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6" r:id="rId3"/>
    <p:sldId id="257" r:id="rId4"/>
    <p:sldId id="263" r:id="rId5"/>
    <p:sldId id="258" r:id="rId6"/>
    <p:sldId id="259" r:id="rId7"/>
    <p:sldId id="260" r:id="rId8"/>
    <p:sldId id="261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987A"/>
    <a:srgbClr val="937543"/>
    <a:srgbClr val="A08A6E"/>
    <a:srgbClr val="191613"/>
    <a:srgbClr val="1B1915"/>
    <a:srgbClr val="473D31"/>
    <a:srgbClr val="453C2F"/>
    <a:srgbClr val="262420"/>
    <a:srgbClr val="190A12"/>
    <a:srgbClr val="F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4193-59AC-41F6-A144-CF273C85A415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276D1-08AF-4859-8431-57C4E73001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9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6801-7DFB-5077-BBE7-83C11362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A8EB-EA62-0E84-AC95-364A1ED8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5699A-A7CE-9233-B7BD-2284658BC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7460-8D53-D581-4AA6-94290A8B1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075D-C3BF-D519-73A7-FADEFE435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7D6E-FACC-2CF8-89BC-25D2A731D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4EBBB-D581-F8B8-A234-08D21680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852F-7339-6964-D40F-9FE74836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E687-4866-AA03-65C7-78F2BE0D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7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1902-A6BC-8A77-0125-5B3C7B3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1B87-9089-B5F9-7990-D54AB1C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5FB7-3F1F-7D40-81B7-CF64A088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C6E9-E8E2-EC8E-0E9D-DC14AB3A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EA21-3D8C-914B-C445-BCAD117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5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BB883-A9B6-098B-103B-FB992AC07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C267-9FC2-A25B-CAC9-DAB08A69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3CA3-C7F2-4CDA-FFDF-84FB02CC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13F1-434C-12EC-9243-2DCBEDE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383-F2A4-BFFE-2282-F9623251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9510-9894-7CF5-D8BC-82BEBD24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36C1-E19C-C347-B93F-2F7CC09C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4A75-8908-785E-F74C-E0C77AB9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5B68-399B-0C21-B929-2AE79814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DB0F-D397-8BA1-7FBE-A68345AC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3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114-9534-2DC3-421F-9C052394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A24E-09E5-4DFD-22D3-C0BFEFDAF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DF737-EC9A-6A1E-0EAC-40CD01E7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F323-A257-6BAD-1474-3A434ACC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AC77-A18A-9134-2D70-464B379D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8FD6-0AEE-BF34-9B0D-A54D23E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45A-D7C3-385C-CD52-A55A037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03540-6312-AFCD-5A2E-0A8FAE0B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DF2BC-2FB6-3AF0-61C8-E22D0C70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9EC0-A63F-6FC0-471A-C778AC6E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13780-B64D-1321-8ABD-118BA4C2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B1A1-D1B4-AF49-F998-DE8AAAA2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D92D-B586-6C75-3CF5-7C164B7B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2975-51B1-89B5-9F7D-B16AEA555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8D4EA-B040-26FA-95DA-1D008D93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62C26-A5BB-737C-E585-2C8DCD1B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D7EC3-E3A6-C6C4-3A7A-DCC15E0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3E0A5-CF43-0FD5-025D-C3DEE1AF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926E-9E46-4637-CB7C-D75B18A4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56B-2DE3-2CC2-FC1C-6A8F41F8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F5C3-5C0E-7498-6EC7-9A67BC0B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8AC0-BEF8-4431-C1C0-9646FAB2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C818-2712-849A-4032-D110E9C3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7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705C7-FABE-39A1-CFF8-A83600E0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BB688-8B4C-ABC1-FB15-FEF6E954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D144-B1C7-DCC7-4ED2-41E62C1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1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F269-6EC1-82E0-FC73-408B6AB6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3CF8-9D3F-7A29-BF12-D7155071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6164F-D49F-B236-2546-1AD36C7D9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FAE6-BDD9-4740-7D4D-6804C76A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0A90-5D59-58FF-8BDE-C4621D3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B892F-66D7-481D-BFEB-B8552007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7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D394-789E-EBDA-9798-CF767285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75834-F6DE-390A-6AF7-0E8BEE4EA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1155-3430-F3C4-2E0B-B7500952E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2620-3F72-F5A4-C600-40D87ECD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B7A95-EFB7-9891-0217-22506DA3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8E93-678F-6645-B878-CA716F9E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8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5DC59-4AAE-AF66-BE9F-4C7F03F9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46EA-32BD-D987-321D-3F472E41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54EB-CC54-E215-2729-61ADA166A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8A79-727B-C9F4-A275-36395D994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99C-A87E-28F0-6886-FE5EFC09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5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2BD0-F955-15EB-FF18-3F5B7398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89"/>
            <a:ext cx="9144000" cy="981740"/>
          </a:xfrm>
        </p:spPr>
        <p:txBody>
          <a:bodyPr/>
          <a:lstStyle/>
          <a:p>
            <a:r>
              <a:rPr lang="en-GB" dirty="0"/>
              <a:t>D&amp;D </a:t>
            </a:r>
            <a:r>
              <a:rPr lang="en-GB" dirty="0" err="1"/>
              <a:t>OpenSource</a:t>
            </a:r>
            <a:r>
              <a:rPr lang="en-GB" dirty="0"/>
              <a:t> VTT</a:t>
            </a:r>
          </a:p>
        </p:txBody>
      </p:sp>
    </p:spTree>
    <p:extLst>
      <p:ext uri="{BB962C8B-B14F-4D97-AF65-F5344CB8AC3E}">
        <p14:creationId xmlns:p14="http://schemas.microsoft.com/office/powerpoint/2010/main" val="37867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17C23D9-D35D-96AE-A296-54C049C5FA49}"/>
              </a:ext>
            </a:extLst>
          </p:cNvPr>
          <p:cNvGrpSpPr/>
          <p:nvPr/>
        </p:nvGrpSpPr>
        <p:grpSpPr>
          <a:xfrm>
            <a:off x="502338" y="380250"/>
            <a:ext cx="1185502" cy="1419521"/>
            <a:chOff x="8369081" y="417999"/>
            <a:chExt cx="5092282" cy="60975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CF8FC3-3DA8-449E-FF7C-6D1607B102A9}"/>
                </a:ext>
              </a:extLst>
            </p:cNvPr>
            <p:cNvSpPr/>
            <p:nvPr/>
          </p:nvSpPr>
          <p:spPr>
            <a:xfrm>
              <a:off x="8369081" y="2610347"/>
              <a:ext cx="5092282" cy="3905152"/>
            </a:xfrm>
            <a:custGeom>
              <a:avLst/>
              <a:gdLst>
                <a:gd name="connsiteX0" fmla="*/ 1186172 w 5092282"/>
                <a:gd name="connsiteY0" fmla="*/ 1664 h 3905152"/>
                <a:gd name="connsiteX1" fmla="*/ 1435319 w 5092282"/>
                <a:gd name="connsiteY1" fmla="*/ 237626 h 3905152"/>
                <a:gd name="connsiteX2" fmla="*/ 1432938 w 5092282"/>
                <a:gd name="connsiteY2" fmla="*/ 813889 h 3905152"/>
                <a:gd name="connsiteX3" fmla="*/ 1401982 w 5092282"/>
                <a:gd name="connsiteY3" fmla="*/ 1528263 h 3905152"/>
                <a:gd name="connsiteX4" fmla="*/ 2364007 w 5092282"/>
                <a:gd name="connsiteY4" fmla="*/ 1275851 h 3905152"/>
                <a:gd name="connsiteX5" fmla="*/ 2868832 w 5092282"/>
                <a:gd name="connsiteY5" fmla="*/ 623389 h 3905152"/>
                <a:gd name="connsiteX6" fmla="*/ 3283169 w 5092282"/>
                <a:gd name="connsiteY6" fmla="*/ 723401 h 3905152"/>
                <a:gd name="connsiteX7" fmla="*/ 2544982 w 5092282"/>
                <a:gd name="connsiteY7" fmla="*/ 1690189 h 3905152"/>
                <a:gd name="connsiteX8" fmla="*/ 3664169 w 5092282"/>
                <a:gd name="connsiteY8" fmla="*/ 837701 h 3905152"/>
                <a:gd name="connsiteX9" fmla="*/ 4092794 w 5092282"/>
                <a:gd name="connsiteY9" fmla="*/ 437651 h 3905152"/>
                <a:gd name="connsiteX10" fmla="*/ 4402357 w 5092282"/>
                <a:gd name="connsiteY10" fmla="*/ 613864 h 3905152"/>
                <a:gd name="connsiteX11" fmla="*/ 3578444 w 5092282"/>
                <a:gd name="connsiteY11" fmla="*/ 1413964 h 3905152"/>
                <a:gd name="connsiteX12" fmla="*/ 2078257 w 5092282"/>
                <a:gd name="connsiteY12" fmla="*/ 1990226 h 3905152"/>
                <a:gd name="connsiteX13" fmla="*/ 1548155 w 5092282"/>
                <a:gd name="connsiteY13" fmla="*/ 2268313 h 3905152"/>
                <a:gd name="connsiteX14" fmla="*/ 1961094 w 5092282"/>
                <a:gd name="connsiteY14" fmla="*/ 2126702 h 3905152"/>
                <a:gd name="connsiteX15" fmla="*/ 3337940 w 5092282"/>
                <a:gd name="connsiteY15" fmla="*/ 1673520 h 3905152"/>
                <a:gd name="connsiteX16" fmla="*/ 4721445 w 5092282"/>
                <a:gd name="connsiteY16" fmla="*/ 518614 h 3905152"/>
                <a:gd name="connsiteX17" fmla="*/ 5078633 w 5092282"/>
                <a:gd name="connsiteY17" fmla="*/ 799601 h 3905152"/>
                <a:gd name="connsiteX18" fmla="*/ 3883245 w 5092282"/>
                <a:gd name="connsiteY18" fmla="*/ 2137864 h 3905152"/>
                <a:gd name="connsiteX19" fmla="*/ 1863946 w 5092282"/>
                <a:gd name="connsiteY19" fmla="*/ 3528514 h 3905152"/>
                <a:gd name="connsiteX20" fmla="*/ 1492470 w 5092282"/>
                <a:gd name="connsiteY20" fmla="*/ 3878557 h 3905152"/>
                <a:gd name="connsiteX21" fmla="*/ 1142426 w 5092282"/>
                <a:gd name="connsiteY21" fmla="*/ 3885701 h 3905152"/>
                <a:gd name="connsiteX22" fmla="*/ 11333 w 5092282"/>
                <a:gd name="connsiteY22" fmla="*/ 3571376 h 3905152"/>
                <a:gd name="connsiteX23" fmla="*/ 20858 w 5092282"/>
                <a:gd name="connsiteY23" fmla="*/ 3433264 h 3905152"/>
                <a:gd name="connsiteX24" fmla="*/ 248341 w 5092282"/>
                <a:gd name="connsiteY24" fmla="*/ 2948381 h 3905152"/>
                <a:gd name="connsiteX25" fmla="*/ 290886 w 5092282"/>
                <a:gd name="connsiteY25" fmla="*/ 2817460 h 3905152"/>
                <a:gd name="connsiteX26" fmla="*/ 287557 w 5092282"/>
                <a:gd name="connsiteY26" fmla="*/ 2818901 h 3905152"/>
                <a:gd name="connsiteX27" fmla="*/ 482819 w 5092282"/>
                <a:gd name="connsiteY27" fmla="*/ 1480639 h 3905152"/>
                <a:gd name="connsiteX28" fmla="*/ 1040032 w 5092282"/>
                <a:gd name="connsiteY28" fmla="*/ 99514 h 3905152"/>
                <a:gd name="connsiteX29" fmla="*/ 1186172 w 5092282"/>
                <a:gd name="connsiteY29" fmla="*/ 1664 h 390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2282" h="3905152">
                  <a:moveTo>
                    <a:pt x="1186172" y="1664"/>
                  </a:moveTo>
                  <a:cubicBezTo>
                    <a:pt x="1271546" y="-11537"/>
                    <a:pt x="1360409" y="52584"/>
                    <a:pt x="1435319" y="237626"/>
                  </a:cubicBezTo>
                  <a:cubicBezTo>
                    <a:pt x="1498422" y="447176"/>
                    <a:pt x="1467069" y="641646"/>
                    <a:pt x="1432938" y="813889"/>
                  </a:cubicBezTo>
                  <a:cubicBezTo>
                    <a:pt x="1396427" y="1038520"/>
                    <a:pt x="1246804" y="1451269"/>
                    <a:pt x="1401982" y="1528263"/>
                  </a:cubicBezTo>
                  <a:lnTo>
                    <a:pt x="2364007" y="1275851"/>
                  </a:lnTo>
                  <a:lnTo>
                    <a:pt x="2868832" y="623389"/>
                  </a:lnTo>
                  <a:cubicBezTo>
                    <a:pt x="3226019" y="318588"/>
                    <a:pt x="3406994" y="499563"/>
                    <a:pt x="3283169" y="723401"/>
                  </a:cubicBezTo>
                  <a:cubicBezTo>
                    <a:pt x="2789457" y="1588589"/>
                    <a:pt x="2781519" y="1591763"/>
                    <a:pt x="2544982" y="1690189"/>
                  </a:cubicBezTo>
                  <a:cubicBezTo>
                    <a:pt x="3018056" y="1637803"/>
                    <a:pt x="3363338" y="1232195"/>
                    <a:pt x="3664169" y="837701"/>
                  </a:cubicBezTo>
                  <a:cubicBezTo>
                    <a:pt x="3879276" y="595608"/>
                    <a:pt x="3969763" y="474957"/>
                    <a:pt x="4092794" y="437651"/>
                  </a:cubicBezTo>
                  <a:cubicBezTo>
                    <a:pt x="4467444" y="396377"/>
                    <a:pt x="4403944" y="555126"/>
                    <a:pt x="4402357" y="613864"/>
                  </a:cubicBezTo>
                  <a:cubicBezTo>
                    <a:pt x="3956269" y="1185364"/>
                    <a:pt x="3857845" y="1190127"/>
                    <a:pt x="3578444" y="1413964"/>
                  </a:cubicBezTo>
                  <a:cubicBezTo>
                    <a:pt x="3106957" y="1748926"/>
                    <a:pt x="2578319" y="1798139"/>
                    <a:pt x="2078257" y="1990226"/>
                  </a:cubicBezTo>
                  <a:lnTo>
                    <a:pt x="1548155" y="2268313"/>
                  </a:lnTo>
                  <a:lnTo>
                    <a:pt x="1961094" y="2126702"/>
                  </a:lnTo>
                  <a:cubicBezTo>
                    <a:pt x="2401960" y="1983678"/>
                    <a:pt x="2859904" y="1852710"/>
                    <a:pt x="3337940" y="1673520"/>
                  </a:cubicBezTo>
                  <a:cubicBezTo>
                    <a:pt x="4006277" y="1340939"/>
                    <a:pt x="4253133" y="851195"/>
                    <a:pt x="4721445" y="518614"/>
                  </a:cubicBezTo>
                  <a:cubicBezTo>
                    <a:pt x="5000050" y="438445"/>
                    <a:pt x="5138163" y="646407"/>
                    <a:pt x="5078633" y="799601"/>
                  </a:cubicBezTo>
                  <a:cubicBezTo>
                    <a:pt x="4687314" y="1290933"/>
                    <a:pt x="4181696" y="1887038"/>
                    <a:pt x="3883245" y="2137864"/>
                  </a:cubicBezTo>
                  <a:cubicBezTo>
                    <a:pt x="3210939" y="2612526"/>
                    <a:pt x="2510059" y="3039564"/>
                    <a:pt x="1863946" y="3528514"/>
                  </a:cubicBezTo>
                  <a:cubicBezTo>
                    <a:pt x="1740121" y="3645195"/>
                    <a:pt x="1618677" y="3838076"/>
                    <a:pt x="1492470" y="3878557"/>
                  </a:cubicBezTo>
                  <a:cubicBezTo>
                    <a:pt x="1344833" y="3904751"/>
                    <a:pt x="1418651" y="3919038"/>
                    <a:pt x="1142426" y="3885701"/>
                  </a:cubicBezTo>
                  <a:cubicBezTo>
                    <a:pt x="443927" y="3795214"/>
                    <a:pt x="88326" y="3630907"/>
                    <a:pt x="11333" y="3571376"/>
                  </a:cubicBezTo>
                  <a:cubicBezTo>
                    <a:pt x="-2161" y="3527720"/>
                    <a:pt x="-8511" y="3510257"/>
                    <a:pt x="20858" y="3433264"/>
                  </a:cubicBezTo>
                  <a:cubicBezTo>
                    <a:pt x="100035" y="3279673"/>
                    <a:pt x="181890" y="3126082"/>
                    <a:pt x="248341" y="2948381"/>
                  </a:cubicBezTo>
                  <a:lnTo>
                    <a:pt x="290886" y="2817460"/>
                  </a:lnTo>
                  <a:lnTo>
                    <a:pt x="287557" y="2818901"/>
                  </a:lnTo>
                  <a:cubicBezTo>
                    <a:pt x="352644" y="2372814"/>
                    <a:pt x="222470" y="1969588"/>
                    <a:pt x="482819" y="1480639"/>
                  </a:cubicBezTo>
                  <a:cubicBezTo>
                    <a:pt x="663795" y="1120275"/>
                    <a:pt x="887631" y="886120"/>
                    <a:pt x="1040032" y="99514"/>
                  </a:cubicBezTo>
                  <a:cubicBezTo>
                    <a:pt x="1084978" y="45341"/>
                    <a:pt x="1134947" y="9585"/>
                    <a:pt x="1186172" y="16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C1ED71-3423-C835-62D2-4C8AE81BE845}"/>
                </a:ext>
              </a:extLst>
            </p:cNvPr>
            <p:cNvSpPr/>
            <p:nvPr/>
          </p:nvSpPr>
          <p:spPr>
            <a:xfrm>
              <a:off x="9719149" y="417999"/>
              <a:ext cx="2898159" cy="2048105"/>
            </a:xfrm>
            <a:custGeom>
              <a:avLst/>
              <a:gdLst>
                <a:gd name="connsiteX0" fmla="*/ 923925 w 2857500"/>
                <a:gd name="connsiteY0" fmla="*/ 0 h 2000250"/>
                <a:gd name="connsiteX1" fmla="*/ 638175 w 2857500"/>
                <a:gd name="connsiteY1" fmla="*/ 76200 h 2000250"/>
                <a:gd name="connsiteX2" fmla="*/ 0 w 2857500"/>
                <a:gd name="connsiteY2" fmla="*/ 838200 h 2000250"/>
                <a:gd name="connsiteX3" fmla="*/ 66675 w 2857500"/>
                <a:gd name="connsiteY3" fmla="*/ 1095375 h 2000250"/>
                <a:gd name="connsiteX4" fmla="*/ 1857375 w 2857500"/>
                <a:gd name="connsiteY4" fmla="*/ 2000250 h 2000250"/>
                <a:gd name="connsiteX5" fmla="*/ 2228850 w 2857500"/>
                <a:gd name="connsiteY5" fmla="*/ 1943100 h 2000250"/>
                <a:gd name="connsiteX6" fmla="*/ 2857500 w 2857500"/>
                <a:gd name="connsiteY6" fmla="*/ 1190625 h 2000250"/>
                <a:gd name="connsiteX7" fmla="*/ 2724150 w 2857500"/>
                <a:gd name="connsiteY7" fmla="*/ 876300 h 2000250"/>
                <a:gd name="connsiteX8" fmla="*/ 923925 w 2857500"/>
                <a:gd name="connsiteY8" fmla="*/ 0 h 2000250"/>
                <a:gd name="connsiteX0" fmla="*/ 941770 w 2875345"/>
                <a:gd name="connsiteY0" fmla="*/ 0 h 2000250"/>
                <a:gd name="connsiteX1" fmla="*/ 656020 w 2875345"/>
                <a:gd name="connsiteY1" fmla="*/ 76200 h 2000250"/>
                <a:gd name="connsiteX2" fmla="*/ 17845 w 2875345"/>
                <a:gd name="connsiteY2" fmla="*/ 838200 h 2000250"/>
                <a:gd name="connsiteX3" fmla="*/ 84520 w 2875345"/>
                <a:gd name="connsiteY3" fmla="*/ 1095375 h 2000250"/>
                <a:gd name="connsiteX4" fmla="*/ 1875220 w 2875345"/>
                <a:gd name="connsiteY4" fmla="*/ 2000250 h 2000250"/>
                <a:gd name="connsiteX5" fmla="*/ 2246695 w 2875345"/>
                <a:gd name="connsiteY5" fmla="*/ 1943100 h 2000250"/>
                <a:gd name="connsiteX6" fmla="*/ 2875345 w 2875345"/>
                <a:gd name="connsiteY6" fmla="*/ 1190625 h 2000250"/>
                <a:gd name="connsiteX7" fmla="*/ 2741995 w 2875345"/>
                <a:gd name="connsiteY7" fmla="*/ 876300 h 2000250"/>
                <a:gd name="connsiteX8" fmla="*/ 941770 w 2875345"/>
                <a:gd name="connsiteY8" fmla="*/ 0 h 2000250"/>
                <a:gd name="connsiteX0" fmla="*/ 948201 w 2881776"/>
                <a:gd name="connsiteY0" fmla="*/ 0 h 2000250"/>
                <a:gd name="connsiteX1" fmla="*/ 662451 w 2881776"/>
                <a:gd name="connsiteY1" fmla="*/ 76200 h 2000250"/>
                <a:gd name="connsiteX2" fmla="*/ 24276 w 2881776"/>
                <a:gd name="connsiteY2" fmla="*/ 838200 h 2000250"/>
                <a:gd name="connsiteX3" fmla="*/ 90951 w 2881776"/>
                <a:gd name="connsiteY3" fmla="*/ 1095375 h 2000250"/>
                <a:gd name="connsiteX4" fmla="*/ 1881651 w 2881776"/>
                <a:gd name="connsiteY4" fmla="*/ 2000250 h 2000250"/>
                <a:gd name="connsiteX5" fmla="*/ 2253126 w 2881776"/>
                <a:gd name="connsiteY5" fmla="*/ 1943100 h 2000250"/>
                <a:gd name="connsiteX6" fmla="*/ 2881776 w 2881776"/>
                <a:gd name="connsiteY6" fmla="*/ 1190625 h 2000250"/>
                <a:gd name="connsiteX7" fmla="*/ 2748426 w 2881776"/>
                <a:gd name="connsiteY7" fmla="*/ 876300 h 2000250"/>
                <a:gd name="connsiteX8" fmla="*/ 948201 w 2881776"/>
                <a:gd name="connsiteY8" fmla="*/ 0 h 2000250"/>
                <a:gd name="connsiteX0" fmla="*/ 948201 w 2881776"/>
                <a:gd name="connsiteY0" fmla="*/ 0 h 2000250"/>
                <a:gd name="connsiteX1" fmla="*/ 662451 w 2881776"/>
                <a:gd name="connsiteY1" fmla="*/ 76200 h 2000250"/>
                <a:gd name="connsiteX2" fmla="*/ 24276 w 2881776"/>
                <a:gd name="connsiteY2" fmla="*/ 838200 h 2000250"/>
                <a:gd name="connsiteX3" fmla="*/ 90951 w 2881776"/>
                <a:gd name="connsiteY3" fmla="*/ 1095375 h 2000250"/>
                <a:gd name="connsiteX4" fmla="*/ 1881651 w 2881776"/>
                <a:gd name="connsiteY4" fmla="*/ 2000250 h 2000250"/>
                <a:gd name="connsiteX5" fmla="*/ 2253126 w 2881776"/>
                <a:gd name="connsiteY5" fmla="*/ 1943100 h 2000250"/>
                <a:gd name="connsiteX6" fmla="*/ 2881776 w 2881776"/>
                <a:gd name="connsiteY6" fmla="*/ 1190625 h 2000250"/>
                <a:gd name="connsiteX7" fmla="*/ 2748426 w 2881776"/>
                <a:gd name="connsiteY7" fmla="*/ 876300 h 2000250"/>
                <a:gd name="connsiteX8" fmla="*/ 948201 w 2881776"/>
                <a:gd name="connsiteY8" fmla="*/ 0 h 2000250"/>
                <a:gd name="connsiteX0" fmla="*/ 948201 w 2881776"/>
                <a:gd name="connsiteY0" fmla="*/ 10625 h 2010875"/>
                <a:gd name="connsiteX1" fmla="*/ 662451 w 2881776"/>
                <a:gd name="connsiteY1" fmla="*/ 86825 h 2010875"/>
                <a:gd name="connsiteX2" fmla="*/ 24276 w 2881776"/>
                <a:gd name="connsiteY2" fmla="*/ 848825 h 2010875"/>
                <a:gd name="connsiteX3" fmla="*/ 90951 w 2881776"/>
                <a:gd name="connsiteY3" fmla="*/ 1106000 h 2010875"/>
                <a:gd name="connsiteX4" fmla="*/ 1881651 w 2881776"/>
                <a:gd name="connsiteY4" fmla="*/ 2010875 h 2010875"/>
                <a:gd name="connsiteX5" fmla="*/ 2253126 w 2881776"/>
                <a:gd name="connsiteY5" fmla="*/ 1953725 h 2010875"/>
                <a:gd name="connsiteX6" fmla="*/ 2881776 w 2881776"/>
                <a:gd name="connsiteY6" fmla="*/ 1201250 h 2010875"/>
                <a:gd name="connsiteX7" fmla="*/ 2748426 w 2881776"/>
                <a:gd name="connsiteY7" fmla="*/ 886925 h 2010875"/>
                <a:gd name="connsiteX8" fmla="*/ 948201 w 2881776"/>
                <a:gd name="connsiteY8" fmla="*/ 10625 h 2010875"/>
                <a:gd name="connsiteX0" fmla="*/ 948201 w 2881776"/>
                <a:gd name="connsiteY0" fmla="*/ 10625 h 2010875"/>
                <a:gd name="connsiteX1" fmla="*/ 662451 w 2881776"/>
                <a:gd name="connsiteY1" fmla="*/ 86825 h 2010875"/>
                <a:gd name="connsiteX2" fmla="*/ 24276 w 2881776"/>
                <a:gd name="connsiteY2" fmla="*/ 848825 h 2010875"/>
                <a:gd name="connsiteX3" fmla="*/ 90951 w 2881776"/>
                <a:gd name="connsiteY3" fmla="*/ 1106000 h 2010875"/>
                <a:gd name="connsiteX4" fmla="*/ 1881651 w 2881776"/>
                <a:gd name="connsiteY4" fmla="*/ 2010875 h 2010875"/>
                <a:gd name="connsiteX5" fmla="*/ 2253126 w 2881776"/>
                <a:gd name="connsiteY5" fmla="*/ 1953725 h 2010875"/>
                <a:gd name="connsiteX6" fmla="*/ 2881776 w 2881776"/>
                <a:gd name="connsiteY6" fmla="*/ 1201250 h 2010875"/>
                <a:gd name="connsiteX7" fmla="*/ 2748426 w 2881776"/>
                <a:gd name="connsiteY7" fmla="*/ 886925 h 2010875"/>
                <a:gd name="connsiteX8" fmla="*/ 948201 w 2881776"/>
                <a:gd name="connsiteY8" fmla="*/ 10625 h 2010875"/>
                <a:gd name="connsiteX0" fmla="*/ 948201 w 2894335"/>
                <a:gd name="connsiteY0" fmla="*/ 10625 h 2010875"/>
                <a:gd name="connsiteX1" fmla="*/ 662451 w 2894335"/>
                <a:gd name="connsiteY1" fmla="*/ 86825 h 2010875"/>
                <a:gd name="connsiteX2" fmla="*/ 24276 w 2894335"/>
                <a:gd name="connsiteY2" fmla="*/ 848825 h 2010875"/>
                <a:gd name="connsiteX3" fmla="*/ 90951 w 2894335"/>
                <a:gd name="connsiteY3" fmla="*/ 1106000 h 2010875"/>
                <a:gd name="connsiteX4" fmla="*/ 1881651 w 2894335"/>
                <a:gd name="connsiteY4" fmla="*/ 2010875 h 2010875"/>
                <a:gd name="connsiteX5" fmla="*/ 2253126 w 2894335"/>
                <a:gd name="connsiteY5" fmla="*/ 1953725 h 2010875"/>
                <a:gd name="connsiteX6" fmla="*/ 2881776 w 2894335"/>
                <a:gd name="connsiteY6" fmla="*/ 1201250 h 2010875"/>
                <a:gd name="connsiteX7" fmla="*/ 2748426 w 2894335"/>
                <a:gd name="connsiteY7" fmla="*/ 886925 h 2010875"/>
                <a:gd name="connsiteX8" fmla="*/ 948201 w 2894335"/>
                <a:gd name="connsiteY8" fmla="*/ 10625 h 2010875"/>
                <a:gd name="connsiteX0" fmla="*/ 948201 w 2894335"/>
                <a:gd name="connsiteY0" fmla="*/ 10625 h 2010875"/>
                <a:gd name="connsiteX1" fmla="*/ 662451 w 2894335"/>
                <a:gd name="connsiteY1" fmla="*/ 86825 h 2010875"/>
                <a:gd name="connsiteX2" fmla="*/ 24276 w 2894335"/>
                <a:gd name="connsiteY2" fmla="*/ 848825 h 2010875"/>
                <a:gd name="connsiteX3" fmla="*/ 90951 w 2894335"/>
                <a:gd name="connsiteY3" fmla="*/ 1106000 h 2010875"/>
                <a:gd name="connsiteX4" fmla="*/ 1881651 w 2894335"/>
                <a:gd name="connsiteY4" fmla="*/ 2010875 h 2010875"/>
                <a:gd name="connsiteX5" fmla="*/ 2253126 w 2894335"/>
                <a:gd name="connsiteY5" fmla="*/ 1953725 h 2010875"/>
                <a:gd name="connsiteX6" fmla="*/ 2881776 w 2894335"/>
                <a:gd name="connsiteY6" fmla="*/ 1201250 h 2010875"/>
                <a:gd name="connsiteX7" fmla="*/ 2748426 w 2894335"/>
                <a:gd name="connsiteY7" fmla="*/ 886925 h 2010875"/>
                <a:gd name="connsiteX8" fmla="*/ 948201 w 2894335"/>
                <a:gd name="connsiteY8" fmla="*/ 10625 h 2010875"/>
                <a:gd name="connsiteX0" fmla="*/ 948201 w 2894335"/>
                <a:gd name="connsiteY0" fmla="*/ 10625 h 2048105"/>
                <a:gd name="connsiteX1" fmla="*/ 662451 w 2894335"/>
                <a:gd name="connsiteY1" fmla="*/ 86825 h 2048105"/>
                <a:gd name="connsiteX2" fmla="*/ 24276 w 2894335"/>
                <a:gd name="connsiteY2" fmla="*/ 848825 h 2048105"/>
                <a:gd name="connsiteX3" fmla="*/ 90951 w 2894335"/>
                <a:gd name="connsiteY3" fmla="*/ 1106000 h 2048105"/>
                <a:gd name="connsiteX4" fmla="*/ 1881651 w 2894335"/>
                <a:gd name="connsiteY4" fmla="*/ 2010875 h 2048105"/>
                <a:gd name="connsiteX5" fmla="*/ 2253126 w 2894335"/>
                <a:gd name="connsiteY5" fmla="*/ 1953725 h 2048105"/>
                <a:gd name="connsiteX6" fmla="*/ 2881776 w 2894335"/>
                <a:gd name="connsiteY6" fmla="*/ 1201250 h 2048105"/>
                <a:gd name="connsiteX7" fmla="*/ 2748426 w 2894335"/>
                <a:gd name="connsiteY7" fmla="*/ 886925 h 2048105"/>
                <a:gd name="connsiteX8" fmla="*/ 948201 w 2894335"/>
                <a:gd name="connsiteY8" fmla="*/ 10625 h 2048105"/>
                <a:gd name="connsiteX0" fmla="*/ 952025 w 2898159"/>
                <a:gd name="connsiteY0" fmla="*/ 10625 h 2048105"/>
                <a:gd name="connsiteX1" fmla="*/ 666275 w 2898159"/>
                <a:gd name="connsiteY1" fmla="*/ 86825 h 2048105"/>
                <a:gd name="connsiteX2" fmla="*/ 23337 w 2898159"/>
                <a:gd name="connsiteY2" fmla="*/ 841681 h 2048105"/>
                <a:gd name="connsiteX3" fmla="*/ 94775 w 2898159"/>
                <a:gd name="connsiteY3" fmla="*/ 1106000 h 2048105"/>
                <a:gd name="connsiteX4" fmla="*/ 1885475 w 2898159"/>
                <a:gd name="connsiteY4" fmla="*/ 2010875 h 2048105"/>
                <a:gd name="connsiteX5" fmla="*/ 2256950 w 2898159"/>
                <a:gd name="connsiteY5" fmla="*/ 1953725 h 2048105"/>
                <a:gd name="connsiteX6" fmla="*/ 2885600 w 2898159"/>
                <a:gd name="connsiteY6" fmla="*/ 1201250 h 2048105"/>
                <a:gd name="connsiteX7" fmla="*/ 2752250 w 2898159"/>
                <a:gd name="connsiteY7" fmla="*/ 886925 h 2048105"/>
                <a:gd name="connsiteX8" fmla="*/ 952025 w 2898159"/>
                <a:gd name="connsiteY8" fmla="*/ 10625 h 204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8159" h="2048105">
                  <a:moveTo>
                    <a:pt x="952025" y="10625"/>
                  </a:moveTo>
                  <a:cubicBezTo>
                    <a:pt x="859156" y="-9219"/>
                    <a:pt x="763906" y="-10013"/>
                    <a:pt x="666275" y="86825"/>
                  </a:cubicBezTo>
                  <a:lnTo>
                    <a:pt x="23337" y="841681"/>
                  </a:lnTo>
                  <a:cubicBezTo>
                    <a:pt x="-35400" y="996462"/>
                    <a:pt x="27307" y="1048850"/>
                    <a:pt x="94775" y="1106000"/>
                  </a:cubicBezTo>
                  <a:lnTo>
                    <a:pt x="1885475" y="2010875"/>
                  </a:lnTo>
                  <a:cubicBezTo>
                    <a:pt x="2028350" y="2082312"/>
                    <a:pt x="2171225" y="2044212"/>
                    <a:pt x="2256950" y="1953725"/>
                  </a:cubicBezTo>
                  <a:lnTo>
                    <a:pt x="2885600" y="1201250"/>
                  </a:lnTo>
                  <a:cubicBezTo>
                    <a:pt x="2919731" y="1098857"/>
                    <a:pt x="2887187" y="948837"/>
                    <a:pt x="2752250" y="886925"/>
                  </a:cubicBezTo>
                  <a:lnTo>
                    <a:pt x="952025" y="1062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F5C0C-BDDD-C1A2-A926-43A6D77BFE8F}"/>
              </a:ext>
            </a:extLst>
          </p:cNvPr>
          <p:cNvSpPr/>
          <p:nvPr/>
        </p:nvSpPr>
        <p:spPr>
          <a:xfrm flipH="1">
            <a:off x="-7018390" y="-43765062"/>
            <a:ext cx="398518" cy="99097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0A6442-232B-3135-69B5-90C8F91AD67F}"/>
              </a:ext>
            </a:extLst>
          </p:cNvPr>
          <p:cNvGrpSpPr/>
          <p:nvPr/>
        </p:nvGrpSpPr>
        <p:grpSpPr>
          <a:xfrm>
            <a:off x="24085" y="2110236"/>
            <a:ext cx="1585108" cy="1617460"/>
            <a:chOff x="1203749" y="182311"/>
            <a:chExt cx="6415024" cy="65459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3041E8-236D-CBF9-6416-9517ADFD677C}"/>
                </a:ext>
              </a:extLst>
            </p:cNvPr>
            <p:cNvGrpSpPr/>
            <p:nvPr/>
          </p:nvGrpSpPr>
          <p:grpSpPr>
            <a:xfrm>
              <a:off x="1203749" y="182311"/>
              <a:ext cx="6415024" cy="6545954"/>
              <a:chOff x="9389807" y="182311"/>
              <a:chExt cx="6415024" cy="654595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3BCB29-A33A-D5B8-4311-D38381EB2B78}"/>
                  </a:ext>
                </a:extLst>
              </p:cNvPr>
              <p:cNvSpPr/>
              <p:nvPr/>
            </p:nvSpPr>
            <p:spPr>
              <a:xfrm>
                <a:off x="10266119" y="182311"/>
                <a:ext cx="2845138" cy="4095173"/>
              </a:xfrm>
              <a:custGeom>
                <a:avLst/>
                <a:gdLst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871019 w 2871019"/>
                  <a:gd name="connsiteY2" fmla="*/ 2674374 h 3637935"/>
                  <a:gd name="connsiteX3" fmla="*/ 1740309 w 2871019"/>
                  <a:gd name="connsiteY3" fmla="*/ 3637935 h 3637935"/>
                  <a:gd name="connsiteX4" fmla="*/ 314632 w 2871019"/>
                  <a:gd name="connsiteY4" fmla="*/ 2310580 h 3637935"/>
                  <a:gd name="connsiteX5" fmla="*/ 0 w 2871019"/>
                  <a:gd name="connsiteY5" fmla="*/ 1779638 h 3637935"/>
                  <a:gd name="connsiteX6" fmla="*/ 147484 w 2871019"/>
                  <a:gd name="connsiteY6" fmla="*/ 1179871 h 3637935"/>
                  <a:gd name="connsiteX7" fmla="*/ 157316 w 2871019"/>
                  <a:gd name="connsiteY7" fmla="*/ 698090 h 3637935"/>
                  <a:gd name="connsiteX0" fmla="*/ 157316 w 2891891"/>
                  <a:gd name="connsiteY0" fmla="*/ 698090 h 3637935"/>
                  <a:gd name="connsiteX1" fmla="*/ 2743200 w 2891891"/>
                  <a:gd name="connsiteY1" fmla="*/ 0 h 3637935"/>
                  <a:gd name="connsiteX2" fmla="*/ 2493911 w 2891891"/>
                  <a:gd name="connsiteY2" fmla="*/ 837278 h 3637935"/>
                  <a:gd name="connsiteX3" fmla="*/ 2871019 w 2891891"/>
                  <a:gd name="connsiteY3" fmla="*/ 2674374 h 3637935"/>
                  <a:gd name="connsiteX4" fmla="*/ 1740309 w 2891891"/>
                  <a:gd name="connsiteY4" fmla="*/ 3637935 h 3637935"/>
                  <a:gd name="connsiteX5" fmla="*/ 314632 w 2891891"/>
                  <a:gd name="connsiteY5" fmla="*/ 2310580 h 3637935"/>
                  <a:gd name="connsiteX6" fmla="*/ 0 w 2891891"/>
                  <a:gd name="connsiteY6" fmla="*/ 1779638 h 3637935"/>
                  <a:gd name="connsiteX7" fmla="*/ 147484 w 2891891"/>
                  <a:gd name="connsiteY7" fmla="*/ 1179871 h 3637935"/>
                  <a:gd name="connsiteX8" fmla="*/ 157316 w 2891891"/>
                  <a:gd name="connsiteY8" fmla="*/ 698090 h 3637935"/>
                  <a:gd name="connsiteX0" fmla="*/ 157316 w 2892994"/>
                  <a:gd name="connsiteY0" fmla="*/ 698090 h 3637935"/>
                  <a:gd name="connsiteX1" fmla="*/ 2743200 w 2892994"/>
                  <a:gd name="connsiteY1" fmla="*/ 0 h 3637935"/>
                  <a:gd name="connsiteX2" fmla="*/ 2522486 w 2892994"/>
                  <a:gd name="connsiteY2" fmla="*/ 1234153 h 3637935"/>
                  <a:gd name="connsiteX3" fmla="*/ 2871019 w 2892994"/>
                  <a:gd name="connsiteY3" fmla="*/ 2674374 h 3637935"/>
                  <a:gd name="connsiteX4" fmla="*/ 1740309 w 2892994"/>
                  <a:gd name="connsiteY4" fmla="*/ 3637935 h 3637935"/>
                  <a:gd name="connsiteX5" fmla="*/ 314632 w 2892994"/>
                  <a:gd name="connsiteY5" fmla="*/ 2310580 h 3637935"/>
                  <a:gd name="connsiteX6" fmla="*/ 0 w 2892994"/>
                  <a:gd name="connsiteY6" fmla="*/ 1779638 h 3637935"/>
                  <a:gd name="connsiteX7" fmla="*/ 147484 w 2892994"/>
                  <a:gd name="connsiteY7" fmla="*/ 1179871 h 3637935"/>
                  <a:gd name="connsiteX8" fmla="*/ 157316 w 2892994"/>
                  <a:gd name="connsiteY8" fmla="*/ 698090 h 3637935"/>
                  <a:gd name="connsiteX0" fmla="*/ 157316 w 2892994"/>
                  <a:gd name="connsiteY0" fmla="*/ 698090 h 3637935"/>
                  <a:gd name="connsiteX1" fmla="*/ 2743200 w 2892994"/>
                  <a:gd name="connsiteY1" fmla="*/ 0 h 3637935"/>
                  <a:gd name="connsiteX2" fmla="*/ 2522486 w 2892994"/>
                  <a:gd name="connsiteY2" fmla="*/ 1234153 h 3637935"/>
                  <a:gd name="connsiteX3" fmla="*/ 2871019 w 2892994"/>
                  <a:gd name="connsiteY3" fmla="*/ 2674374 h 3637935"/>
                  <a:gd name="connsiteX4" fmla="*/ 1740309 w 2892994"/>
                  <a:gd name="connsiteY4" fmla="*/ 3637935 h 3637935"/>
                  <a:gd name="connsiteX5" fmla="*/ 314632 w 2892994"/>
                  <a:gd name="connsiteY5" fmla="*/ 2310580 h 3637935"/>
                  <a:gd name="connsiteX6" fmla="*/ 0 w 2892994"/>
                  <a:gd name="connsiteY6" fmla="*/ 1779638 h 3637935"/>
                  <a:gd name="connsiteX7" fmla="*/ 147484 w 2892994"/>
                  <a:gd name="connsiteY7" fmla="*/ 1179871 h 3637935"/>
                  <a:gd name="connsiteX8" fmla="*/ 157316 w 2892994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2486 w 2871019"/>
                  <a:gd name="connsiteY2" fmla="*/ 123415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2486 w 2871019"/>
                  <a:gd name="connsiteY2" fmla="*/ 123415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32011 w 2871019"/>
                  <a:gd name="connsiteY2" fmla="*/ 1240503 h 3637935"/>
                  <a:gd name="connsiteX3" fmla="*/ 2871019 w 2871019"/>
                  <a:gd name="connsiteY3" fmla="*/ 2674374 h 3637935"/>
                  <a:gd name="connsiteX4" fmla="*/ 1740309 w 2871019"/>
                  <a:gd name="connsiteY4" fmla="*/ 3637935 h 3637935"/>
                  <a:gd name="connsiteX5" fmla="*/ 314632 w 2871019"/>
                  <a:gd name="connsiteY5" fmla="*/ 2310580 h 3637935"/>
                  <a:gd name="connsiteX6" fmla="*/ 0 w 2871019"/>
                  <a:gd name="connsiteY6" fmla="*/ 1779638 h 3637935"/>
                  <a:gd name="connsiteX7" fmla="*/ 147484 w 2871019"/>
                  <a:gd name="connsiteY7" fmla="*/ 1179871 h 3637935"/>
                  <a:gd name="connsiteX8" fmla="*/ 157316 w 2871019"/>
                  <a:gd name="connsiteY8" fmla="*/ 698090 h 3637935"/>
                  <a:gd name="connsiteX0" fmla="*/ 157316 w 2880698"/>
                  <a:gd name="connsiteY0" fmla="*/ 698090 h 3637935"/>
                  <a:gd name="connsiteX1" fmla="*/ 2743200 w 2880698"/>
                  <a:gd name="connsiteY1" fmla="*/ 0 h 3637935"/>
                  <a:gd name="connsiteX2" fmla="*/ 2525661 w 2880698"/>
                  <a:gd name="connsiteY2" fmla="*/ 1167478 h 3637935"/>
                  <a:gd name="connsiteX3" fmla="*/ 2532011 w 2880698"/>
                  <a:gd name="connsiteY3" fmla="*/ 1240503 h 3637935"/>
                  <a:gd name="connsiteX4" fmla="*/ 2871019 w 2880698"/>
                  <a:gd name="connsiteY4" fmla="*/ 2674374 h 3637935"/>
                  <a:gd name="connsiteX5" fmla="*/ 1740309 w 2880698"/>
                  <a:gd name="connsiteY5" fmla="*/ 3637935 h 3637935"/>
                  <a:gd name="connsiteX6" fmla="*/ 314632 w 2880698"/>
                  <a:gd name="connsiteY6" fmla="*/ 2310580 h 3637935"/>
                  <a:gd name="connsiteX7" fmla="*/ 0 w 2880698"/>
                  <a:gd name="connsiteY7" fmla="*/ 1779638 h 3637935"/>
                  <a:gd name="connsiteX8" fmla="*/ 147484 w 2880698"/>
                  <a:gd name="connsiteY8" fmla="*/ 1179871 h 3637935"/>
                  <a:gd name="connsiteX9" fmla="*/ 157316 w 2880698"/>
                  <a:gd name="connsiteY9" fmla="*/ 698090 h 3637935"/>
                  <a:gd name="connsiteX0" fmla="*/ 157316 w 2880698"/>
                  <a:gd name="connsiteY0" fmla="*/ 698090 h 3637935"/>
                  <a:gd name="connsiteX1" fmla="*/ 2743200 w 2880698"/>
                  <a:gd name="connsiteY1" fmla="*/ 0 h 3637935"/>
                  <a:gd name="connsiteX2" fmla="*/ 2525661 w 2880698"/>
                  <a:gd name="connsiteY2" fmla="*/ 621378 h 3637935"/>
                  <a:gd name="connsiteX3" fmla="*/ 2532011 w 2880698"/>
                  <a:gd name="connsiteY3" fmla="*/ 1240503 h 3637935"/>
                  <a:gd name="connsiteX4" fmla="*/ 2871019 w 2880698"/>
                  <a:gd name="connsiteY4" fmla="*/ 2674374 h 3637935"/>
                  <a:gd name="connsiteX5" fmla="*/ 1740309 w 2880698"/>
                  <a:gd name="connsiteY5" fmla="*/ 3637935 h 3637935"/>
                  <a:gd name="connsiteX6" fmla="*/ 314632 w 2880698"/>
                  <a:gd name="connsiteY6" fmla="*/ 2310580 h 3637935"/>
                  <a:gd name="connsiteX7" fmla="*/ 0 w 2880698"/>
                  <a:gd name="connsiteY7" fmla="*/ 1779638 h 3637935"/>
                  <a:gd name="connsiteX8" fmla="*/ 147484 w 2880698"/>
                  <a:gd name="connsiteY8" fmla="*/ 1179871 h 3637935"/>
                  <a:gd name="connsiteX9" fmla="*/ 157316 w 2880698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5661 w 2871019"/>
                  <a:gd name="connsiteY2" fmla="*/ 62137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5661 w 2871019"/>
                  <a:gd name="connsiteY2" fmla="*/ 62137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5661 w 2871019"/>
                  <a:gd name="connsiteY2" fmla="*/ 62137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25661 w 2871019"/>
                  <a:gd name="connsiteY2" fmla="*/ 62137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32011 w 2871019"/>
                  <a:gd name="connsiteY3" fmla="*/ 12405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44711 w 2871019"/>
                  <a:gd name="connsiteY3" fmla="*/ 17358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44711 w 2871019"/>
                  <a:gd name="connsiteY3" fmla="*/ 17358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44711 w 2871019"/>
                  <a:gd name="connsiteY3" fmla="*/ 17358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71019"/>
                  <a:gd name="connsiteY0" fmla="*/ 698090 h 3637935"/>
                  <a:gd name="connsiteX1" fmla="*/ 2743200 w 2871019"/>
                  <a:gd name="connsiteY1" fmla="*/ 0 h 3637935"/>
                  <a:gd name="connsiteX2" fmla="*/ 2544711 w 2871019"/>
                  <a:gd name="connsiteY2" fmla="*/ 424528 h 3637935"/>
                  <a:gd name="connsiteX3" fmla="*/ 2544711 w 2871019"/>
                  <a:gd name="connsiteY3" fmla="*/ 1735803 h 3637935"/>
                  <a:gd name="connsiteX4" fmla="*/ 2871019 w 2871019"/>
                  <a:gd name="connsiteY4" fmla="*/ 2674374 h 3637935"/>
                  <a:gd name="connsiteX5" fmla="*/ 1740309 w 2871019"/>
                  <a:gd name="connsiteY5" fmla="*/ 3637935 h 3637935"/>
                  <a:gd name="connsiteX6" fmla="*/ 314632 w 2871019"/>
                  <a:gd name="connsiteY6" fmla="*/ 2310580 h 3637935"/>
                  <a:gd name="connsiteX7" fmla="*/ 0 w 2871019"/>
                  <a:gd name="connsiteY7" fmla="*/ 1779638 h 3637935"/>
                  <a:gd name="connsiteX8" fmla="*/ 147484 w 2871019"/>
                  <a:gd name="connsiteY8" fmla="*/ 1179871 h 3637935"/>
                  <a:gd name="connsiteX9" fmla="*/ 157316 w 28710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4632 w 2858319"/>
                  <a:gd name="connsiteY6" fmla="*/ 23105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4632 w 2858319"/>
                  <a:gd name="connsiteY6" fmla="*/ 23105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4632 w 2858319"/>
                  <a:gd name="connsiteY6" fmla="*/ 23105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4632 w 2858319"/>
                  <a:gd name="connsiteY6" fmla="*/ 23105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4632 w 2858319"/>
                  <a:gd name="connsiteY6" fmla="*/ 23105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27332 w 2858319"/>
                  <a:gd name="connsiteY6" fmla="*/ 2339155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1457 w 2858319"/>
                  <a:gd name="connsiteY6" fmla="*/ 23486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7935"/>
                  <a:gd name="connsiteX1" fmla="*/ 2743200 w 2858319"/>
                  <a:gd name="connsiteY1" fmla="*/ 0 h 3637935"/>
                  <a:gd name="connsiteX2" fmla="*/ 2544711 w 2858319"/>
                  <a:gd name="connsiteY2" fmla="*/ 424528 h 3637935"/>
                  <a:gd name="connsiteX3" fmla="*/ 2544711 w 2858319"/>
                  <a:gd name="connsiteY3" fmla="*/ 1735803 h 3637935"/>
                  <a:gd name="connsiteX4" fmla="*/ 2858319 w 2858319"/>
                  <a:gd name="connsiteY4" fmla="*/ 2690249 h 3637935"/>
                  <a:gd name="connsiteX5" fmla="*/ 1740309 w 2858319"/>
                  <a:gd name="connsiteY5" fmla="*/ 3637935 h 3637935"/>
                  <a:gd name="connsiteX6" fmla="*/ 311457 w 2858319"/>
                  <a:gd name="connsiteY6" fmla="*/ 2348680 h 3637935"/>
                  <a:gd name="connsiteX7" fmla="*/ 0 w 2858319"/>
                  <a:gd name="connsiteY7" fmla="*/ 1779638 h 3637935"/>
                  <a:gd name="connsiteX8" fmla="*/ 147484 w 2858319"/>
                  <a:gd name="connsiteY8" fmla="*/ 1179871 h 3637935"/>
                  <a:gd name="connsiteX9" fmla="*/ 157316 w 2858319"/>
                  <a:gd name="connsiteY9" fmla="*/ 698090 h 3637935"/>
                  <a:gd name="connsiteX0" fmla="*/ 157316 w 2858319"/>
                  <a:gd name="connsiteY0" fmla="*/ 698090 h 3638358"/>
                  <a:gd name="connsiteX1" fmla="*/ 2743200 w 2858319"/>
                  <a:gd name="connsiteY1" fmla="*/ 0 h 3638358"/>
                  <a:gd name="connsiteX2" fmla="*/ 2544711 w 2858319"/>
                  <a:gd name="connsiteY2" fmla="*/ 424528 h 3638358"/>
                  <a:gd name="connsiteX3" fmla="*/ 2544711 w 2858319"/>
                  <a:gd name="connsiteY3" fmla="*/ 1735803 h 3638358"/>
                  <a:gd name="connsiteX4" fmla="*/ 2858319 w 2858319"/>
                  <a:gd name="connsiteY4" fmla="*/ 2690249 h 3638358"/>
                  <a:gd name="connsiteX5" fmla="*/ 1740309 w 2858319"/>
                  <a:gd name="connsiteY5" fmla="*/ 3637935 h 3638358"/>
                  <a:gd name="connsiteX6" fmla="*/ 311457 w 2858319"/>
                  <a:gd name="connsiteY6" fmla="*/ 2348680 h 3638358"/>
                  <a:gd name="connsiteX7" fmla="*/ 0 w 2858319"/>
                  <a:gd name="connsiteY7" fmla="*/ 1779638 h 3638358"/>
                  <a:gd name="connsiteX8" fmla="*/ 147484 w 2858319"/>
                  <a:gd name="connsiteY8" fmla="*/ 1179871 h 3638358"/>
                  <a:gd name="connsiteX9" fmla="*/ 157316 w 2858319"/>
                  <a:gd name="connsiteY9" fmla="*/ 698090 h 3638358"/>
                  <a:gd name="connsiteX0" fmla="*/ 157316 w 2858319"/>
                  <a:gd name="connsiteY0" fmla="*/ 698090 h 3638387"/>
                  <a:gd name="connsiteX1" fmla="*/ 2743200 w 2858319"/>
                  <a:gd name="connsiteY1" fmla="*/ 0 h 3638387"/>
                  <a:gd name="connsiteX2" fmla="*/ 2544711 w 2858319"/>
                  <a:gd name="connsiteY2" fmla="*/ 424528 h 3638387"/>
                  <a:gd name="connsiteX3" fmla="*/ 2544711 w 2858319"/>
                  <a:gd name="connsiteY3" fmla="*/ 1735803 h 3638387"/>
                  <a:gd name="connsiteX4" fmla="*/ 2858319 w 2858319"/>
                  <a:gd name="connsiteY4" fmla="*/ 2690249 h 3638387"/>
                  <a:gd name="connsiteX5" fmla="*/ 1740309 w 2858319"/>
                  <a:gd name="connsiteY5" fmla="*/ 3637935 h 3638387"/>
                  <a:gd name="connsiteX6" fmla="*/ 311457 w 2858319"/>
                  <a:gd name="connsiteY6" fmla="*/ 2348680 h 3638387"/>
                  <a:gd name="connsiteX7" fmla="*/ 0 w 2858319"/>
                  <a:gd name="connsiteY7" fmla="*/ 1779638 h 3638387"/>
                  <a:gd name="connsiteX8" fmla="*/ 147484 w 2858319"/>
                  <a:gd name="connsiteY8" fmla="*/ 1179871 h 3638387"/>
                  <a:gd name="connsiteX9" fmla="*/ 157316 w 2858319"/>
                  <a:gd name="connsiteY9" fmla="*/ 698090 h 3638387"/>
                  <a:gd name="connsiteX0" fmla="*/ 157316 w 2858319"/>
                  <a:gd name="connsiteY0" fmla="*/ 698090 h 3638387"/>
                  <a:gd name="connsiteX1" fmla="*/ 2743200 w 2858319"/>
                  <a:gd name="connsiteY1" fmla="*/ 0 h 3638387"/>
                  <a:gd name="connsiteX2" fmla="*/ 2544711 w 2858319"/>
                  <a:gd name="connsiteY2" fmla="*/ 424528 h 3638387"/>
                  <a:gd name="connsiteX3" fmla="*/ 2544711 w 2858319"/>
                  <a:gd name="connsiteY3" fmla="*/ 1735803 h 3638387"/>
                  <a:gd name="connsiteX4" fmla="*/ 2858319 w 2858319"/>
                  <a:gd name="connsiteY4" fmla="*/ 2690249 h 3638387"/>
                  <a:gd name="connsiteX5" fmla="*/ 1740309 w 2858319"/>
                  <a:gd name="connsiteY5" fmla="*/ 3637935 h 3638387"/>
                  <a:gd name="connsiteX6" fmla="*/ 311457 w 2858319"/>
                  <a:gd name="connsiteY6" fmla="*/ 2348680 h 3638387"/>
                  <a:gd name="connsiteX7" fmla="*/ 0 w 2858319"/>
                  <a:gd name="connsiteY7" fmla="*/ 1779638 h 3638387"/>
                  <a:gd name="connsiteX8" fmla="*/ 147484 w 2858319"/>
                  <a:gd name="connsiteY8" fmla="*/ 1179871 h 3638387"/>
                  <a:gd name="connsiteX9" fmla="*/ 157316 w 2858319"/>
                  <a:gd name="connsiteY9" fmla="*/ 698090 h 3638387"/>
                  <a:gd name="connsiteX0" fmla="*/ 157316 w 2858319"/>
                  <a:gd name="connsiteY0" fmla="*/ 698090 h 3638387"/>
                  <a:gd name="connsiteX1" fmla="*/ 2743200 w 2858319"/>
                  <a:gd name="connsiteY1" fmla="*/ 0 h 3638387"/>
                  <a:gd name="connsiteX2" fmla="*/ 2544711 w 2858319"/>
                  <a:gd name="connsiteY2" fmla="*/ 424528 h 3638387"/>
                  <a:gd name="connsiteX3" fmla="*/ 2544711 w 2858319"/>
                  <a:gd name="connsiteY3" fmla="*/ 1735803 h 3638387"/>
                  <a:gd name="connsiteX4" fmla="*/ 2858319 w 2858319"/>
                  <a:gd name="connsiteY4" fmla="*/ 2690249 h 3638387"/>
                  <a:gd name="connsiteX5" fmla="*/ 1740309 w 2858319"/>
                  <a:gd name="connsiteY5" fmla="*/ 3637935 h 3638387"/>
                  <a:gd name="connsiteX6" fmla="*/ 311457 w 2858319"/>
                  <a:gd name="connsiteY6" fmla="*/ 2348680 h 3638387"/>
                  <a:gd name="connsiteX7" fmla="*/ 0 w 2858319"/>
                  <a:gd name="connsiteY7" fmla="*/ 1779638 h 3638387"/>
                  <a:gd name="connsiteX8" fmla="*/ 147484 w 2858319"/>
                  <a:gd name="connsiteY8" fmla="*/ 1179871 h 3638387"/>
                  <a:gd name="connsiteX9" fmla="*/ 157316 w 2858319"/>
                  <a:gd name="connsiteY9" fmla="*/ 698090 h 3638387"/>
                  <a:gd name="connsiteX0" fmla="*/ 157316 w 2858319"/>
                  <a:gd name="connsiteY0" fmla="*/ 698090 h 3638387"/>
                  <a:gd name="connsiteX1" fmla="*/ 2743200 w 2858319"/>
                  <a:gd name="connsiteY1" fmla="*/ 0 h 3638387"/>
                  <a:gd name="connsiteX2" fmla="*/ 2544711 w 2858319"/>
                  <a:gd name="connsiteY2" fmla="*/ 424528 h 3638387"/>
                  <a:gd name="connsiteX3" fmla="*/ 2544711 w 2858319"/>
                  <a:gd name="connsiteY3" fmla="*/ 1735803 h 3638387"/>
                  <a:gd name="connsiteX4" fmla="*/ 2858319 w 2858319"/>
                  <a:gd name="connsiteY4" fmla="*/ 2690249 h 3638387"/>
                  <a:gd name="connsiteX5" fmla="*/ 1740309 w 2858319"/>
                  <a:gd name="connsiteY5" fmla="*/ 3637935 h 3638387"/>
                  <a:gd name="connsiteX6" fmla="*/ 311457 w 2858319"/>
                  <a:gd name="connsiteY6" fmla="*/ 2348680 h 3638387"/>
                  <a:gd name="connsiteX7" fmla="*/ 0 w 2858319"/>
                  <a:gd name="connsiteY7" fmla="*/ 1779638 h 3638387"/>
                  <a:gd name="connsiteX8" fmla="*/ 147484 w 2858319"/>
                  <a:gd name="connsiteY8" fmla="*/ 1179871 h 3638387"/>
                  <a:gd name="connsiteX9" fmla="*/ 157316 w 2858319"/>
                  <a:gd name="connsiteY9" fmla="*/ 698090 h 3638387"/>
                  <a:gd name="connsiteX0" fmla="*/ 141441 w 2842444"/>
                  <a:gd name="connsiteY0" fmla="*/ 698090 h 3638387"/>
                  <a:gd name="connsiteX1" fmla="*/ 2727325 w 2842444"/>
                  <a:gd name="connsiteY1" fmla="*/ 0 h 3638387"/>
                  <a:gd name="connsiteX2" fmla="*/ 2528836 w 2842444"/>
                  <a:gd name="connsiteY2" fmla="*/ 424528 h 3638387"/>
                  <a:gd name="connsiteX3" fmla="*/ 2528836 w 2842444"/>
                  <a:gd name="connsiteY3" fmla="*/ 1735803 h 3638387"/>
                  <a:gd name="connsiteX4" fmla="*/ 2842444 w 2842444"/>
                  <a:gd name="connsiteY4" fmla="*/ 2690249 h 3638387"/>
                  <a:gd name="connsiteX5" fmla="*/ 1724434 w 2842444"/>
                  <a:gd name="connsiteY5" fmla="*/ 3637935 h 3638387"/>
                  <a:gd name="connsiteX6" fmla="*/ 295582 w 2842444"/>
                  <a:gd name="connsiteY6" fmla="*/ 2348680 h 3638387"/>
                  <a:gd name="connsiteX7" fmla="*/ 0 w 2842444"/>
                  <a:gd name="connsiteY7" fmla="*/ 1789163 h 3638387"/>
                  <a:gd name="connsiteX8" fmla="*/ 131609 w 2842444"/>
                  <a:gd name="connsiteY8" fmla="*/ 1179871 h 3638387"/>
                  <a:gd name="connsiteX9" fmla="*/ 141441 w 2842444"/>
                  <a:gd name="connsiteY9" fmla="*/ 698090 h 3638387"/>
                  <a:gd name="connsiteX0" fmla="*/ 141441 w 2842444"/>
                  <a:gd name="connsiteY0" fmla="*/ 698090 h 3638387"/>
                  <a:gd name="connsiteX1" fmla="*/ 2727325 w 2842444"/>
                  <a:gd name="connsiteY1" fmla="*/ 0 h 3638387"/>
                  <a:gd name="connsiteX2" fmla="*/ 2528836 w 2842444"/>
                  <a:gd name="connsiteY2" fmla="*/ 424528 h 3638387"/>
                  <a:gd name="connsiteX3" fmla="*/ 2528836 w 2842444"/>
                  <a:gd name="connsiteY3" fmla="*/ 1735803 h 3638387"/>
                  <a:gd name="connsiteX4" fmla="*/ 2842444 w 2842444"/>
                  <a:gd name="connsiteY4" fmla="*/ 2690249 h 3638387"/>
                  <a:gd name="connsiteX5" fmla="*/ 1724434 w 2842444"/>
                  <a:gd name="connsiteY5" fmla="*/ 3637935 h 3638387"/>
                  <a:gd name="connsiteX6" fmla="*/ 295582 w 2842444"/>
                  <a:gd name="connsiteY6" fmla="*/ 2348680 h 3638387"/>
                  <a:gd name="connsiteX7" fmla="*/ 0 w 2842444"/>
                  <a:gd name="connsiteY7" fmla="*/ 1789163 h 3638387"/>
                  <a:gd name="connsiteX8" fmla="*/ 131609 w 2842444"/>
                  <a:gd name="connsiteY8" fmla="*/ 1179871 h 3638387"/>
                  <a:gd name="connsiteX9" fmla="*/ 141441 w 2842444"/>
                  <a:gd name="connsiteY9" fmla="*/ 698090 h 3638387"/>
                  <a:gd name="connsiteX0" fmla="*/ 141441 w 2842444"/>
                  <a:gd name="connsiteY0" fmla="*/ 698090 h 3638387"/>
                  <a:gd name="connsiteX1" fmla="*/ 2727325 w 2842444"/>
                  <a:gd name="connsiteY1" fmla="*/ 0 h 3638387"/>
                  <a:gd name="connsiteX2" fmla="*/ 2528836 w 2842444"/>
                  <a:gd name="connsiteY2" fmla="*/ 424528 h 3638387"/>
                  <a:gd name="connsiteX3" fmla="*/ 2528836 w 2842444"/>
                  <a:gd name="connsiteY3" fmla="*/ 1735803 h 3638387"/>
                  <a:gd name="connsiteX4" fmla="*/ 2842444 w 2842444"/>
                  <a:gd name="connsiteY4" fmla="*/ 2690249 h 3638387"/>
                  <a:gd name="connsiteX5" fmla="*/ 1724434 w 2842444"/>
                  <a:gd name="connsiteY5" fmla="*/ 3637935 h 3638387"/>
                  <a:gd name="connsiteX6" fmla="*/ 295582 w 2842444"/>
                  <a:gd name="connsiteY6" fmla="*/ 2348680 h 3638387"/>
                  <a:gd name="connsiteX7" fmla="*/ 0 w 2842444"/>
                  <a:gd name="connsiteY7" fmla="*/ 1789163 h 3638387"/>
                  <a:gd name="connsiteX8" fmla="*/ 131609 w 2842444"/>
                  <a:gd name="connsiteY8" fmla="*/ 1179871 h 3638387"/>
                  <a:gd name="connsiteX9" fmla="*/ 141441 w 2842444"/>
                  <a:gd name="connsiteY9" fmla="*/ 698090 h 3638387"/>
                  <a:gd name="connsiteX0" fmla="*/ 141441 w 2842444"/>
                  <a:gd name="connsiteY0" fmla="*/ 698090 h 3638387"/>
                  <a:gd name="connsiteX1" fmla="*/ 2727325 w 2842444"/>
                  <a:gd name="connsiteY1" fmla="*/ 0 h 3638387"/>
                  <a:gd name="connsiteX2" fmla="*/ 2528836 w 2842444"/>
                  <a:gd name="connsiteY2" fmla="*/ 424528 h 3638387"/>
                  <a:gd name="connsiteX3" fmla="*/ 2528836 w 2842444"/>
                  <a:gd name="connsiteY3" fmla="*/ 1735803 h 3638387"/>
                  <a:gd name="connsiteX4" fmla="*/ 2842444 w 2842444"/>
                  <a:gd name="connsiteY4" fmla="*/ 2690249 h 3638387"/>
                  <a:gd name="connsiteX5" fmla="*/ 1724434 w 2842444"/>
                  <a:gd name="connsiteY5" fmla="*/ 3637935 h 3638387"/>
                  <a:gd name="connsiteX6" fmla="*/ 295582 w 2842444"/>
                  <a:gd name="connsiteY6" fmla="*/ 2348680 h 3638387"/>
                  <a:gd name="connsiteX7" fmla="*/ 0 w 2842444"/>
                  <a:gd name="connsiteY7" fmla="*/ 1789163 h 3638387"/>
                  <a:gd name="connsiteX8" fmla="*/ 131609 w 2842444"/>
                  <a:gd name="connsiteY8" fmla="*/ 1179871 h 3638387"/>
                  <a:gd name="connsiteX9" fmla="*/ 141441 w 2842444"/>
                  <a:gd name="connsiteY9" fmla="*/ 698090 h 3638387"/>
                  <a:gd name="connsiteX0" fmla="*/ 143785 w 2844788"/>
                  <a:gd name="connsiteY0" fmla="*/ 698090 h 3638387"/>
                  <a:gd name="connsiteX1" fmla="*/ 2729669 w 2844788"/>
                  <a:gd name="connsiteY1" fmla="*/ 0 h 3638387"/>
                  <a:gd name="connsiteX2" fmla="*/ 2531180 w 2844788"/>
                  <a:gd name="connsiteY2" fmla="*/ 424528 h 3638387"/>
                  <a:gd name="connsiteX3" fmla="*/ 2531180 w 2844788"/>
                  <a:gd name="connsiteY3" fmla="*/ 1735803 h 3638387"/>
                  <a:gd name="connsiteX4" fmla="*/ 2844788 w 2844788"/>
                  <a:gd name="connsiteY4" fmla="*/ 2690249 h 3638387"/>
                  <a:gd name="connsiteX5" fmla="*/ 1726778 w 2844788"/>
                  <a:gd name="connsiteY5" fmla="*/ 3637935 h 3638387"/>
                  <a:gd name="connsiteX6" fmla="*/ 297926 w 2844788"/>
                  <a:gd name="connsiteY6" fmla="*/ 2348680 h 3638387"/>
                  <a:gd name="connsiteX7" fmla="*/ 2344 w 2844788"/>
                  <a:gd name="connsiteY7" fmla="*/ 1789163 h 3638387"/>
                  <a:gd name="connsiteX8" fmla="*/ 133953 w 2844788"/>
                  <a:gd name="connsiteY8" fmla="*/ 1179871 h 3638387"/>
                  <a:gd name="connsiteX9" fmla="*/ 143785 w 2844788"/>
                  <a:gd name="connsiteY9" fmla="*/ 698090 h 3638387"/>
                  <a:gd name="connsiteX0" fmla="*/ 143785 w 2844788"/>
                  <a:gd name="connsiteY0" fmla="*/ 698090 h 3638387"/>
                  <a:gd name="connsiteX1" fmla="*/ 2729669 w 2844788"/>
                  <a:gd name="connsiteY1" fmla="*/ 0 h 3638387"/>
                  <a:gd name="connsiteX2" fmla="*/ 2531180 w 2844788"/>
                  <a:gd name="connsiteY2" fmla="*/ 424528 h 3638387"/>
                  <a:gd name="connsiteX3" fmla="*/ 2531180 w 2844788"/>
                  <a:gd name="connsiteY3" fmla="*/ 1735803 h 3638387"/>
                  <a:gd name="connsiteX4" fmla="*/ 2844788 w 2844788"/>
                  <a:gd name="connsiteY4" fmla="*/ 2690249 h 3638387"/>
                  <a:gd name="connsiteX5" fmla="*/ 1726778 w 2844788"/>
                  <a:gd name="connsiteY5" fmla="*/ 3637935 h 3638387"/>
                  <a:gd name="connsiteX6" fmla="*/ 297926 w 2844788"/>
                  <a:gd name="connsiteY6" fmla="*/ 2348680 h 3638387"/>
                  <a:gd name="connsiteX7" fmla="*/ 2344 w 2844788"/>
                  <a:gd name="connsiteY7" fmla="*/ 1789163 h 3638387"/>
                  <a:gd name="connsiteX8" fmla="*/ 133953 w 2844788"/>
                  <a:gd name="connsiteY8" fmla="*/ 1237021 h 3638387"/>
                  <a:gd name="connsiteX9" fmla="*/ 143785 w 2844788"/>
                  <a:gd name="connsiteY9" fmla="*/ 698090 h 3638387"/>
                  <a:gd name="connsiteX0" fmla="*/ 143820 w 2844823"/>
                  <a:gd name="connsiteY0" fmla="*/ 698090 h 3638387"/>
                  <a:gd name="connsiteX1" fmla="*/ 2729704 w 2844823"/>
                  <a:gd name="connsiteY1" fmla="*/ 0 h 3638387"/>
                  <a:gd name="connsiteX2" fmla="*/ 2531215 w 2844823"/>
                  <a:gd name="connsiteY2" fmla="*/ 424528 h 3638387"/>
                  <a:gd name="connsiteX3" fmla="*/ 2531215 w 2844823"/>
                  <a:gd name="connsiteY3" fmla="*/ 1735803 h 3638387"/>
                  <a:gd name="connsiteX4" fmla="*/ 2844823 w 2844823"/>
                  <a:gd name="connsiteY4" fmla="*/ 2690249 h 3638387"/>
                  <a:gd name="connsiteX5" fmla="*/ 1726813 w 2844823"/>
                  <a:gd name="connsiteY5" fmla="*/ 3637935 h 3638387"/>
                  <a:gd name="connsiteX6" fmla="*/ 297961 w 2844823"/>
                  <a:gd name="connsiteY6" fmla="*/ 2348680 h 3638387"/>
                  <a:gd name="connsiteX7" fmla="*/ 2379 w 2844823"/>
                  <a:gd name="connsiteY7" fmla="*/ 1789163 h 3638387"/>
                  <a:gd name="connsiteX8" fmla="*/ 130813 w 2844823"/>
                  <a:gd name="connsiteY8" fmla="*/ 1271946 h 3638387"/>
                  <a:gd name="connsiteX9" fmla="*/ 143820 w 2844823"/>
                  <a:gd name="connsiteY9" fmla="*/ 698090 h 3638387"/>
                  <a:gd name="connsiteX0" fmla="*/ 143820 w 2844823"/>
                  <a:gd name="connsiteY0" fmla="*/ 698090 h 3638387"/>
                  <a:gd name="connsiteX1" fmla="*/ 2729704 w 2844823"/>
                  <a:gd name="connsiteY1" fmla="*/ 0 h 3638387"/>
                  <a:gd name="connsiteX2" fmla="*/ 2531215 w 2844823"/>
                  <a:gd name="connsiteY2" fmla="*/ 424528 h 3638387"/>
                  <a:gd name="connsiteX3" fmla="*/ 2531215 w 2844823"/>
                  <a:gd name="connsiteY3" fmla="*/ 1735803 h 3638387"/>
                  <a:gd name="connsiteX4" fmla="*/ 2844823 w 2844823"/>
                  <a:gd name="connsiteY4" fmla="*/ 2690249 h 3638387"/>
                  <a:gd name="connsiteX5" fmla="*/ 1726813 w 2844823"/>
                  <a:gd name="connsiteY5" fmla="*/ 3637935 h 3638387"/>
                  <a:gd name="connsiteX6" fmla="*/ 297961 w 2844823"/>
                  <a:gd name="connsiteY6" fmla="*/ 2348680 h 3638387"/>
                  <a:gd name="connsiteX7" fmla="*/ 2379 w 2844823"/>
                  <a:gd name="connsiteY7" fmla="*/ 1789163 h 3638387"/>
                  <a:gd name="connsiteX8" fmla="*/ 130813 w 2844823"/>
                  <a:gd name="connsiteY8" fmla="*/ 1294171 h 3638387"/>
                  <a:gd name="connsiteX9" fmla="*/ 143820 w 2844823"/>
                  <a:gd name="connsiteY9" fmla="*/ 698090 h 3638387"/>
                  <a:gd name="connsiteX0" fmla="*/ 143820 w 2844823"/>
                  <a:gd name="connsiteY0" fmla="*/ 698090 h 3638387"/>
                  <a:gd name="connsiteX1" fmla="*/ 2729704 w 2844823"/>
                  <a:gd name="connsiteY1" fmla="*/ 0 h 3638387"/>
                  <a:gd name="connsiteX2" fmla="*/ 2531215 w 2844823"/>
                  <a:gd name="connsiteY2" fmla="*/ 424528 h 3638387"/>
                  <a:gd name="connsiteX3" fmla="*/ 2531215 w 2844823"/>
                  <a:gd name="connsiteY3" fmla="*/ 1735803 h 3638387"/>
                  <a:gd name="connsiteX4" fmla="*/ 2844823 w 2844823"/>
                  <a:gd name="connsiteY4" fmla="*/ 2690249 h 3638387"/>
                  <a:gd name="connsiteX5" fmla="*/ 1726813 w 2844823"/>
                  <a:gd name="connsiteY5" fmla="*/ 3637935 h 3638387"/>
                  <a:gd name="connsiteX6" fmla="*/ 297961 w 2844823"/>
                  <a:gd name="connsiteY6" fmla="*/ 2348680 h 3638387"/>
                  <a:gd name="connsiteX7" fmla="*/ 2379 w 2844823"/>
                  <a:gd name="connsiteY7" fmla="*/ 1789163 h 3638387"/>
                  <a:gd name="connsiteX8" fmla="*/ 130813 w 2844823"/>
                  <a:gd name="connsiteY8" fmla="*/ 1262421 h 3638387"/>
                  <a:gd name="connsiteX9" fmla="*/ 143820 w 2844823"/>
                  <a:gd name="connsiteY9" fmla="*/ 698090 h 3638387"/>
                  <a:gd name="connsiteX0" fmla="*/ 144135 w 2845138"/>
                  <a:gd name="connsiteY0" fmla="*/ 698090 h 3638387"/>
                  <a:gd name="connsiteX1" fmla="*/ 2730019 w 2845138"/>
                  <a:gd name="connsiteY1" fmla="*/ 0 h 3638387"/>
                  <a:gd name="connsiteX2" fmla="*/ 2531530 w 2845138"/>
                  <a:gd name="connsiteY2" fmla="*/ 424528 h 3638387"/>
                  <a:gd name="connsiteX3" fmla="*/ 2531530 w 2845138"/>
                  <a:gd name="connsiteY3" fmla="*/ 1735803 h 3638387"/>
                  <a:gd name="connsiteX4" fmla="*/ 2845138 w 2845138"/>
                  <a:gd name="connsiteY4" fmla="*/ 2690249 h 3638387"/>
                  <a:gd name="connsiteX5" fmla="*/ 1727128 w 2845138"/>
                  <a:gd name="connsiteY5" fmla="*/ 3637935 h 3638387"/>
                  <a:gd name="connsiteX6" fmla="*/ 298276 w 2845138"/>
                  <a:gd name="connsiteY6" fmla="*/ 2348680 h 3638387"/>
                  <a:gd name="connsiteX7" fmla="*/ 2694 w 2845138"/>
                  <a:gd name="connsiteY7" fmla="*/ 1789163 h 3638387"/>
                  <a:gd name="connsiteX8" fmla="*/ 131128 w 2845138"/>
                  <a:gd name="connsiteY8" fmla="*/ 1262421 h 3638387"/>
                  <a:gd name="connsiteX9" fmla="*/ 144135 w 2845138"/>
                  <a:gd name="connsiteY9" fmla="*/ 698090 h 3638387"/>
                  <a:gd name="connsiteX0" fmla="*/ 188585 w 2845138"/>
                  <a:gd name="connsiteY0" fmla="*/ 688565 h 3638387"/>
                  <a:gd name="connsiteX1" fmla="*/ 2730019 w 2845138"/>
                  <a:gd name="connsiteY1" fmla="*/ 0 h 3638387"/>
                  <a:gd name="connsiteX2" fmla="*/ 2531530 w 2845138"/>
                  <a:gd name="connsiteY2" fmla="*/ 424528 h 3638387"/>
                  <a:gd name="connsiteX3" fmla="*/ 2531530 w 2845138"/>
                  <a:gd name="connsiteY3" fmla="*/ 1735803 h 3638387"/>
                  <a:gd name="connsiteX4" fmla="*/ 2845138 w 2845138"/>
                  <a:gd name="connsiteY4" fmla="*/ 2690249 h 3638387"/>
                  <a:gd name="connsiteX5" fmla="*/ 1727128 w 2845138"/>
                  <a:gd name="connsiteY5" fmla="*/ 3637935 h 3638387"/>
                  <a:gd name="connsiteX6" fmla="*/ 298276 w 2845138"/>
                  <a:gd name="connsiteY6" fmla="*/ 2348680 h 3638387"/>
                  <a:gd name="connsiteX7" fmla="*/ 2694 w 2845138"/>
                  <a:gd name="connsiteY7" fmla="*/ 1789163 h 3638387"/>
                  <a:gd name="connsiteX8" fmla="*/ 131128 w 2845138"/>
                  <a:gd name="connsiteY8" fmla="*/ 1262421 h 3638387"/>
                  <a:gd name="connsiteX9" fmla="*/ 188585 w 2845138"/>
                  <a:gd name="connsiteY9" fmla="*/ 688565 h 3638387"/>
                  <a:gd name="connsiteX0" fmla="*/ 188585 w 2845138"/>
                  <a:gd name="connsiteY0" fmla="*/ 688565 h 3638387"/>
                  <a:gd name="connsiteX1" fmla="*/ 2730019 w 2845138"/>
                  <a:gd name="connsiteY1" fmla="*/ 0 h 3638387"/>
                  <a:gd name="connsiteX2" fmla="*/ 2531530 w 2845138"/>
                  <a:gd name="connsiteY2" fmla="*/ 424528 h 3638387"/>
                  <a:gd name="connsiteX3" fmla="*/ 2531530 w 2845138"/>
                  <a:gd name="connsiteY3" fmla="*/ 1735803 h 3638387"/>
                  <a:gd name="connsiteX4" fmla="*/ 2845138 w 2845138"/>
                  <a:gd name="connsiteY4" fmla="*/ 2690249 h 3638387"/>
                  <a:gd name="connsiteX5" fmla="*/ 1727128 w 2845138"/>
                  <a:gd name="connsiteY5" fmla="*/ 3637935 h 3638387"/>
                  <a:gd name="connsiteX6" fmla="*/ 298276 w 2845138"/>
                  <a:gd name="connsiteY6" fmla="*/ 2348680 h 3638387"/>
                  <a:gd name="connsiteX7" fmla="*/ 2694 w 2845138"/>
                  <a:gd name="connsiteY7" fmla="*/ 1789163 h 3638387"/>
                  <a:gd name="connsiteX8" fmla="*/ 131128 w 2845138"/>
                  <a:gd name="connsiteY8" fmla="*/ 1262421 h 3638387"/>
                  <a:gd name="connsiteX9" fmla="*/ 188585 w 2845138"/>
                  <a:gd name="connsiteY9" fmla="*/ 688565 h 3638387"/>
                  <a:gd name="connsiteX0" fmla="*/ 188585 w 2845138"/>
                  <a:gd name="connsiteY0" fmla="*/ 688565 h 3638387"/>
                  <a:gd name="connsiteX1" fmla="*/ 2730019 w 2845138"/>
                  <a:gd name="connsiteY1" fmla="*/ 0 h 3638387"/>
                  <a:gd name="connsiteX2" fmla="*/ 2531530 w 2845138"/>
                  <a:gd name="connsiteY2" fmla="*/ 424528 h 3638387"/>
                  <a:gd name="connsiteX3" fmla="*/ 2531530 w 2845138"/>
                  <a:gd name="connsiteY3" fmla="*/ 1735803 h 3638387"/>
                  <a:gd name="connsiteX4" fmla="*/ 2845138 w 2845138"/>
                  <a:gd name="connsiteY4" fmla="*/ 2690249 h 3638387"/>
                  <a:gd name="connsiteX5" fmla="*/ 1727128 w 2845138"/>
                  <a:gd name="connsiteY5" fmla="*/ 3637935 h 3638387"/>
                  <a:gd name="connsiteX6" fmla="*/ 298276 w 2845138"/>
                  <a:gd name="connsiteY6" fmla="*/ 2348680 h 3638387"/>
                  <a:gd name="connsiteX7" fmla="*/ 2694 w 2845138"/>
                  <a:gd name="connsiteY7" fmla="*/ 1789163 h 3638387"/>
                  <a:gd name="connsiteX8" fmla="*/ 131128 w 2845138"/>
                  <a:gd name="connsiteY8" fmla="*/ 1262421 h 3638387"/>
                  <a:gd name="connsiteX9" fmla="*/ 188585 w 2845138"/>
                  <a:gd name="connsiteY9" fmla="*/ 688565 h 3638387"/>
                  <a:gd name="connsiteX0" fmla="*/ 188585 w 2845138"/>
                  <a:gd name="connsiteY0" fmla="*/ 878598 h 3828420"/>
                  <a:gd name="connsiteX1" fmla="*/ 2730019 w 2845138"/>
                  <a:gd name="connsiteY1" fmla="*/ 190033 h 3828420"/>
                  <a:gd name="connsiteX2" fmla="*/ 2531530 w 2845138"/>
                  <a:gd name="connsiteY2" fmla="*/ 614561 h 3828420"/>
                  <a:gd name="connsiteX3" fmla="*/ 2531530 w 2845138"/>
                  <a:gd name="connsiteY3" fmla="*/ 1925836 h 3828420"/>
                  <a:gd name="connsiteX4" fmla="*/ 2845138 w 2845138"/>
                  <a:gd name="connsiteY4" fmla="*/ 2880282 h 3828420"/>
                  <a:gd name="connsiteX5" fmla="*/ 1727128 w 2845138"/>
                  <a:gd name="connsiteY5" fmla="*/ 3827968 h 3828420"/>
                  <a:gd name="connsiteX6" fmla="*/ 298276 w 2845138"/>
                  <a:gd name="connsiteY6" fmla="*/ 2538713 h 3828420"/>
                  <a:gd name="connsiteX7" fmla="*/ 2694 w 2845138"/>
                  <a:gd name="connsiteY7" fmla="*/ 1979196 h 3828420"/>
                  <a:gd name="connsiteX8" fmla="*/ 131128 w 2845138"/>
                  <a:gd name="connsiteY8" fmla="*/ 1452454 h 3828420"/>
                  <a:gd name="connsiteX9" fmla="*/ 188585 w 2845138"/>
                  <a:gd name="connsiteY9" fmla="*/ 878598 h 3828420"/>
                  <a:gd name="connsiteX0" fmla="*/ 188585 w 2845138"/>
                  <a:gd name="connsiteY0" fmla="*/ 956910 h 3906732"/>
                  <a:gd name="connsiteX1" fmla="*/ 2730019 w 2845138"/>
                  <a:gd name="connsiteY1" fmla="*/ 268345 h 3906732"/>
                  <a:gd name="connsiteX2" fmla="*/ 2531530 w 2845138"/>
                  <a:gd name="connsiteY2" fmla="*/ 692873 h 3906732"/>
                  <a:gd name="connsiteX3" fmla="*/ 2531530 w 2845138"/>
                  <a:gd name="connsiteY3" fmla="*/ 2004148 h 3906732"/>
                  <a:gd name="connsiteX4" fmla="*/ 2845138 w 2845138"/>
                  <a:gd name="connsiteY4" fmla="*/ 2958594 h 3906732"/>
                  <a:gd name="connsiteX5" fmla="*/ 1727128 w 2845138"/>
                  <a:gd name="connsiteY5" fmla="*/ 3906280 h 3906732"/>
                  <a:gd name="connsiteX6" fmla="*/ 298276 w 2845138"/>
                  <a:gd name="connsiteY6" fmla="*/ 2617025 h 3906732"/>
                  <a:gd name="connsiteX7" fmla="*/ 2694 w 2845138"/>
                  <a:gd name="connsiteY7" fmla="*/ 2057508 h 3906732"/>
                  <a:gd name="connsiteX8" fmla="*/ 131128 w 2845138"/>
                  <a:gd name="connsiteY8" fmla="*/ 1530766 h 3906732"/>
                  <a:gd name="connsiteX9" fmla="*/ 188585 w 2845138"/>
                  <a:gd name="connsiteY9" fmla="*/ 956910 h 3906732"/>
                  <a:gd name="connsiteX0" fmla="*/ 188585 w 2845138"/>
                  <a:gd name="connsiteY0" fmla="*/ 1058236 h 4008058"/>
                  <a:gd name="connsiteX1" fmla="*/ 2730019 w 2845138"/>
                  <a:gd name="connsiteY1" fmla="*/ 369671 h 4008058"/>
                  <a:gd name="connsiteX2" fmla="*/ 2531530 w 2845138"/>
                  <a:gd name="connsiteY2" fmla="*/ 794199 h 4008058"/>
                  <a:gd name="connsiteX3" fmla="*/ 2531530 w 2845138"/>
                  <a:gd name="connsiteY3" fmla="*/ 2105474 h 4008058"/>
                  <a:gd name="connsiteX4" fmla="*/ 2845138 w 2845138"/>
                  <a:gd name="connsiteY4" fmla="*/ 3059920 h 4008058"/>
                  <a:gd name="connsiteX5" fmla="*/ 1727128 w 2845138"/>
                  <a:gd name="connsiteY5" fmla="*/ 4007606 h 4008058"/>
                  <a:gd name="connsiteX6" fmla="*/ 298276 w 2845138"/>
                  <a:gd name="connsiteY6" fmla="*/ 2718351 h 4008058"/>
                  <a:gd name="connsiteX7" fmla="*/ 2694 w 2845138"/>
                  <a:gd name="connsiteY7" fmla="*/ 2158834 h 4008058"/>
                  <a:gd name="connsiteX8" fmla="*/ 131128 w 2845138"/>
                  <a:gd name="connsiteY8" fmla="*/ 1632092 h 4008058"/>
                  <a:gd name="connsiteX9" fmla="*/ 188585 w 2845138"/>
                  <a:gd name="connsiteY9" fmla="*/ 1058236 h 4008058"/>
                  <a:gd name="connsiteX0" fmla="*/ 188585 w 2845138"/>
                  <a:gd name="connsiteY0" fmla="*/ 1144118 h 4093940"/>
                  <a:gd name="connsiteX1" fmla="*/ 2730019 w 2845138"/>
                  <a:gd name="connsiteY1" fmla="*/ 455553 h 4093940"/>
                  <a:gd name="connsiteX2" fmla="*/ 2531530 w 2845138"/>
                  <a:gd name="connsiteY2" fmla="*/ 880081 h 4093940"/>
                  <a:gd name="connsiteX3" fmla="*/ 2531530 w 2845138"/>
                  <a:gd name="connsiteY3" fmla="*/ 2191356 h 4093940"/>
                  <a:gd name="connsiteX4" fmla="*/ 2845138 w 2845138"/>
                  <a:gd name="connsiteY4" fmla="*/ 3145802 h 4093940"/>
                  <a:gd name="connsiteX5" fmla="*/ 1727128 w 2845138"/>
                  <a:gd name="connsiteY5" fmla="*/ 4093488 h 4093940"/>
                  <a:gd name="connsiteX6" fmla="*/ 298276 w 2845138"/>
                  <a:gd name="connsiteY6" fmla="*/ 2804233 h 4093940"/>
                  <a:gd name="connsiteX7" fmla="*/ 2694 w 2845138"/>
                  <a:gd name="connsiteY7" fmla="*/ 2244716 h 4093940"/>
                  <a:gd name="connsiteX8" fmla="*/ 131128 w 2845138"/>
                  <a:gd name="connsiteY8" fmla="*/ 1717974 h 4093940"/>
                  <a:gd name="connsiteX9" fmla="*/ 188585 w 2845138"/>
                  <a:gd name="connsiteY9" fmla="*/ 1144118 h 4093940"/>
                  <a:gd name="connsiteX0" fmla="*/ 188585 w 2845138"/>
                  <a:gd name="connsiteY0" fmla="*/ 1145351 h 4095173"/>
                  <a:gd name="connsiteX1" fmla="*/ 2730019 w 2845138"/>
                  <a:gd name="connsiteY1" fmla="*/ 456786 h 4095173"/>
                  <a:gd name="connsiteX2" fmla="*/ 2531530 w 2845138"/>
                  <a:gd name="connsiteY2" fmla="*/ 881314 h 4095173"/>
                  <a:gd name="connsiteX3" fmla="*/ 2531530 w 2845138"/>
                  <a:gd name="connsiteY3" fmla="*/ 2192589 h 4095173"/>
                  <a:gd name="connsiteX4" fmla="*/ 2845138 w 2845138"/>
                  <a:gd name="connsiteY4" fmla="*/ 3147035 h 4095173"/>
                  <a:gd name="connsiteX5" fmla="*/ 1727128 w 2845138"/>
                  <a:gd name="connsiteY5" fmla="*/ 4094721 h 4095173"/>
                  <a:gd name="connsiteX6" fmla="*/ 298276 w 2845138"/>
                  <a:gd name="connsiteY6" fmla="*/ 2805466 h 4095173"/>
                  <a:gd name="connsiteX7" fmla="*/ 2694 w 2845138"/>
                  <a:gd name="connsiteY7" fmla="*/ 2245949 h 4095173"/>
                  <a:gd name="connsiteX8" fmla="*/ 131128 w 2845138"/>
                  <a:gd name="connsiteY8" fmla="*/ 1719207 h 4095173"/>
                  <a:gd name="connsiteX9" fmla="*/ 188585 w 2845138"/>
                  <a:gd name="connsiteY9" fmla="*/ 1145351 h 409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5138" h="4095173">
                    <a:moveTo>
                      <a:pt x="188585" y="1145351"/>
                    </a:moveTo>
                    <a:cubicBezTo>
                      <a:pt x="522967" y="-9684"/>
                      <a:pt x="1830487" y="-385254"/>
                      <a:pt x="2730019" y="456786"/>
                    </a:cubicBezTo>
                    <a:cubicBezTo>
                      <a:pt x="2518318" y="592167"/>
                      <a:pt x="2566728" y="687264"/>
                      <a:pt x="2531530" y="881314"/>
                    </a:cubicBezTo>
                    <a:cubicBezTo>
                      <a:pt x="2531257" y="1157914"/>
                      <a:pt x="2534295" y="1916040"/>
                      <a:pt x="2531530" y="2192589"/>
                    </a:cubicBezTo>
                    <a:cubicBezTo>
                      <a:pt x="2597283" y="2635143"/>
                      <a:pt x="2672288" y="2816784"/>
                      <a:pt x="2845138" y="3147035"/>
                    </a:cubicBezTo>
                    <a:cubicBezTo>
                      <a:pt x="2637568" y="3612155"/>
                      <a:pt x="2134723" y="4039176"/>
                      <a:pt x="1727128" y="4094721"/>
                    </a:cubicBezTo>
                    <a:cubicBezTo>
                      <a:pt x="1175702" y="4112644"/>
                      <a:pt x="548077" y="3597168"/>
                      <a:pt x="298276" y="2805466"/>
                    </a:cubicBezTo>
                    <a:cubicBezTo>
                      <a:pt x="83332" y="2647535"/>
                      <a:pt x="20788" y="2537230"/>
                      <a:pt x="2694" y="2245949"/>
                    </a:cubicBezTo>
                    <a:cubicBezTo>
                      <a:pt x="-23286" y="1820602"/>
                      <a:pt x="147583" y="1833404"/>
                      <a:pt x="131128" y="1719207"/>
                    </a:cubicBezTo>
                    <a:cubicBezTo>
                      <a:pt x="150280" y="1527922"/>
                      <a:pt x="134508" y="1339811"/>
                      <a:pt x="188585" y="11453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05B629B-712C-01AB-CCEB-FD238F2D9C30}"/>
                  </a:ext>
                </a:extLst>
              </p:cNvPr>
              <p:cNvSpPr/>
              <p:nvPr/>
            </p:nvSpPr>
            <p:spPr>
              <a:xfrm>
                <a:off x="9389807" y="4064000"/>
                <a:ext cx="4544492" cy="2472631"/>
              </a:xfrm>
              <a:custGeom>
                <a:avLst/>
                <a:gdLst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97250 w 4514850"/>
                  <a:gd name="connsiteY1" fmla="*/ 12700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390650 w 4514850"/>
                  <a:gd name="connsiteY6" fmla="*/ 342900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16844 w 4514850"/>
                  <a:gd name="connsiteY6" fmla="*/ 314325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07319 w 4514850"/>
                  <a:gd name="connsiteY6" fmla="*/ 311943 h 2241550"/>
                  <a:gd name="connsiteX7" fmla="*/ 1600200 w 4514850"/>
                  <a:gd name="connsiteY7" fmla="*/ 0 h 2241550"/>
                  <a:gd name="connsiteX0" fmla="*/ 1600200 w 4514850"/>
                  <a:gd name="connsiteY0" fmla="*/ 0 h 2241550"/>
                  <a:gd name="connsiteX1" fmla="*/ 3385344 w 4514850"/>
                  <a:gd name="connsiteY1" fmla="*/ 3175 h 2241550"/>
                  <a:gd name="connsiteX2" fmla="*/ 4514850 w 4514850"/>
                  <a:gd name="connsiteY2" fmla="*/ 742950 h 2241550"/>
                  <a:gd name="connsiteX3" fmla="*/ 4254500 w 4514850"/>
                  <a:gd name="connsiteY3" fmla="*/ 2241550 h 2241550"/>
                  <a:gd name="connsiteX4" fmla="*/ 0 w 4514850"/>
                  <a:gd name="connsiteY4" fmla="*/ 1949450 h 2241550"/>
                  <a:gd name="connsiteX5" fmla="*/ 514350 w 4514850"/>
                  <a:gd name="connsiteY5" fmla="*/ 742950 h 2241550"/>
                  <a:gd name="connsiteX6" fmla="*/ 1407319 w 4514850"/>
                  <a:gd name="connsiteY6" fmla="*/ 311943 h 2241550"/>
                  <a:gd name="connsiteX7" fmla="*/ 1600200 w 4514850"/>
                  <a:gd name="connsiteY7" fmla="*/ 0 h 2241550"/>
                  <a:gd name="connsiteX0" fmla="*/ 1629842 w 4544492"/>
                  <a:gd name="connsiteY0" fmla="*/ 0 h 2241550"/>
                  <a:gd name="connsiteX1" fmla="*/ 3414986 w 4544492"/>
                  <a:gd name="connsiteY1" fmla="*/ 3175 h 2241550"/>
                  <a:gd name="connsiteX2" fmla="*/ 4544492 w 4544492"/>
                  <a:gd name="connsiteY2" fmla="*/ 742950 h 2241550"/>
                  <a:gd name="connsiteX3" fmla="*/ 4284142 w 4544492"/>
                  <a:gd name="connsiteY3" fmla="*/ 2241550 h 2241550"/>
                  <a:gd name="connsiteX4" fmla="*/ 29642 w 4544492"/>
                  <a:gd name="connsiteY4" fmla="*/ 1949450 h 2241550"/>
                  <a:gd name="connsiteX5" fmla="*/ 543992 w 4544492"/>
                  <a:gd name="connsiteY5" fmla="*/ 742950 h 2241550"/>
                  <a:gd name="connsiteX6" fmla="*/ 1436961 w 4544492"/>
                  <a:gd name="connsiteY6" fmla="*/ 311943 h 2241550"/>
                  <a:gd name="connsiteX7" fmla="*/ 1629842 w 4544492"/>
                  <a:gd name="connsiteY7" fmla="*/ 0 h 2241550"/>
                  <a:gd name="connsiteX0" fmla="*/ 1629842 w 4544492"/>
                  <a:gd name="connsiteY0" fmla="*/ 0 h 2241550"/>
                  <a:gd name="connsiteX1" fmla="*/ 3414986 w 4544492"/>
                  <a:gd name="connsiteY1" fmla="*/ 3175 h 2241550"/>
                  <a:gd name="connsiteX2" fmla="*/ 4544492 w 4544492"/>
                  <a:gd name="connsiteY2" fmla="*/ 742950 h 2241550"/>
                  <a:gd name="connsiteX3" fmla="*/ 4284142 w 4544492"/>
                  <a:gd name="connsiteY3" fmla="*/ 2241550 h 2241550"/>
                  <a:gd name="connsiteX4" fmla="*/ 29642 w 4544492"/>
                  <a:gd name="connsiteY4" fmla="*/ 1949450 h 2241550"/>
                  <a:gd name="connsiteX5" fmla="*/ 543992 w 4544492"/>
                  <a:gd name="connsiteY5" fmla="*/ 742950 h 2241550"/>
                  <a:gd name="connsiteX6" fmla="*/ 1436961 w 4544492"/>
                  <a:gd name="connsiteY6" fmla="*/ 311943 h 2241550"/>
                  <a:gd name="connsiteX7" fmla="*/ 1629842 w 4544492"/>
                  <a:gd name="connsiteY7" fmla="*/ 0 h 2241550"/>
                  <a:gd name="connsiteX0" fmla="*/ 1629842 w 4544492"/>
                  <a:gd name="connsiteY0" fmla="*/ 0 h 2367519"/>
                  <a:gd name="connsiteX1" fmla="*/ 3414986 w 4544492"/>
                  <a:gd name="connsiteY1" fmla="*/ 3175 h 2367519"/>
                  <a:gd name="connsiteX2" fmla="*/ 4544492 w 4544492"/>
                  <a:gd name="connsiteY2" fmla="*/ 742950 h 2367519"/>
                  <a:gd name="connsiteX3" fmla="*/ 4284142 w 4544492"/>
                  <a:gd name="connsiteY3" fmla="*/ 2241550 h 2367519"/>
                  <a:gd name="connsiteX4" fmla="*/ 29642 w 4544492"/>
                  <a:gd name="connsiteY4" fmla="*/ 1949450 h 2367519"/>
                  <a:gd name="connsiteX5" fmla="*/ 543992 w 4544492"/>
                  <a:gd name="connsiteY5" fmla="*/ 742950 h 2367519"/>
                  <a:gd name="connsiteX6" fmla="*/ 1436961 w 4544492"/>
                  <a:gd name="connsiteY6" fmla="*/ 311943 h 2367519"/>
                  <a:gd name="connsiteX7" fmla="*/ 1629842 w 4544492"/>
                  <a:gd name="connsiteY7" fmla="*/ 0 h 2367519"/>
                  <a:gd name="connsiteX0" fmla="*/ 1629842 w 4544492"/>
                  <a:gd name="connsiteY0" fmla="*/ 0 h 2443077"/>
                  <a:gd name="connsiteX1" fmla="*/ 3414986 w 4544492"/>
                  <a:gd name="connsiteY1" fmla="*/ 3175 h 2443077"/>
                  <a:gd name="connsiteX2" fmla="*/ 4544492 w 4544492"/>
                  <a:gd name="connsiteY2" fmla="*/ 742950 h 2443077"/>
                  <a:gd name="connsiteX3" fmla="*/ 4284142 w 4544492"/>
                  <a:gd name="connsiteY3" fmla="*/ 2241550 h 2443077"/>
                  <a:gd name="connsiteX4" fmla="*/ 29642 w 4544492"/>
                  <a:gd name="connsiteY4" fmla="*/ 1949450 h 2443077"/>
                  <a:gd name="connsiteX5" fmla="*/ 543992 w 4544492"/>
                  <a:gd name="connsiteY5" fmla="*/ 742950 h 2443077"/>
                  <a:gd name="connsiteX6" fmla="*/ 1436961 w 4544492"/>
                  <a:gd name="connsiteY6" fmla="*/ 311943 h 2443077"/>
                  <a:gd name="connsiteX7" fmla="*/ 1629842 w 4544492"/>
                  <a:gd name="connsiteY7" fmla="*/ 0 h 2443077"/>
                  <a:gd name="connsiteX0" fmla="*/ 1629842 w 4544492"/>
                  <a:gd name="connsiteY0" fmla="*/ 0 h 2481429"/>
                  <a:gd name="connsiteX1" fmla="*/ 3414986 w 4544492"/>
                  <a:gd name="connsiteY1" fmla="*/ 3175 h 2481429"/>
                  <a:gd name="connsiteX2" fmla="*/ 4544492 w 4544492"/>
                  <a:gd name="connsiteY2" fmla="*/ 742950 h 2481429"/>
                  <a:gd name="connsiteX3" fmla="*/ 4284142 w 4544492"/>
                  <a:gd name="connsiteY3" fmla="*/ 2241550 h 2481429"/>
                  <a:gd name="connsiteX4" fmla="*/ 29642 w 4544492"/>
                  <a:gd name="connsiteY4" fmla="*/ 1949450 h 2481429"/>
                  <a:gd name="connsiteX5" fmla="*/ 543992 w 4544492"/>
                  <a:gd name="connsiteY5" fmla="*/ 742950 h 2481429"/>
                  <a:gd name="connsiteX6" fmla="*/ 1436961 w 4544492"/>
                  <a:gd name="connsiteY6" fmla="*/ 311943 h 2481429"/>
                  <a:gd name="connsiteX7" fmla="*/ 1629842 w 4544492"/>
                  <a:gd name="connsiteY7" fmla="*/ 0 h 2481429"/>
                  <a:gd name="connsiteX0" fmla="*/ 1629842 w 4544492"/>
                  <a:gd name="connsiteY0" fmla="*/ 0 h 2439111"/>
                  <a:gd name="connsiteX1" fmla="*/ 3414986 w 4544492"/>
                  <a:gd name="connsiteY1" fmla="*/ 3175 h 2439111"/>
                  <a:gd name="connsiteX2" fmla="*/ 4544492 w 4544492"/>
                  <a:gd name="connsiteY2" fmla="*/ 742950 h 2439111"/>
                  <a:gd name="connsiteX3" fmla="*/ 4284142 w 4544492"/>
                  <a:gd name="connsiteY3" fmla="*/ 2241550 h 2439111"/>
                  <a:gd name="connsiteX4" fmla="*/ 29642 w 4544492"/>
                  <a:gd name="connsiteY4" fmla="*/ 1949450 h 2439111"/>
                  <a:gd name="connsiteX5" fmla="*/ 543992 w 4544492"/>
                  <a:gd name="connsiteY5" fmla="*/ 742950 h 2439111"/>
                  <a:gd name="connsiteX6" fmla="*/ 1436961 w 4544492"/>
                  <a:gd name="connsiteY6" fmla="*/ 311943 h 2439111"/>
                  <a:gd name="connsiteX7" fmla="*/ 1629842 w 4544492"/>
                  <a:gd name="connsiteY7" fmla="*/ 0 h 243911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  <a:gd name="connsiteX0" fmla="*/ 1629842 w 4544492"/>
                  <a:gd name="connsiteY0" fmla="*/ 0 h 2472631"/>
                  <a:gd name="connsiteX1" fmla="*/ 3414986 w 4544492"/>
                  <a:gd name="connsiteY1" fmla="*/ 3175 h 2472631"/>
                  <a:gd name="connsiteX2" fmla="*/ 4544492 w 4544492"/>
                  <a:gd name="connsiteY2" fmla="*/ 742950 h 2472631"/>
                  <a:gd name="connsiteX3" fmla="*/ 4284142 w 4544492"/>
                  <a:gd name="connsiteY3" fmla="*/ 2241550 h 2472631"/>
                  <a:gd name="connsiteX4" fmla="*/ 29642 w 4544492"/>
                  <a:gd name="connsiteY4" fmla="*/ 1949450 h 2472631"/>
                  <a:gd name="connsiteX5" fmla="*/ 543992 w 4544492"/>
                  <a:gd name="connsiteY5" fmla="*/ 742950 h 2472631"/>
                  <a:gd name="connsiteX6" fmla="*/ 1436961 w 4544492"/>
                  <a:gd name="connsiteY6" fmla="*/ 311943 h 2472631"/>
                  <a:gd name="connsiteX7" fmla="*/ 1629842 w 4544492"/>
                  <a:gd name="connsiteY7" fmla="*/ 0 h 2472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492" h="2472631">
                    <a:moveTo>
                      <a:pt x="1629842" y="0"/>
                    </a:moveTo>
                    <a:cubicBezTo>
                      <a:pt x="2347921" y="582877"/>
                      <a:pt x="2806444" y="475193"/>
                      <a:pt x="3414986" y="3175"/>
                    </a:cubicBezTo>
                    <a:lnTo>
                      <a:pt x="4544492" y="742950"/>
                    </a:lnTo>
                    <a:cubicBezTo>
                      <a:pt x="4152909" y="1299633"/>
                      <a:pt x="4278850" y="1881717"/>
                      <a:pt x="4284142" y="2241550"/>
                    </a:cubicBezTo>
                    <a:cubicBezTo>
                      <a:pt x="2824700" y="2674408"/>
                      <a:pt x="928696" y="2454804"/>
                      <a:pt x="29642" y="1949450"/>
                    </a:cubicBezTo>
                    <a:cubicBezTo>
                      <a:pt x="3448" y="1902090"/>
                      <a:pt x="-137045" y="1214174"/>
                      <a:pt x="543992" y="742950"/>
                    </a:cubicBezTo>
                    <a:lnTo>
                      <a:pt x="1436961" y="311943"/>
                    </a:lnTo>
                    <a:cubicBezTo>
                      <a:pt x="1567136" y="197642"/>
                      <a:pt x="1594917" y="111919"/>
                      <a:pt x="16298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940EBD7-2AB6-5185-B051-D3609100F75C}"/>
                  </a:ext>
                </a:extLst>
              </p:cNvPr>
              <p:cNvSpPr/>
              <p:nvPr/>
            </p:nvSpPr>
            <p:spPr>
              <a:xfrm>
                <a:off x="13821588" y="3727696"/>
                <a:ext cx="1702630" cy="3000569"/>
              </a:xfrm>
              <a:custGeom>
                <a:avLst/>
                <a:gdLst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62062 w 1676400"/>
                  <a:gd name="connsiteY5" fmla="*/ 223838 h 2924175"/>
                  <a:gd name="connsiteX6" fmla="*/ 838200 w 1676400"/>
                  <a:gd name="connsiteY6" fmla="*/ 1185863 h 2924175"/>
                  <a:gd name="connsiteX7" fmla="*/ 981075 w 1676400"/>
                  <a:gd name="connsiteY7" fmla="*/ 523875 h 2924175"/>
                  <a:gd name="connsiteX8" fmla="*/ 919162 w 1676400"/>
                  <a:gd name="connsiteY8" fmla="*/ 0 h 2924175"/>
                  <a:gd name="connsiteX9" fmla="*/ 495300 w 1676400"/>
                  <a:gd name="connsiteY9" fmla="*/ 795338 h 2924175"/>
                  <a:gd name="connsiteX10" fmla="*/ 52387 w 1676400"/>
                  <a:gd name="connsiteY10" fmla="*/ 1562100 h 2924175"/>
                  <a:gd name="connsiteX11" fmla="*/ 28575 w 1676400"/>
                  <a:gd name="connsiteY11" fmla="*/ 2371725 h 2924175"/>
                  <a:gd name="connsiteX12" fmla="*/ 0 w 1676400"/>
                  <a:gd name="connsiteY12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12056 w 1676400"/>
                  <a:gd name="connsiteY5" fmla="*/ 171451 h 2924175"/>
                  <a:gd name="connsiteX6" fmla="*/ 838200 w 1676400"/>
                  <a:gd name="connsiteY6" fmla="*/ 1185863 h 2924175"/>
                  <a:gd name="connsiteX7" fmla="*/ 981075 w 1676400"/>
                  <a:gd name="connsiteY7" fmla="*/ 523875 h 2924175"/>
                  <a:gd name="connsiteX8" fmla="*/ 919162 w 1676400"/>
                  <a:gd name="connsiteY8" fmla="*/ 0 h 2924175"/>
                  <a:gd name="connsiteX9" fmla="*/ 495300 w 1676400"/>
                  <a:gd name="connsiteY9" fmla="*/ 795338 h 2924175"/>
                  <a:gd name="connsiteX10" fmla="*/ 52387 w 1676400"/>
                  <a:gd name="connsiteY10" fmla="*/ 1562100 h 2924175"/>
                  <a:gd name="connsiteX11" fmla="*/ 28575 w 1676400"/>
                  <a:gd name="connsiteY11" fmla="*/ 2371725 h 2924175"/>
                  <a:gd name="connsiteX12" fmla="*/ 0 w 1676400"/>
                  <a:gd name="connsiteY12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12056 w 1676400"/>
                  <a:gd name="connsiteY5" fmla="*/ 171451 h 2924175"/>
                  <a:gd name="connsiteX6" fmla="*/ 838200 w 1676400"/>
                  <a:gd name="connsiteY6" fmla="*/ 1185863 h 2924175"/>
                  <a:gd name="connsiteX7" fmla="*/ 981075 w 1676400"/>
                  <a:gd name="connsiteY7" fmla="*/ 523875 h 2924175"/>
                  <a:gd name="connsiteX8" fmla="*/ 919162 w 1676400"/>
                  <a:gd name="connsiteY8" fmla="*/ 0 h 2924175"/>
                  <a:gd name="connsiteX9" fmla="*/ 495300 w 1676400"/>
                  <a:gd name="connsiteY9" fmla="*/ 795338 h 2924175"/>
                  <a:gd name="connsiteX10" fmla="*/ 52387 w 1676400"/>
                  <a:gd name="connsiteY10" fmla="*/ 1562100 h 2924175"/>
                  <a:gd name="connsiteX11" fmla="*/ 28575 w 1676400"/>
                  <a:gd name="connsiteY11" fmla="*/ 2371725 h 2924175"/>
                  <a:gd name="connsiteX12" fmla="*/ 0 w 1676400"/>
                  <a:gd name="connsiteY12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12056 w 1676400"/>
                  <a:gd name="connsiteY5" fmla="*/ 171451 h 2924175"/>
                  <a:gd name="connsiteX6" fmla="*/ 838200 w 1676400"/>
                  <a:gd name="connsiteY6" fmla="*/ 1185863 h 2924175"/>
                  <a:gd name="connsiteX7" fmla="*/ 981075 w 1676400"/>
                  <a:gd name="connsiteY7" fmla="*/ 523875 h 2924175"/>
                  <a:gd name="connsiteX8" fmla="*/ 919162 w 1676400"/>
                  <a:gd name="connsiteY8" fmla="*/ 0 h 2924175"/>
                  <a:gd name="connsiteX9" fmla="*/ 495300 w 1676400"/>
                  <a:gd name="connsiteY9" fmla="*/ 795338 h 2924175"/>
                  <a:gd name="connsiteX10" fmla="*/ 52387 w 1676400"/>
                  <a:gd name="connsiteY10" fmla="*/ 1562100 h 2924175"/>
                  <a:gd name="connsiteX11" fmla="*/ 28575 w 1676400"/>
                  <a:gd name="connsiteY11" fmla="*/ 2371725 h 2924175"/>
                  <a:gd name="connsiteX12" fmla="*/ 0 w 1676400"/>
                  <a:gd name="connsiteY12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12056 w 1676400"/>
                  <a:gd name="connsiteY5" fmla="*/ 171451 h 2924175"/>
                  <a:gd name="connsiteX6" fmla="*/ 838200 w 1676400"/>
                  <a:gd name="connsiteY6" fmla="*/ 1185863 h 2924175"/>
                  <a:gd name="connsiteX7" fmla="*/ 981075 w 1676400"/>
                  <a:gd name="connsiteY7" fmla="*/ 523875 h 2924175"/>
                  <a:gd name="connsiteX8" fmla="*/ 919162 w 1676400"/>
                  <a:gd name="connsiteY8" fmla="*/ 0 h 2924175"/>
                  <a:gd name="connsiteX9" fmla="*/ 495300 w 1676400"/>
                  <a:gd name="connsiteY9" fmla="*/ 795338 h 2924175"/>
                  <a:gd name="connsiteX10" fmla="*/ 52387 w 1676400"/>
                  <a:gd name="connsiteY10" fmla="*/ 1562100 h 2924175"/>
                  <a:gd name="connsiteX11" fmla="*/ 28575 w 1676400"/>
                  <a:gd name="connsiteY11" fmla="*/ 2371725 h 2924175"/>
                  <a:gd name="connsiteX12" fmla="*/ 0 w 1676400"/>
                  <a:gd name="connsiteY12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12056 w 1676400"/>
                  <a:gd name="connsiteY5" fmla="*/ 171451 h 2924175"/>
                  <a:gd name="connsiteX6" fmla="*/ 1185862 w 1676400"/>
                  <a:gd name="connsiteY6" fmla="*/ 295275 h 2924175"/>
                  <a:gd name="connsiteX7" fmla="*/ 838200 w 1676400"/>
                  <a:gd name="connsiteY7" fmla="*/ 1185863 h 2924175"/>
                  <a:gd name="connsiteX8" fmla="*/ 981075 w 1676400"/>
                  <a:gd name="connsiteY8" fmla="*/ 523875 h 2924175"/>
                  <a:gd name="connsiteX9" fmla="*/ 919162 w 1676400"/>
                  <a:gd name="connsiteY9" fmla="*/ 0 h 2924175"/>
                  <a:gd name="connsiteX10" fmla="*/ 495300 w 1676400"/>
                  <a:gd name="connsiteY10" fmla="*/ 795338 h 2924175"/>
                  <a:gd name="connsiteX11" fmla="*/ 52387 w 1676400"/>
                  <a:gd name="connsiteY11" fmla="*/ 1562100 h 2924175"/>
                  <a:gd name="connsiteX12" fmla="*/ 28575 w 1676400"/>
                  <a:gd name="connsiteY12" fmla="*/ 2371725 h 2924175"/>
                  <a:gd name="connsiteX13" fmla="*/ 0 w 1676400"/>
                  <a:gd name="connsiteY13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57300 w 1676400"/>
                  <a:gd name="connsiteY5" fmla="*/ 228600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57300 w 1676400"/>
                  <a:gd name="connsiteY5" fmla="*/ 228600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57300 w 1676400"/>
                  <a:gd name="connsiteY5" fmla="*/ 228600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57300 w 1676400"/>
                  <a:gd name="connsiteY5" fmla="*/ 228600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5862 w 1676400"/>
                  <a:gd name="connsiteY7" fmla="*/ 295275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204912 w 1676400"/>
                  <a:gd name="connsiteY7" fmla="*/ 300037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90624 w 1676400"/>
                  <a:gd name="connsiteY7" fmla="*/ 352424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8200 w 1676400"/>
                  <a:gd name="connsiteY8" fmla="*/ 1185863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5818 w 1676400"/>
                  <a:gd name="connsiteY8" fmla="*/ 1178719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5818 w 1676400"/>
                  <a:gd name="connsiteY8" fmla="*/ 1178719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5818 w 1676400"/>
                  <a:gd name="connsiteY8" fmla="*/ 1178719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5818 w 1676400"/>
                  <a:gd name="connsiteY8" fmla="*/ 1178719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5125 h 2924175"/>
                  <a:gd name="connsiteX1" fmla="*/ 919162 w 1676400"/>
                  <a:gd name="connsiteY1" fmla="*/ 2924175 h 2924175"/>
                  <a:gd name="connsiteX2" fmla="*/ 919162 w 1676400"/>
                  <a:gd name="connsiteY2" fmla="*/ 2400300 h 2924175"/>
                  <a:gd name="connsiteX3" fmla="*/ 1676400 w 1676400"/>
                  <a:gd name="connsiteY3" fmla="*/ 1343025 h 2924175"/>
                  <a:gd name="connsiteX4" fmla="*/ 1652587 w 1676400"/>
                  <a:gd name="connsiteY4" fmla="*/ 914400 h 2924175"/>
                  <a:gd name="connsiteX5" fmla="*/ 1273969 w 1676400"/>
                  <a:gd name="connsiteY5" fmla="*/ 233362 h 2924175"/>
                  <a:gd name="connsiteX6" fmla="*/ 1212056 w 1676400"/>
                  <a:gd name="connsiteY6" fmla="*/ 171451 h 2924175"/>
                  <a:gd name="connsiteX7" fmla="*/ 1188243 w 1676400"/>
                  <a:gd name="connsiteY7" fmla="*/ 321467 h 2924175"/>
                  <a:gd name="connsiteX8" fmla="*/ 835818 w 1676400"/>
                  <a:gd name="connsiteY8" fmla="*/ 1178719 h 2924175"/>
                  <a:gd name="connsiteX9" fmla="*/ 981075 w 1676400"/>
                  <a:gd name="connsiteY9" fmla="*/ 523875 h 2924175"/>
                  <a:gd name="connsiteX10" fmla="*/ 919162 w 1676400"/>
                  <a:gd name="connsiteY10" fmla="*/ 0 h 2924175"/>
                  <a:gd name="connsiteX11" fmla="*/ 495300 w 1676400"/>
                  <a:gd name="connsiteY11" fmla="*/ 795338 h 2924175"/>
                  <a:gd name="connsiteX12" fmla="*/ 52387 w 1676400"/>
                  <a:gd name="connsiteY12" fmla="*/ 1562100 h 2924175"/>
                  <a:gd name="connsiteX13" fmla="*/ 28575 w 1676400"/>
                  <a:gd name="connsiteY13" fmla="*/ 2371725 h 2924175"/>
                  <a:gd name="connsiteX14" fmla="*/ 0 w 1676400"/>
                  <a:gd name="connsiteY14" fmla="*/ 2905125 h 2924175"/>
                  <a:gd name="connsiteX0" fmla="*/ 0 w 1676400"/>
                  <a:gd name="connsiteY0" fmla="*/ 2909843 h 2928893"/>
                  <a:gd name="connsiteX1" fmla="*/ 919162 w 1676400"/>
                  <a:gd name="connsiteY1" fmla="*/ 2928893 h 2928893"/>
                  <a:gd name="connsiteX2" fmla="*/ 919162 w 1676400"/>
                  <a:gd name="connsiteY2" fmla="*/ 2405018 h 2928893"/>
                  <a:gd name="connsiteX3" fmla="*/ 1676400 w 1676400"/>
                  <a:gd name="connsiteY3" fmla="*/ 1347743 h 2928893"/>
                  <a:gd name="connsiteX4" fmla="*/ 1652587 w 1676400"/>
                  <a:gd name="connsiteY4" fmla="*/ 919118 h 2928893"/>
                  <a:gd name="connsiteX5" fmla="*/ 1273969 w 1676400"/>
                  <a:gd name="connsiteY5" fmla="*/ 238080 h 2928893"/>
                  <a:gd name="connsiteX6" fmla="*/ 1212056 w 1676400"/>
                  <a:gd name="connsiteY6" fmla="*/ 176169 h 2928893"/>
                  <a:gd name="connsiteX7" fmla="*/ 1188243 w 1676400"/>
                  <a:gd name="connsiteY7" fmla="*/ 326185 h 2928893"/>
                  <a:gd name="connsiteX8" fmla="*/ 835818 w 1676400"/>
                  <a:gd name="connsiteY8" fmla="*/ 1183437 h 2928893"/>
                  <a:gd name="connsiteX9" fmla="*/ 981075 w 1676400"/>
                  <a:gd name="connsiteY9" fmla="*/ 528593 h 2928893"/>
                  <a:gd name="connsiteX10" fmla="*/ 919162 w 1676400"/>
                  <a:gd name="connsiteY10" fmla="*/ 4718 h 2928893"/>
                  <a:gd name="connsiteX11" fmla="*/ 495300 w 1676400"/>
                  <a:gd name="connsiteY11" fmla="*/ 800056 h 2928893"/>
                  <a:gd name="connsiteX12" fmla="*/ 52387 w 1676400"/>
                  <a:gd name="connsiteY12" fmla="*/ 1566818 h 2928893"/>
                  <a:gd name="connsiteX13" fmla="*/ 28575 w 1676400"/>
                  <a:gd name="connsiteY13" fmla="*/ 2376443 h 2928893"/>
                  <a:gd name="connsiteX14" fmla="*/ 0 w 1676400"/>
                  <a:gd name="connsiteY14" fmla="*/ 2909843 h 2928893"/>
                  <a:gd name="connsiteX0" fmla="*/ 0 w 1676400"/>
                  <a:gd name="connsiteY0" fmla="*/ 2909950 h 2929000"/>
                  <a:gd name="connsiteX1" fmla="*/ 919162 w 1676400"/>
                  <a:gd name="connsiteY1" fmla="*/ 2929000 h 2929000"/>
                  <a:gd name="connsiteX2" fmla="*/ 919162 w 1676400"/>
                  <a:gd name="connsiteY2" fmla="*/ 2405125 h 2929000"/>
                  <a:gd name="connsiteX3" fmla="*/ 1676400 w 1676400"/>
                  <a:gd name="connsiteY3" fmla="*/ 1347850 h 2929000"/>
                  <a:gd name="connsiteX4" fmla="*/ 1652587 w 1676400"/>
                  <a:gd name="connsiteY4" fmla="*/ 919225 h 2929000"/>
                  <a:gd name="connsiteX5" fmla="*/ 1273969 w 1676400"/>
                  <a:gd name="connsiteY5" fmla="*/ 238187 h 2929000"/>
                  <a:gd name="connsiteX6" fmla="*/ 1212056 w 1676400"/>
                  <a:gd name="connsiteY6" fmla="*/ 176276 h 2929000"/>
                  <a:gd name="connsiteX7" fmla="*/ 1188243 w 1676400"/>
                  <a:gd name="connsiteY7" fmla="*/ 326292 h 2929000"/>
                  <a:gd name="connsiteX8" fmla="*/ 835818 w 1676400"/>
                  <a:gd name="connsiteY8" fmla="*/ 1183544 h 2929000"/>
                  <a:gd name="connsiteX9" fmla="*/ 981075 w 1676400"/>
                  <a:gd name="connsiteY9" fmla="*/ 528700 h 2929000"/>
                  <a:gd name="connsiteX10" fmla="*/ 919162 w 1676400"/>
                  <a:gd name="connsiteY10" fmla="*/ 4825 h 2929000"/>
                  <a:gd name="connsiteX11" fmla="*/ 483393 w 1676400"/>
                  <a:gd name="connsiteY11" fmla="*/ 785876 h 2929000"/>
                  <a:gd name="connsiteX12" fmla="*/ 52387 w 1676400"/>
                  <a:gd name="connsiteY12" fmla="*/ 1566925 h 2929000"/>
                  <a:gd name="connsiteX13" fmla="*/ 28575 w 1676400"/>
                  <a:gd name="connsiteY13" fmla="*/ 2376550 h 2929000"/>
                  <a:gd name="connsiteX14" fmla="*/ 0 w 1676400"/>
                  <a:gd name="connsiteY14" fmla="*/ 2909950 h 2929000"/>
                  <a:gd name="connsiteX0" fmla="*/ 0 w 1676400"/>
                  <a:gd name="connsiteY0" fmla="*/ 2909665 h 2928715"/>
                  <a:gd name="connsiteX1" fmla="*/ 919162 w 1676400"/>
                  <a:gd name="connsiteY1" fmla="*/ 2928715 h 2928715"/>
                  <a:gd name="connsiteX2" fmla="*/ 919162 w 1676400"/>
                  <a:gd name="connsiteY2" fmla="*/ 2404840 h 2928715"/>
                  <a:gd name="connsiteX3" fmla="*/ 1676400 w 1676400"/>
                  <a:gd name="connsiteY3" fmla="*/ 1347565 h 2928715"/>
                  <a:gd name="connsiteX4" fmla="*/ 1652587 w 1676400"/>
                  <a:gd name="connsiteY4" fmla="*/ 918940 h 2928715"/>
                  <a:gd name="connsiteX5" fmla="*/ 1273969 w 1676400"/>
                  <a:gd name="connsiteY5" fmla="*/ 237902 h 2928715"/>
                  <a:gd name="connsiteX6" fmla="*/ 1212056 w 1676400"/>
                  <a:gd name="connsiteY6" fmla="*/ 175991 h 2928715"/>
                  <a:gd name="connsiteX7" fmla="*/ 1188243 w 1676400"/>
                  <a:gd name="connsiteY7" fmla="*/ 326007 h 2928715"/>
                  <a:gd name="connsiteX8" fmla="*/ 835818 w 1676400"/>
                  <a:gd name="connsiteY8" fmla="*/ 1183259 h 2928715"/>
                  <a:gd name="connsiteX9" fmla="*/ 981075 w 1676400"/>
                  <a:gd name="connsiteY9" fmla="*/ 528415 h 2928715"/>
                  <a:gd name="connsiteX10" fmla="*/ 919162 w 1676400"/>
                  <a:gd name="connsiteY10" fmla="*/ 4540 h 2928715"/>
                  <a:gd name="connsiteX11" fmla="*/ 483393 w 1676400"/>
                  <a:gd name="connsiteY11" fmla="*/ 785591 h 2928715"/>
                  <a:gd name="connsiteX12" fmla="*/ 52387 w 1676400"/>
                  <a:gd name="connsiteY12" fmla="*/ 1566640 h 2928715"/>
                  <a:gd name="connsiteX13" fmla="*/ 28575 w 1676400"/>
                  <a:gd name="connsiteY13" fmla="*/ 2376265 h 2928715"/>
                  <a:gd name="connsiteX14" fmla="*/ 0 w 1676400"/>
                  <a:gd name="connsiteY14" fmla="*/ 2909665 h 2928715"/>
                  <a:gd name="connsiteX0" fmla="*/ 0 w 1676400"/>
                  <a:gd name="connsiteY0" fmla="*/ 2911229 h 2930279"/>
                  <a:gd name="connsiteX1" fmla="*/ 919162 w 1676400"/>
                  <a:gd name="connsiteY1" fmla="*/ 2930279 h 2930279"/>
                  <a:gd name="connsiteX2" fmla="*/ 919162 w 1676400"/>
                  <a:gd name="connsiteY2" fmla="*/ 2406404 h 2930279"/>
                  <a:gd name="connsiteX3" fmla="*/ 1676400 w 1676400"/>
                  <a:gd name="connsiteY3" fmla="*/ 1349129 h 2930279"/>
                  <a:gd name="connsiteX4" fmla="*/ 1652587 w 1676400"/>
                  <a:gd name="connsiteY4" fmla="*/ 920504 h 2930279"/>
                  <a:gd name="connsiteX5" fmla="*/ 1273969 w 1676400"/>
                  <a:gd name="connsiteY5" fmla="*/ 239466 h 2930279"/>
                  <a:gd name="connsiteX6" fmla="*/ 1212056 w 1676400"/>
                  <a:gd name="connsiteY6" fmla="*/ 177555 h 2930279"/>
                  <a:gd name="connsiteX7" fmla="*/ 1188243 w 1676400"/>
                  <a:gd name="connsiteY7" fmla="*/ 327571 h 2930279"/>
                  <a:gd name="connsiteX8" fmla="*/ 835818 w 1676400"/>
                  <a:gd name="connsiteY8" fmla="*/ 1184823 h 2930279"/>
                  <a:gd name="connsiteX9" fmla="*/ 981075 w 1676400"/>
                  <a:gd name="connsiteY9" fmla="*/ 529979 h 2930279"/>
                  <a:gd name="connsiteX10" fmla="*/ 919162 w 1676400"/>
                  <a:gd name="connsiteY10" fmla="*/ 6104 h 2930279"/>
                  <a:gd name="connsiteX11" fmla="*/ 483393 w 1676400"/>
                  <a:gd name="connsiteY11" fmla="*/ 787155 h 2930279"/>
                  <a:gd name="connsiteX12" fmla="*/ 52387 w 1676400"/>
                  <a:gd name="connsiteY12" fmla="*/ 1568204 h 2930279"/>
                  <a:gd name="connsiteX13" fmla="*/ 28575 w 1676400"/>
                  <a:gd name="connsiteY13" fmla="*/ 2377829 h 2930279"/>
                  <a:gd name="connsiteX14" fmla="*/ 0 w 1676400"/>
                  <a:gd name="connsiteY14" fmla="*/ 2911229 h 2930279"/>
                  <a:gd name="connsiteX0" fmla="*/ 0 w 1676400"/>
                  <a:gd name="connsiteY0" fmla="*/ 2911229 h 2930279"/>
                  <a:gd name="connsiteX1" fmla="*/ 919162 w 1676400"/>
                  <a:gd name="connsiteY1" fmla="*/ 2930279 h 2930279"/>
                  <a:gd name="connsiteX2" fmla="*/ 919162 w 1676400"/>
                  <a:gd name="connsiteY2" fmla="*/ 2406404 h 2930279"/>
                  <a:gd name="connsiteX3" fmla="*/ 1676400 w 1676400"/>
                  <a:gd name="connsiteY3" fmla="*/ 1349129 h 2930279"/>
                  <a:gd name="connsiteX4" fmla="*/ 1645443 w 1676400"/>
                  <a:gd name="connsiteY4" fmla="*/ 934792 h 2930279"/>
                  <a:gd name="connsiteX5" fmla="*/ 1273969 w 1676400"/>
                  <a:gd name="connsiteY5" fmla="*/ 239466 h 2930279"/>
                  <a:gd name="connsiteX6" fmla="*/ 1212056 w 1676400"/>
                  <a:gd name="connsiteY6" fmla="*/ 177555 h 2930279"/>
                  <a:gd name="connsiteX7" fmla="*/ 1188243 w 1676400"/>
                  <a:gd name="connsiteY7" fmla="*/ 327571 h 2930279"/>
                  <a:gd name="connsiteX8" fmla="*/ 835818 w 1676400"/>
                  <a:gd name="connsiteY8" fmla="*/ 1184823 h 2930279"/>
                  <a:gd name="connsiteX9" fmla="*/ 981075 w 1676400"/>
                  <a:gd name="connsiteY9" fmla="*/ 529979 h 2930279"/>
                  <a:gd name="connsiteX10" fmla="*/ 919162 w 1676400"/>
                  <a:gd name="connsiteY10" fmla="*/ 6104 h 2930279"/>
                  <a:gd name="connsiteX11" fmla="*/ 483393 w 1676400"/>
                  <a:gd name="connsiteY11" fmla="*/ 787155 h 2930279"/>
                  <a:gd name="connsiteX12" fmla="*/ 52387 w 1676400"/>
                  <a:gd name="connsiteY12" fmla="*/ 1568204 h 2930279"/>
                  <a:gd name="connsiteX13" fmla="*/ 28575 w 1676400"/>
                  <a:gd name="connsiteY13" fmla="*/ 2377829 h 2930279"/>
                  <a:gd name="connsiteX14" fmla="*/ 0 w 1676400"/>
                  <a:gd name="connsiteY14" fmla="*/ 2911229 h 2930279"/>
                  <a:gd name="connsiteX0" fmla="*/ 0 w 1676400"/>
                  <a:gd name="connsiteY0" fmla="*/ 2911229 h 2930279"/>
                  <a:gd name="connsiteX1" fmla="*/ 919162 w 1676400"/>
                  <a:gd name="connsiteY1" fmla="*/ 2930279 h 2930279"/>
                  <a:gd name="connsiteX2" fmla="*/ 919162 w 1676400"/>
                  <a:gd name="connsiteY2" fmla="*/ 2406404 h 2930279"/>
                  <a:gd name="connsiteX3" fmla="*/ 1676400 w 1676400"/>
                  <a:gd name="connsiteY3" fmla="*/ 1349129 h 2930279"/>
                  <a:gd name="connsiteX4" fmla="*/ 1652587 w 1676400"/>
                  <a:gd name="connsiteY4" fmla="*/ 930030 h 2930279"/>
                  <a:gd name="connsiteX5" fmla="*/ 1273969 w 1676400"/>
                  <a:gd name="connsiteY5" fmla="*/ 239466 h 2930279"/>
                  <a:gd name="connsiteX6" fmla="*/ 1212056 w 1676400"/>
                  <a:gd name="connsiteY6" fmla="*/ 177555 h 2930279"/>
                  <a:gd name="connsiteX7" fmla="*/ 1188243 w 1676400"/>
                  <a:gd name="connsiteY7" fmla="*/ 327571 h 2930279"/>
                  <a:gd name="connsiteX8" fmla="*/ 835818 w 1676400"/>
                  <a:gd name="connsiteY8" fmla="*/ 1184823 h 2930279"/>
                  <a:gd name="connsiteX9" fmla="*/ 981075 w 1676400"/>
                  <a:gd name="connsiteY9" fmla="*/ 529979 h 2930279"/>
                  <a:gd name="connsiteX10" fmla="*/ 919162 w 1676400"/>
                  <a:gd name="connsiteY10" fmla="*/ 6104 h 2930279"/>
                  <a:gd name="connsiteX11" fmla="*/ 483393 w 1676400"/>
                  <a:gd name="connsiteY11" fmla="*/ 787155 h 2930279"/>
                  <a:gd name="connsiteX12" fmla="*/ 52387 w 1676400"/>
                  <a:gd name="connsiteY12" fmla="*/ 1568204 h 2930279"/>
                  <a:gd name="connsiteX13" fmla="*/ 28575 w 1676400"/>
                  <a:gd name="connsiteY13" fmla="*/ 2377829 h 2930279"/>
                  <a:gd name="connsiteX14" fmla="*/ 0 w 1676400"/>
                  <a:gd name="connsiteY14" fmla="*/ 2911229 h 2930279"/>
                  <a:gd name="connsiteX0" fmla="*/ 0 w 1678873"/>
                  <a:gd name="connsiteY0" fmla="*/ 2911229 h 2930279"/>
                  <a:gd name="connsiteX1" fmla="*/ 919162 w 1678873"/>
                  <a:gd name="connsiteY1" fmla="*/ 2930279 h 2930279"/>
                  <a:gd name="connsiteX2" fmla="*/ 919162 w 1678873"/>
                  <a:gd name="connsiteY2" fmla="*/ 2406404 h 2930279"/>
                  <a:gd name="connsiteX3" fmla="*/ 1676400 w 1678873"/>
                  <a:gd name="connsiteY3" fmla="*/ 1349129 h 2930279"/>
                  <a:gd name="connsiteX4" fmla="*/ 1652587 w 1678873"/>
                  <a:gd name="connsiteY4" fmla="*/ 930030 h 2930279"/>
                  <a:gd name="connsiteX5" fmla="*/ 1273969 w 1678873"/>
                  <a:gd name="connsiteY5" fmla="*/ 239466 h 2930279"/>
                  <a:gd name="connsiteX6" fmla="*/ 1212056 w 1678873"/>
                  <a:gd name="connsiteY6" fmla="*/ 177555 h 2930279"/>
                  <a:gd name="connsiteX7" fmla="*/ 1188243 w 1678873"/>
                  <a:gd name="connsiteY7" fmla="*/ 327571 h 2930279"/>
                  <a:gd name="connsiteX8" fmla="*/ 835818 w 1678873"/>
                  <a:gd name="connsiteY8" fmla="*/ 1184823 h 2930279"/>
                  <a:gd name="connsiteX9" fmla="*/ 981075 w 1678873"/>
                  <a:gd name="connsiteY9" fmla="*/ 529979 h 2930279"/>
                  <a:gd name="connsiteX10" fmla="*/ 919162 w 1678873"/>
                  <a:gd name="connsiteY10" fmla="*/ 6104 h 2930279"/>
                  <a:gd name="connsiteX11" fmla="*/ 483393 w 1678873"/>
                  <a:gd name="connsiteY11" fmla="*/ 787155 h 2930279"/>
                  <a:gd name="connsiteX12" fmla="*/ 52387 w 1678873"/>
                  <a:gd name="connsiteY12" fmla="*/ 1568204 h 2930279"/>
                  <a:gd name="connsiteX13" fmla="*/ 28575 w 1678873"/>
                  <a:gd name="connsiteY13" fmla="*/ 2377829 h 2930279"/>
                  <a:gd name="connsiteX14" fmla="*/ 0 w 1678873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19162 w 1702630"/>
                  <a:gd name="connsiteY2" fmla="*/ 2406404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19162 w 1702630"/>
                  <a:gd name="connsiteY2" fmla="*/ 2406404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31069 w 1702630"/>
                  <a:gd name="connsiteY2" fmla="*/ 2423073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26307 w 1702630"/>
                  <a:gd name="connsiteY2" fmla="*/ 2415929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26307 w 1702630"/>
                  <a:gd name="connsiteY2" fmla="*/ 2415929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26307 w 1702630"/>
                  <a:gd name="connsiteY2" fmla="*/ 2415929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30279"/>
                  <a:gd name="connsiteX1" fmla="*/ 919162 w 1702630"/>
                  <a:gd name="connsiteY1" fmla="*/ 2930279 h 2930279"/>
                  <a:gd name="connsiteX2" fmla="*/ 926307 w 1702630"/>
                  <a:gd name="connsiteY2" fmla="*/ 2415929 h 2930279"/>
                  <a:gd name="connsiteX3" fmla="*/ 1676400 w 1702630"/>
                  <a:gd name="connsiteY3" fmla="*/ 1349129 h 2930279"/>
                  <a:gd name="connsiteX4" fmla="*/ 1652587 w 1702630"/>
                  <a:gd name="connsiteY4" fmla="*/ 930030 h 2930279"/>
                  <a:gd name="connsiteX5" fmla="*/ 1273969 w 1702630"/>
                  <a:gd name="connsiteY5" fmla="*/ 239466 h 2930279"/>
                  <a:gd name="connsiteX6" fmla="*/ 1212056 w 1702630"/>
                  <a:gd name="connsiteY6" fmla="*/ 177555 h 2930279"/>
                  <a:gd name="connsiteX7" fmla="*/ 1188243 w 1702630"/>
                  <a:gd name="connsiteY7" fmla="*/ 327571 h 2930279"/>
                  <a:gd name="connsiteX8" fmla="*/ 835818 w 1702630"/>
                  <a:gd name="connsiteY8" fmla="*/ 1184823 h 2930279"/>
                  <a:gd name="connsiteX9" fmla="*/ 981075 w 1702630"/>
                  <a:gd name="connsiteY9" fmla="*/ 529979 h 2930279"/>
                  <a:gd name="connsiteX10" fmla="*/ 919162 w 1702630"/>
                  <a:gd name="connsiteY10" fmla="*/ 6104 h 2930279"/>
                  <a:gd name="connsiteX11" fmla="*/ 483393 w 1702630"/>
                  <a:gd name="connsiteY11" fmla="*/ 787155 h 2930279"/>
                  <a:gd name="connsiteX12" fmla="*/ 52387 w 1702630"/>
                  <a:gd name="connsiteY12" fmla="*/ 1568204 h 2930279"/>
                  <a:gd name="connsiteX13" fmla="*/ 28575 w 1702630"/>
                  <a:gd name="connsiteY13" fmla="*/ 2377829 h 2930279"/>
                  <a:gd name="connsiteX14" fmla="*/ 0 w 1702630"/>
                  <a:gd name="connsiteY14" fmla="*/ 2911229 h 2930279"/>
                  <a:gd name="connsiteX0" fmla="*/ 0 w 1702630"/>
                  <a:gd name="connsiteY0" fmla="*/ 2911229 h 2977093"/>
                  <a:gd name="connsiteX1" fmla="*/ 919162 w 1702630"/>
                  <a:gd name="connsiteY1" fmla="*/ 2930279 h 2977093"/>
                  <a:gd name="connsiteX2" fmla="*/ 926307 w 1702630"/>
                  <a:gd name="connsiteY2" fmla="*/ 2415929 h 2977093"/>
                  <a:gd name="connsiteX3" fmla="*/ 1676400 w 1702630"/>
                  <a:gd name="connsiteY3" fmla="*/ 1349129 h 2977093"/>
                  <a:gd name="connsiteX4" fmla="*/ 1652587 w 1702630"/>
                  <a:gd name="connsiteY4" fmla="*/ 930030 h 2977093"/>
                  <a:gd name="connsiteX5" fmla="*/ 1273969 w 1702630"/>
                  <a:gd name="connsiteY5" fmla="*/ 239466 h 2977093"/>
                  <a:gd name="connsiteX6" fmla="*/ 1212056 w 1702630"/>
                  <a:gd name="connsiteY6" fmla="*/ 177555 h 2977093"/>
                  <a:gd name="connsiteX7" fmla="*/ 1188243 w 1702630"/>
                  <a:gd name="connsiteY7" fmla="*/ 327571 h 2977093"/>
                  <a:gd name="connsiteX8" fmla="*/ 835818 w 1702630"/>
                  <a:gd name="connsiteY8" fmla="*/ 1184823 h 2977093"/>
                  <a:gd name="connsiteX9" fmla="*/ 981075 w 1702630"/>
                  <a:gd name="connsiteY9" fmla="*/ 529979 h 2977093"/>
                  <a:gd name="connsiteX10" fmla="*/ 919162 w 1702630"/>
                  <a:gd name="connsiteY10" fmla="*/ 6104 h 2977093"/>
                  <a:gd name="connsiteX11" fmla="*/ 483393 w 1702630"/>
                  <a:gd name="connsiteY11" fmla="*/ 787155 h 2977093"/>
                  <a:gd name="connsiteX12" fmla="*/ 52387 w 1702630"/>
                  <a:gd name="connsiteY12" fmla="*/ 1568204 h 2977093"/>
                  <a:gd name="connsiteX13" fmla="*/ 28575 w 1702630"/>
                  <a:gd name="connsiteY13" fmla="*/ 2377829 h 2977093"/>
                  <a:gd name="connsiteX14" fmla="*/ 0 w 1702630"/>
                  <a:gd name="connsiteY14" fmla="*/ 2911229 h 2977093"/>
                  <a:gd name="connsiteX0" fmla="*/ 0 w 1702630"/>
                  <a:gd name="connsiteY0" fmla="*/ 2911229 h 3002167"/>
                  <a:gd name="connsiteX1" fmla="*/ 919162 w 1702630"/>
                  <a:gd name="connsiteY1" fmla="*/ 2930279 h 3002167"/>
                  <a:gd name="connsiteX2" fmla="*/ 926307 w 1702630"/>
                  <a:gd name="connsiteY2" fmla="*/ 2415929 h 3002167"/>
                  <a:gd name="connsiteX3" fmla="*/ 1676400 w 1702630"/>
                  <a:gd name="connsiteY3" fmla="*/ 1349129 h 3002167"/>
                  <a:gd name="connsiteX4" fmla="*/ 1652587 w 1702630"/>
                  <a:gd name="connsiteY4" fmla="*/ 930030 h 3002167"/>
                  <a:gd name="connsiteX5" fmla="*/ 1273969 w 1702630"/>
                  <a:gd name="connsiteY5" fmla="*/ 239466 h 3002167"/>
                  <a:gd name="connsiteX6" fmla="*/ 1212056 w 1702630"/>
                  <a:gd name="connsiteY6" fmla="*/ 177555 h 3002167"/>
                  <a:gd name="connsiteX7" fmla="*/ 1188243 w 1702630"/>
                  <a:gd name="connsiteY7" fmla="*/ 327571 h 3002167"/>
                  <a:gd name="connsiteX8" fmla="*/ 835818 w 1702630"/>
                  <a:gd name="connsiteY8" fmla="*/ 1184823 h 3002167"/>
                  <a:gd name="connsiteX9" fmla="*/ 981075 w 1702630"/>
                  <a:gd name="connsiteY9" fmla="*/ 529979 h 3002167"/>
                  <a:gd name="connsiteX10" fmla="*/ 919162 w 1702630"/>
                  <a:gd name="connsiteY10" fmla="*/ 6104 h 3002167"/>
                  <a:gd name="connsiteX11" fmla="*/ 483393 w 1702630"/>
                  <a:gd name="connsiteY11" fmla="*/ 787155 h 3002167"/>
                  <a:gd name="connsiteX12" fmla="*/ 52387 w 1702630"/>
                  <a:gd name="connsiteY12" fmla="*/ 1568204 h 3002167"/>
                  <a:gd name="connsiteX13" fmla="*/ 28575 w 1702630"/>
                  <a:gd name="connsiteY13" fmla="*/ 2377829 h 3002167"/>
                  <a:gd name="connsiteX14" fmla="*/ 0 w 1702630"/>
                  <a:gd name="connsiteY14" fmla="*/ 2911229 h 3002167"/>
                  <a:gd name="connsiteX0" fmla="*/ 0 w 1702630"/>
                  <a:gd name="connsiteY0" fmla="*/ 2911229 h 2997297"/>
                  <a:gd name="connsiteX1" fmla="*/ 919162 w 1702630"/>
                  <a:gd name="connsiteY1" fmla="*/ 2930279 h 2997297"/>
                  <a:gd name="connsiteX2" fmla="*/ 926307 w 1702630"/>
                  <a:gd name="connsiteY2" fmla="*/ 2415929 h 2997297"/>
                  <a:gd name="connsiteX3" fmla="*/ 1676400 w 1702630"/>
                  <a:gd name="connsiteY3" fmla="*/ 1349129 h 2997297"/>
                  <a:gd name="connsiteX4" fmla="*/ 1652587 w 1702630"/>
                  <a:gd name="connsiteY4" fmla="*/ 930030 h 2997297"/>
                  <a:gd name="connsiteX5" fmla="*/ 1273969 w 1702630"/>
                  <a:gd name="connsiteY5" fmla="*/ 239466 h 2997297"/>
                  <a:gd name="connsiteX6" fmla="*/ 1212056 w 1702630"/>
                  <a:gd name="connsiteY6" fmla="*/ 177555 h 2997297"/>
                  <a:gd name="connsiteX7" fmla="*/ 1188243 w 1702630"/>
                  <a:gd name="connsiteY7" fmla="*/ 327571 h 2997297"/>
                  <a:gd name="connsiteX8" fmla="*/ 835818 w 1702630"/>
                  <a:gd name="connsiteY8" fmla="*/ 1184823 h 2997297"/>
                  <a:gd name="connsiteX9" fmla="*/ 981075 w 1702630"/>
                  <a:gd name="connsiteY9" fmla="*/ 529979 h 2997297"/>
                  <a:gd name="connsiteX10" fmla="*/ 919162 w 1702630"/>
                  <a:gd name="connsiteY10" fmla="*/ 6104 h 2997297"/>
                  <a:gd name="connsiteX11" fmla="*/ 483393 w 1702630"/>
                  <a:gd name="connsiteY11" fmla="*/ 787155 h 2997297"/>
                  <a:gd name="connsiteX12" fmla="*/ 52387 w 1702630"/>
                  <a:gd name="connsiteY12" fmla="*/ 1568204 h 2997297"/>
                  <a:gd name="connsiteX13" fmla="*/ 28575 w 1702630"/>
                  <a:gd name="connsiteY13" fmla="*/ 2377829 h 2997297"/>
                  <a:gd name="connsiteX14" fmla="*/ 0 w 1702630"/>
                  <a:gd name="connsiteY14" fmla="*/ 2911229 h 2997297"/>
                  <a:gd name="connsiteX0" fmla="*/ 0 w 1702630"/>
                  <a:gd name="connsiteY0" fmla="*/ 2911229 h 3000569"/>
                  <a:gd name="connsiteX1" fmla="*/ 919162 w 1702630"/>
                  <a:gd name="connsiteY1" fmla="*/ 2930279 h 3000569"/>
                  <a:gd name="connsiteX2" fmla="*/ 926307 w 1702630"/>
                  <a:gd name="connsiteY2" fmla="*/ 2415929 h 3000569"/>
                  <a:gd name="connsiteX3" fmla="*/ 1676400 w 1702630"/>
                  <a:gd name="connsiteY3" fmla="*/ 1349129 h 3000569"/>
                  <a:gd name="connsiteX4" fmla="*/ 1652587 w 1702630"/>
                  <a:gd name="connsiteY4" fmla="*/ 930030 h 3000569"/>
                  <a:gd name="connsiteX5" fmla="*/ 1273969 w 1702630"/>
                  <a:gd name="connsiteY5" fmla="*/ 239466 h 3000569"/>
                  <a:gd name="connsiteX6" fmla="*/ 1212056 w 1702630"/>
                  <a:gd name="connsiteY6" fmla="*/ 177555 h 3000569"/>
                  <a:gd name="connsiteX7" fmla="*/ 1188243 w 1702630"/>
                  <a:gd name="connsiteY7" fmla="*/ 327571 h 3000569"/>
                  <a:gd name="connsiteX8" fmla="*/ 835818 w 1702630"/>
                  <a:gd name="connsiteY8" fmla="*/ 1184823 h 3000569"/>
                  <a:gd name="connsiteX9" fmla="*/ 981075 w 1702630"/>
                  <a:gd name="connsiteY9" fmla="*/ 529979 h 3000569"/>
                  <a:gd name="connsiteX10" fmla="*/ 919162 w 1702630"/>
                  <a:gd name="connsiteY10" fmla="*/ 6104 h 3000569"/>
                  <a:gd name="connsiteX11" fmla="*/ 483393 w 1702630"/>
                  <a:gd name="connsiteY11" fmla="*/ 787155 h 3000569"/>
                  <a:gd name="connsiteX12" fmla="*/ 52387 w 1702630"/>
                  <a:gd name="connsiteY12" fmla="*/ 1568204 h 3000569"/>
                  <a:gd name="connsiteX13" fmla="*/ 28575 w 1702630"/>
                  <a:gd name="connsiteY13" fmla="*/ 2377829 h 3000569"/>
                  <a:gd name="connsiteX14" fmla="*/ 0 w 1702630"/>
                  <a:gd name="connsiteY14" fmla="*/ 2911229 h 3000569"/>
                  <a:gd name="connsiteX0" fmla="*/ 0 w 1702630"/>
                  <a:gd name="connsiteY0" fmla="*/ 2911229 h 3000569"/>
                  <a:gd name="connsiteX1" fmla="*/ 919162 w 1702630"/>
                  <a:gd name="connsiteY1" fmla="*/ 2930279 h 3000569"/>
                  <a:gd name="connsiteX2" fmla="*/ 926307 w 1702630"/>
                  <a:gd name="connsiteY2" fmla="*/ 2415929 h 3000569"/>
                  <a:gd name="connsiteX3" fmla="*/ 1676400 w 1702630"/>
                  <a:gd name="connsiteY3" fmla="*/ 1349129 h 3000569"/>
                  <a:gd name="connsiteX4" fmla="*/ 1652587 w 1702630"/>
                  <a:gd name="connsiteY4" fmla="*/ 930030 h 3000569"/>
                  <a:gd name="connsiteX5" fmla="*/ 1273969 w 1702630"/>
                  <a:gd name="connsiteY5" fmla="*/ 239466 h 3000569"/>
                  <a:gd name="connsiteX6" fmla="*/ 1212056 w 1702630"/>
                  <a:gd name="connsiteY6" fmla="*/ 177555 h 3000569"/>
                  <a:gd name="connsiteX7" fmla="*/ 1188243 w 1702630"/>
                  <a:gd name="connsiteY7" fmla="*/ 327571 h 3000569"/>
                  <a:gd name="connsiteX8" fmla="*/ 835818 w 1702630"/>
                  <a:gd name="connsiteY8" fmla="*/ 1184823 h 3000569"/>
                  <a:gd name="connsiteX9" fmla="*/ 981075 w 1702630"/>
                  <a:gd name="connsiteY9" fmla="*/ 529979 h 3000569"/>
                  <a:gd name="connsiteX10" fmla="*/ 919162 w 1702630"/>
                  <a:gd name="connsiteY10" fmla="*/ 6104 h 3000569"/>
                  <a:gd name="connsiteX11" fmla="*/ 483393 w 1702630"/>
                  <a:gd name="connsiteY11" fmla="*/ 787155 h 3000569"/>
                  <a:gd name="connsiteX12" fmla="*/ 52387 w 1702630"/>
                  <a:gd name="connsiteY12" fmla="*/ 1568204 h 3000569"/>
                  <a:gd name="connsiteX13" fmla="*/ 28575 w 1702630"/>
                  <a:gd name="connsiteY13" fmla="*/ 2377829 h 3000569"/>
                  <a:gd name="connsiteX14" fmla="*/ 0 w 1702630"/>
                  <a:gd name="connsiteY14" fmla="*/ 2911229 h 3000569"/>
                  <a:gd name="connsiteX0" fmla="*/ 0 w 1702630"/>
                  <a:gd name="connsiteY0" fmla="*/ 2911229 h 3000569"/>
                  <a:gd name="connsiteX1" fmla="*/ 919162 w 1702630"/>
                  <a:gd name="connsiteY1" fmla="*/ 2930279 h 3000569"/>
                  <a:gd name="connsiteX2" fmla="*/ 926307 w 1702630"/>
                  <a:gd name="connsiteY2" fmla="*/ 2415929 h 3000569"/>
                  <a:gd name="connsiteX3" fmla="*/ 1676400 w 1702630"/>
                  <a:gd name="connsiteY3" fmla="*/ 1349129 h 3000569"/>
                  <a:gd name="connsiteX4" fmla="*/ 1652587 w 1702630"/>
                  <a:gd name="connsiteY4" fmla="*/ 930030 h 3000569"/>
                  <a:gd name="connsiteX5" fmla="*/ 1273969 w 1702630"/>
                  <a:gd name="connsiteY5" fmla="*/ 239466 h 3000569"/>
                  <a:gd name="connsiteX6" fmla="*/ 1212056 w 1702630"/>
                  <a:gd name="connsiteY6" fmla="*/ 177555 h 3000569"/>
                  <a:gd name="connsiteX7" fmla="*/ 1188243 w 1702630"/>
                  <a:gd name="connsiteY7" fmla="*/ 327571 h 3000569"/>
                  <a:gd name="connsiteX8" fmla="*/ 835818 w 1702630"/>
                  <a:gd name="connsiteY8" fmla="*/ 1184823 h 3000569"/>
                  <a:gd name="connsiteX9" fmla="*/ 981075 w 1702630"/>
                  <a:gd name="connsiteY9" fmla="*/ 529979 h 3000569"/>
                  <a:gd name="connsiteX10" fmla="*/ 919162 w 1702630"/>
                  <a:gd name="connsiteY10" fmla="*/ 6104 h 3000569"/>
                  <a:gd name="connsiteX11" fmla="*/ 483393 w 1702630"/>
                  <a:gd name="connsiteY11" fmla="*/ 787155 h 3000569"/>
                  <a:gd name="connsiteX12" fmla="*/ 52387 w 1702630"/>
                  <a:gd name="connsiteY12" fmla="*/ 1568204 h 3000569"/>
                  <a:gd name="connsiteX13" fmla="*/ 28575 w 1702630"/>
                  <a:gd name="connsiteY13" fmla="*/ 2377829 h 3000569"/>
                  <a:gd name="connsiteX14" fmla="*/ 0 w 1702630"/>
                  <a:gd name="connsiteY14" fmla="*/ 2911229 h 3000569"/>
                  <a:gd name="connsiteX0" fmla="*/ 0 w 1702630"/>
                  <a:gd name="connsiteY0" fmla="*/ 2911229 h 3000569"/>
                  <a:gd name="connsiteX1" fmla="*/ 919162 w 1702630"/>
                  <a:gd name="connsiteY1" fmla="*/ 2930279 h 3000569"/>
                  <a:gd name="connsiteX2" fmla="*/ 926307 w 1702630"/>
                  <a:gd name="connsiteY2" fmla="*/ 2415929 h 3000569"/>
                  <a:gd name="connsiteX3" fmla="*/ 1676400 w 1702630"/>
                  <a:gd name="connsiteY3" fmla="*/ 1349129 h 3000569"/>
                  <a:gd name="connsiteX4" fmla="*/ 1652587 w 1702630"/>
                  <a:gd name="connsiteY4" fmla="*/ 930030 h 3000569"/>
                  <a:gd name="connsiteX5" fmla="*/ 1273969 w 1702630"/>
                  <a:gd name="connsiteY5" fmla="*/ 239466 h 3000569"/>
                  <a:gd name="connsiteX6" fmla="*/ 1212056 w 1702630"/>
                  <a:gd name="connsiteY6" fmla="*/ 177555 h 3000569"/>
                  <a:gd name="connsiteX7" fmla="*/ 1188243 w 1702630"/>
                  <a:gd name="connsiteY7" fmla="*/ 327571 h 3000569"/>
                  <a:gd name="connsiteX8" fmla="*/ 835818 w 1702630"/>
                  <a:gd name="connsiteY8" fmla="*/ 1184823 h 3000569"/>
                  <a:gd name="connsiteX9" fmla="*/ 981075 w 1702630"/>
                  <a:gd name="connsiteY9" fmla="*/ 529979 h 3000569"/>
                  <a:gd name="connsiteX10" fmla="*/ 919162 w 1702630"/>
                  <a:gd name="connsiteY10" fmla="*/ 6104 h 3000569"/>
                  <a:gd name="connsiteX11" fmla="*/ 483393 w 1702630"/>
                  <a:gd name="connsiteY11" fmla="*/ 787155 h 3000569"/>
                  <a:gd name="connsiteX12" fmla="*/ 52387 w 1702630"/>
                  <a:gd name="connsiteY12" fmla="*/ 1568204 h 3000569"/>
                  <a:gd name="connsiteX13" fmla="*/ 28575 w 1702630"/>
                  <a:gd name="connsiteY13" fmla="*/ 2377829 h 3000569"/>
                  <a:gd name="connsiteX14" fmla="*/ 0 w 1702630"/>
                  <a:gd name="connsiteY14" fmla="*/ 2911229 h 3000569"/>
                  <a:gd name="connsiteX0" fmla="*/ 0 w 1702630"/>
                  <a:gd name="connsiteY0" fmla="*/ 2911229 h 3000569"/>
                  <a:gd name="connsiteX1" fmla="*/ 919162 w 1702630"/>
                  <a:gd name="connsiteY1" fmla="*/ 2930279 h 3000569"/>
                  <a:gd name="connsiteX2" fmla="*/ 926307 w 1702630"/>
                  <a:gd name="connsiteY2" fmla="*/ 2415929 h 3000569"/>
                  <a:gd name="connsiteX3" fmla="*/ 1676400 w 1702630"/>
                  <a:gd name="connsiteY3" fmla="*/ 1349129 h 3000569"/>
                  <a:gd name="connsiteX4" fmla="*/ 1652587 w 1702630"/>
                  <a:gd name="connsiteY4" fmla="*/ 930030 h 3000569"/>
                  <a:gd name="connsiteX5" fmla="*/ 1273969 w 1702630"/>
                  <a:gd name="connsiteY5" fmla="*/ 239466 h 3000569"/>
                  <a:gd name="connsiteX6" fmla="*/ 1212056 w 1702630"/>
                  <a:gd name="connsiteY6" fmla="*/ 177555 h 3000569"/>
                  <a:gd name="connsiteX7" fmla="*/ 1188243 w 1702630"/>
                  <a:gd name="connsiteY7" fmla="*/ 327571 h 3000569"/>
                  <a:gd name="connsiteX8" fmla="*/ 835818 w 1702630"/>
                  <a:gd name="connsiteY8" fmla="*/ 1184823 h 3000569"/>
                  <a:gd name="connsiteX9" fmla="*/ 981075 w 1702630"/>
                  <a:gd name="connsiteY9" fmla="*/ 529979 h 3000569"/>
                  <a:gd name="connsiteX10" fmla="*/ 919162 w 1702630"/>
                  <a:gd name="connsiteY10" fmla="*/ 6104 h 3000569"/>
                  <a:gd name="connsiteX11" fmla="*/ 483393 w 1702630"/>
                  <a:gd name="connsiteY11" fmla="*/ 787155 h 3000569"/>
                  <a:gd name="connsiteX12" fmla="*/ 52387 w 1702630"/>
                  <a:gd name="connsiteY12" fmla="*/ 1568204 h 3000569"/>
                  <a:gd name="connsiteX13" fmla="*/ 28575 w 1702630"/>
                  <a:gd name="connsiteY13" fmla="*/ 2377829 h 3000569"/>
                  <a:gd name="connsiteX14" fmla="*/ 0 w 1702630"/>
                  <a:gd name="connsiteY14" fmla="*/ 2911229 h 300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2630" h="3000569">
                    <a:moveTo>
                      <a:pt x="0" y="2911229"/>
                    </a:moveTo>
                    <a:cubicBezTo>
                      <a:pt x="194469" y="3022354"/>
                      <a:pt x="781844" y="3031085"/>
                      <a:pt x="919162" y="2930279"/>
                    </a:cubicBezTo>
                    <a:cubicBezTo>
                      <a:pt x="921544" y="2758829"/>
                      <a:pt x="895350" y="2620717"/>
                      <a:pt x="926307" y="2415929"/>
                    </a:cubicBezTo>
                    <a:cubicBezTo>
                      <a:pt x="1150145" y="2046835"/>
                      <a:pt x="1423987" y="1701554"/>
                      <a:pt x="1676400" y="1349129"/>
                    </a:cubicBezTo>
                    <a:cubicBezTo>
                      <a:pt x="1725612" y="1166567"/>
                      <a:pt x="1698625" y="1091162"/>
                      <a:pt x="1652587" y="930030"/>
                    </a:cubicBezTo>
                    <a:cubicBezTo>
                      <a:pt x="1582737" y="744293"/>
                      <a:pt x="1378347" y="353766"/>
                      <a:pt x="1273969" y="239466"/>
                    </a:cubicBezTo>
                    <a:cubicBezTo>
                      <a:pt x="1248173" y="210891"/>
                      <a:pt x="1226344" y="162871"/>
                      <a:pt x="1212056" y="177555"/>
                    </a:cubicBezTo>
                    <a:cubicBezTo>
                      <a:pt x="1197768" y="192239"/>
                      <a:pt x="1181496" y="253753"/>
                      <a:pt x="1188243" y="327571"/>
                    </a:cubicBezTo>
                    <a:cubicBezTo>
                      <a:pt x="1097360" y="806203"/>
                      <a:pt x="869949" y="1146723"/>
                      <a:pt x="835818" y="1184823"/>
                    </a:cubicBezTo>
                    <a:lnTo>
                      <a:pt x="981075" y="529979"/>
                    </a:lnTo>
                    <a:cubicBezTo>
                      <a:pt x="1058068" y="252961"/>
                      <a:pt x="1070768" y="83098"/>
                      <a:pt x="919162" y="6104"/>
                    </a:cubicBezTo>
                    <a:cubicBezTo>
                      <a:pt x="687388" y="-57395"/>
                      <a:pt x="712786" y="386311"/>
                      <a:pt x="483393" y="787155"/>
                    </a:cubicBezTo>
                    <a:cubicBezTo>
                      <a:pt x="339724" y="1047505"/>
                      <a:pt x="174625" y="1250704"/>
                      <a:pt x="52387" y="1568204"/>
                    </a:cubicBezTo>
                    <a:cubicBezTo>
                      <a:pt x="-15081" y="1823791"/>
                      <a:pt x="-6350" y="2048423"/>
                      <a:pt x="28575" y="2377829"/>
                    </a:cubicBezTo>
                    <a:lnTo>
                      <a:pt x="0" y="29112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CF9410A-BACE-590C-2B59-650812AAD466}"/>
                  </a:ext>
                </a:extLst>
              </p:cNvPr>
              <p:cNvSpPr/>
              <p:nvPr/>
            </p:nvSpPr>
            <p:spPr>
              <a:xfrm>
                <a:off x="13968902" y="4331494"/>
                <a:ext cx="247972" cy="307181"/>
              </a:xfrm>
              <a:custGeom>
                <a:avLst/>
                <a:gdLst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7650 w 247650"/>
                  <a:gd name="connsiteY0" fmla="*/ 0 h 302419"/>
                  <a:gd name="connsiteX1" fmla="*/ 71438 w 247650"/>
                  <a:gd name="connsiteY1" fmla="*/ 302419 h 302419"/>
                  <a:gd name="connsiteX2" fmla="*/ 0 w 247650"/>
                  <a:gd name="connsiteY2" fmla="*/ 145256 h 302419"/>
                  <a:gd name="connsiteX3" fmla="*/ 247650 w 247650"/>
                  <a:gd name="connsiteY3" fmla="*/ 0 h 302419"/>
                  <a:gd name="connsiteX0" fmla="*/ 248028 w 248028"/>
                  <a:gd name="connsiteY0" fmla="*/ 0 h 302419"/>
                  <a:gd name="connsiteX1" fmla="*/ 71816 w 248028"/>
                  <a:gd name="connsiteY1" fmla="*/ 302419 h 302419"/>
                  <a:gd name="connsiteX2" fmla="*/ 378 w 248028"/>
                  <a:gd name="connsiteY2" fmla="*/ 145256 h 302419"/>
                  <a:gd name="connsiteX3" fmla="*/ 248028 w 248028"/>
                  <a:gd name="connsiteY3" fmla="*/ 0 h 302419"/>
                  <a:gd name="connsiteX0" fmla="*/ 248028 w 248028"/>
                  <a:gd name="connsiteY0" fmla="*/ 0 h 302419"/>
                  <a:gd name="connsiteX1" fmla="*/ 71816 w 248028"/>
                  <a:gd name="connsiteY1" fmla="*/ 302419 h 302419"/>
                  <a:gd name="connsiteX2" fmla="*/ 378 w 248028"/>
                  <a:gd name="connsiteY2" fmla="*/ 145256 h 302419"/>
                  <a:gd name="connsiteX3" fmla="*/ 248028 w 248028"/>
                  <a:gd name="connsiteY3" fmla="*/ 0 h 302419"/>
                  <a:gd name="connsiteX0" fmla="*/ 247972 w 247972"/>
                  <a:gd name="connsiteY0" fmla="*/ 0 h 307181"/>
                  <a:gd name="connsiteX1" fmla="*/ 74142 w 247972"/>
                  <a:gd name="connsiteY1" fmla="*/ 307181 h 307181"/>
                  <a:gd name="connsiteX2" fmla="*/ 322 w 247972"/>
                  <a:gd name="connsiteY2" fmla="*/ 145256 h 307181"/>
                  <a:gd name="connsiteX3" fmla="*/ 247972 w 247972"/>
                  <a:gd name="connsiteY3" fmla="*/ 0 h 307181"/>
                  <a:gd name="connsiteX0" fmla="*/ 247972 w 247972"/>
                  <a:gd name="connsiteY0" fmla="*/ 0 h 307181"/>
                  <a:gd name="connsiteX1" fmla="*/ 74142 w 247972"/>
                  <a:gd name="connsiteY1" fmla="*/ 307181 h 307181"/>
                  <a:gd name="connsiteX2" fmla="*/ 322 w 247972"/>
                  <a:gd name="connsiteY2" fmla="*/ 145256 h 307181"/>
                  <a:gd name="connsiteX3" fmla="*/ 247972 w 247972"/>
                  <a:gd name="connsiteY3" fmla="*/ 0 h 307181"/>
                  <a:gd name="connsiteX0" fmla="*/ 247972 w 247972"/>
                  <a:gd name="connsiteY0" fmla="*/ 0 h 307181"/>
                  <a:gd name="connsiteX1" fmla="*/ 74142 w 247972"/>
                  <a:gd name="connsiteY1" fmla="*/ 307181 h 307181"/>
                  <a:gd name="connsiteX2" fmla="*/ 322 w 247972"/>
                  <a:gd name="connsiteY2" fmla="*/ 145256 h 307181"/>
                  <a:gd name="connsiteX3" fmla="*/ 247972 w 247972"/>
                  <a:gd name="connsiteY3" fmla="*/ 0 h 30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972" h="307181">
                    <a:moveTo>
                      <a:pt x="247972" y="0"/>
                    </a:moveTo>
                    <a:cubicBezTo>
                      <a:pt x="244003" y="48419"/>
                      <a:pt x="147166" y="225425"/>
                      <a:pt x="74142" y="307181"/>
                    </a:cubicBezTo>
                    <a:cubicBezTo>
                      <a:pt x="7467" y="261937"/>
                      <a:pt x="-2058" y="204788"/>
                      <a:pt x="322" y="145256"/>
                    </a:cubicBezTo>
                    <a:cubicBezTo>
                      <a:pt x="25722" y="82549"/>
                      <a:pt x="124940" y="24607"/>
                      <a:pt x="247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FB213F6-BCFE-762F-3FE0-EAD52F8BD65A}"/>
                  </a:ext>
                </a:extLst>
              </p:cNvPr>
              <p:cNvSpPr/>
              <p:nvPr/>
            </p:nvSpPr>
            <p:spPr>
              <a:xfrm>
                <a:off x="12966689" y="698781"/>
                <a:ext cx="2838142" cy="3285844"/>
              </a:xfrm>
              <a:custGeom>
                <a:avLst/>
                <a:gdLst>
                  <a:gd name="connsiteX0" fmla="*/ 120650 w 2813050"/>
                  <a:gd name="connsiteY0" fmla="*/ 57150 h 3251200"/>
                  <a:gd name="connsiteX1" fmla="*/ 2622550 w 2813050"/>
                  <a:gd name="connsiteY1" fmla="*/ 0 h 3251200"/>
                  <a:gd name="connsiteX2" fmla="*/ 2813050 w 2813050"/>
                  <a:gd name="connsiteY2" fmla="*/ 107950 h 3251200"/>
                  <a:gd name="connsiteX3" fmla="*/ 2025650 w 2813050"/>
                  <a:gd name="connsiteY3" fmla="*/ 3048000 h 3251200"/>
                  <a:gd name="connsiteX4" fmla="*/ 1676400 w 2813050"/>
                  <a:gd name="connsiteY4" fmla="*/ 2844800 h 3251200"/>
                  <a:gd name="connsiteX5" fmla="*/ 1358900 w 2813050"/>
                  <a:gd name="connsiteY5" fmla="*/ 3251200 h 3251200"/>
                  <a:gd name="connsiteX6" fmla="*/ 177800 w 2813050"/>
                  <a:gd name="connsiteY6" fmla="*/ 2260600 h 3251200"/>
                  <a:gd name="connsiteX7" fmla="*/ 0 w 2813050"/>
                  <a:gd name="connsiteY7" fmla="*/ 209550 h 3251200"/>
                  <a:gd name="connsiteX8" fmla="*/ 120650 w 2813050"/>
                  <a:gd name="connsiteY8" fmla="*/ 57150 h 3251200"/>
                  <a:gd name="connsiteX0" fmla="*/ 120650 w 2813050"/>
                  <a:gd name="connsiteY0" fmla="*/ 57408 h 3251458"/>
                  <a:gd name="connsiteX1" fmla="*/ 2622550 w 2813050"/>
                  <a:gd name="connsiteY1" fmla="*/ 258 h 3251458"/>
                  <a:gd name="connsiteX2" fmla="*/ 2813050 w 2813050"/>
                  <a:gd name="connsiteY2" fmla="*/ 108208 h 3251458"/>
                  <a:gd name="connsiteX3" fmla="*/ 2025650 w 2813050"/>
                  <a:gd name="connsiteY3" fmla="*/ 3048258 h 3251458"/>
                  <a:gd name="connsiteX4" fmla="*/ 1676400 w 2813050"/>
                  <a:gd name="connsiteY4" fmla="*/ 2845058 h 3251458"/>
                  <a:gd name="connsiteX5" fmla="*/ 1358900 w 2813050"/>
                  <a:gd name="connsiteY5" fmla="*/ 3251458 h 3251458"/>
                  <a:gd name="connsiteX6" fmla="*/ 177800 w 2813050"/>
                  <a:gd name="connsiteY6" fmla="*/ 2260858 h 3251458"/>
                  <a:gd name="connsiteX7" fmla="*/ 0 w 2813050"/>
                  <a:gd name="connsiteY7" fmla="*/ 209808 h 3251458"/>
                  <a:gd name="connsiteX8" fmla="*/ 120650 w 2813050"/>
                  <a:gd name="connsiteY8" fmla="*/ 57408 h 3251458"/>
                  <a:gd name="connsiteX0" fmla="*/ 120650 w 2813050"/>
                  <a:gd name="connsiteY0" fmla="*/ 58015 h 3252065"/>
                  <a:gd name="connsiteX1" fmla="*/ 2622550 w 2813050"/>
                  <a:gd name="connsiteY1" fmla="*/ 865 h 3252065"/>
                  <a:gd name="connsiteX2" fmla="*/ 2813050 w 2813050"/>
                  <a:gd name="connsiteY2" fmla="*/ 108815 h 3252065"/>
                  <a:gd name="connsiteX3" fmla="*/ 2025650 w 2813050"/>
                  <a:gd name="connsiteY3" fmla="*/ 3048865 h 3252065"/>
                  <a:gd name="connsiteX4" fmla="*/ 1676400 w 2813050"/>
                  <a:gd name="connsiteY4" fmla="*/ 2845665 h 3252065"/>
                  <a:gd name="connsiteX5" fmla="*/ 1358900 w 2813050"/>
                  <a:gd name="connsiteY5" fmla="*/ 3252065 h 3252065"/>
                  <a:gd name="connsiteX6" fmla="*/ 177800 w 2813050"/>
                  <a:gd name="connsiteY6" fmla="*/ 2261465 h 3252065"/>
                  <a:gd name="connsiteX7" fmla="*/ 0 w 2813050"/>
                  <a:gd name="connsiteY7" fmla="*/ 210415 h 3252065"/>
                  <a:gd name="connsiteX8" fmla="*/ 120650 w 2813050"/>
                  <a:gd name="connsiteY8" fmla="*/ 58015 h 3252065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0650 w 2813050"/>
                  <a:gd name="connsiteY0" fmla="*/ 69569 h 3263619"/>
                  <a:gd name="connsiteX1" fmla="*/ 2622550 w 2813050"/>
                  <a:gd name="connsiteY1" fmla="*/ 12419 h 3263619"/>
                  <a:gd name="connsiteX2" fmla="*/ 2813050 w 2813050"/>
                  <a:gd name="connsiteY2" fmla="*/ 120369 h 3263619"/>
                  <a:gd name="connsiteX3" fmla="*/ 2025650 w 2813050"/>
                  <a:gd name="connsiteY3" fmla="*/ 3060419 h 3263619"/>
                  <a:gd name="connsiteX4" fmla="*/ 1676400 w 2813050"/>
                  <a:gd name="connsiteY4" fmla="*/ 2857219 h 3263619"/>
                  <a:gd name="connsiteX5" fmla="*/ 1358900 w 2813050"/>
                  <a:gd name="connsiteY5" fmla="*/ 3263619 h 3263619"/>
                  <a:gd name="connsiteX6" fmla="*/ 177800 w 2813050"/>
                  <a:gd name="connsiteY6" fmla="*/ 2273019 h 3263619"/>
                  <a:gd name="connsiteX7" fmla="*/ 0 w 2813050"/>
                  <a:gd name="connsiteY7" fmla="*/ 221969 h 3263619"/>
                  <a:gd name="connsiteX8" fmla="*/ 120650 w 2813050"/>
                  <a:gd name="connsiteY8" fmla="*/ 69569 h 3263619"/>
                  <a:gd name="connsiteX0" fmla="*/ 123126 w 2815526"/>
                  <a:gd name="connsiteY0" fmla="*/ 69569 h 3263619"/>
                  <a:gd name="connsiteX1" fmla="*/ 2625026 w 2815526"/>
                  <a:gd name="connsiteY1" fmla="*/ 12419 h 3263619"/>
                  <a:gd name="connsiteX2" fmla="*/ 2815526 w 2815526"/>
                  <a:gd name="connsiteY2" fmla="*/ 120369 h 3263619"/>
                  <a:gd name="connsiteX3" fmla="*/ 2028126 w 2815526"/>
                  <a:gd name="connsiteY3" fmla="*/ 3060419 h 3263619"/>
                  <a:gd name="connsiteX4" fmla="*/ 1678876 w 2815526"/>
                  <a:gd name="connsiteY4" fmla="*/ 2857219 h 3263619"/>
                  <a:gd name="connsiteX5" fmla="*/ 1361376 w 2815526"/>
                  <a:gd name="connsiteY5" fmla="*/ 3263619 h 3263619"/>
                  <a:gd name="connsiteX6" fmla="*/ 180276 w 2815526"/>
                  <a:gd name="connsiteY6" fmla="*/ 2273019 h 3263619"/>
                  <a:gd name="connsiteX7" fmla="*/ 2476 w 2815526"/>
                  <a:gd name="connsiteY7" fmla="*/ 221969 h 3263619"/>
                  <a:gd name="connsiteX8" fmla="*/ 123126 w 2815526"/>
                  <a:gd name="connsiteY8" fmla="*/ 69569 h 3263619"/>
                  <a:gd name="connsiteX0" fmla="*/ 123126 w 2815526"/>
                  <a:gd name="connsiteY0" fmla="*/ 69569 h 3263619"/>
                  <a:gd name="connsiteX1" fmla="*/ 2625026 w 2815526"/>
                  <a:gd name="connsiteY1" fmla="*/ 12419 h 3263619"/>
                  <a:gd name="connsiteX2" fmla="*/ 2815526 w 2815526"/>
                  <a:gd name="connsiteY2" fmla="*/ 120369 h 3263619"/>
                  <a:gd name="connsiteX3" fmla="*/ 2028126 w 2815526"/>
                  <a:gd name="connsiteY3" fmla="*/ 3060419 h 3263619"/>
                  <a:gd name="connsiteX4" fmla="*/ 1678876 w 2815526"/>
                  <a:gd name="connsiteY4" fmla="*/ 2857219 h 3263619"/>
                  <a:gd name="connsiteX5" fmla="*/ 1361376 w 2815526"/>
                  <a:gd name="connsiteY5" fmla="*/ 3263619 h 3263619"/>
                  <a:gd name="connsiteX6" fmla="*/ 180276 w 2815526"/>
                  <a:gd name="connsiteY6" fmla="*/ 2273019 h 3263619"/>
                  <a:gd name="connsiteX7" fmla="*/ 2476 w 2815526"/>
                  <a:gd name="connsiteY7" fmla="*/ 221969 h 3263619"/>
                  <a:gd name="connsiteX8" fmla="*/ 123126 w 2815526"/>
                  <a:gd name="connsiteY8" fmla="*/ 69569 h 3263619"/>
                  <a:gd name="connsiteX0" fmla="*/ 130719 w 2823119"/>
                  <a:gd name="connsiteY0" fmla="*/ 69569 h 3263619"/>
                  <a:gd name="connsiteX1" fmla="*/ 2632619 w 2823119"/>
                  <a:gd name="connsiteY1" fmla="*/ 12419 h 3263619"/>
                  <a:gd name="connsiteX2" fmla="*/ 2823119 w 2823119"/>
                  <a:gd name="connsiteY2" fmla="*/ 120369 h 3263619"/>
                  <a:gd name="connsiteX3" fmla="*/ 2035719 w 2823119"/>
                  <a:gd name="connsiteY3" fmla="*/ 3060419 h 3263619"/>
                  <a:gd name="connsiteX4" fmla="*/ 1686469 w 2823119"/>
                  <a:gd name="connsiteY4" fmla="*/ 2857219 h 3263619"/>
                  <a:gd name="connsiteX5" fmla="*/ 1368969 w 2823119"/>
                  <a:gd name="connsiteY5" fmla="*/ 3263619 h 3263619"/>
                  <a:gd name="connsiteX6" fmla="*/ 187869 w 2823119"/>
                  <a:gd name="connsiteY6" fmla="*/ 2273019 h 3263619"/>
                  <a:gd name="connsiteX7" fmla="*/ 10069 w 2823119"/>
                  <a:gd name="connsiteY7" fmla="*/ 221969 h 3263619"/>
                  <a:gd name="connsiteX8" fmla="*/ 130719 w 2823119"/>
                  <a:gd name="connsiteY8" fmla="*/ 69569 h 3263619"/>
                  <a:gd name="connsiteX0" fmla="*/ 130719 w 2823119"/>
                  <a:gd name="connsiteY0" fmla="*/ 69569 h 3263619"/>
                  <a:gd name="connsiteX1" fmla="*/ 2632619 w 2823119"/>
                  <a:gd name="connsiteY1" fmla="*/ 12419 h 3263619"/>
                  <a:gd name="connsiteX2" fmla="*/ 2823119 w 2823119"/>
                  <a:gd name="connsiteY2" fmla="*/ 120369 h 3263619"/>
                  <a:gd name="connsiteX3" fmla="*/ 2035719 w 2823119"/>
                  <a:gd name="connsiteY3" fmla="*/ 3060419 h 3263619"/>
                  <a:gd name="connsiteX4" fmla="*/ 1686469 w 2823119"/>
                  <a:gd name="connsiteY4" fmla="*/ 2857219 h 3263619"/>
                  <a:gd name="connsiteX5" fmla="*/ 1368969 w 2823119"/>
                  <a:gd name="connsiteY5" fmla="*/ 3263619 h 3263619"/>
                  <a:gd name="connsiteX6" fmla="*/ 187869 w 2823119"/>
                  <a:gd name="connsiteY6" fmla="*/ 2273019 h 3263619"/>
                  <a:gd name="connsiteX7" fmla="*/ 10069 w 2823119"/>
                  <a:gd name="connsiteY7" fmla="*/ 221969 h 3263619"/>
                  <a:gd name="connsiteX8" fmla="*/ 130719 w 2823119"/>
                  <a:gd name="connsiteY8" fmla="*/ 69569 h 3263619"/>
                  <a:gd name="connsiteX0" fmla="*/ 130719 w 2823119"/>
                  <a:gd name="connsiteY0" fmla="*/ 69569 h 3263619"/>
                  <a:gd name="connsiteX1" fmla="*/ 2632619 w 2823119"/>
                  <a:gd name="connsiteY1" fmla="*/ 12419 h 3263619"/>
                  <a:gd name="connsiteX2" fmla="*/ 2823119 w 2823119"/>
                  <a:gd name="connsiteY2" fmla="*/ 120369 h 3263619"/>
                  <a:gd name="connsiteX3" fmla="*/ 2035719 w 2823119"/>
                  <a:gd name="connsiteY3" fmla="*/ 3060419 h 3263619"/>
                  <a:gd name="connsiteX4" fmla="*/ 1686469 w 2823119"/>
                  <a:gd name="connsiteY4" fmla="*/ 2857219 h 3263619"/>
                  <a:gd name="connsiteX5" fmla="*/ 1368969 w 2823119"/>
                  <a:gd name="connsiteY5" fmla="*/ 3263619 h 3263619"/>
                  <a:gd name="connsiteX6" fmla="*/ 187869 w 2823119"/>
                  <a:gd name="connsiteY6" fmla="*/ 2273019 h 3263619"/>
                  <a:gd name="connsiteX7" fmla="*/ 10069 w 2823119"/>
                  <a:gd name="connsiteY7" fmla="*/ 221969 h 3263619"/>
                  <a:gd name="connsiteX8" fmla="*/ 130719 w 2823119"/>
                  <a:gd name="connsiteY8" fmla="*/ 69569 h 3263619"/>
                  <a:gd name="connsiteX0" fmla="*/ 130719 w 2823119"/>
                  <a:gd name="connsiteY0" fmla="*/ 69569 h 3263619"/>
                  <a:gd name="connsiteX1" fmla="*/ 2632619 w 2823119"/>
                  <a:gd name="connsiteY1" fmla="*/ 12419 h 3263619"/>
                  <a:gd name="connsiteX2" fmla="*/ 2823119 w 2823119"/>
                  <a:gd name="connsiteY2" fmla="*/ 120369 h 3263619"/>
                  <a:gd name="connsiteX3" fmla="*/ 2035719 w 2823119"/>
                  <a:gd name="connsiteY3" fmla="*/ 3060419 h 3263619"/>
                  <a:gd name="connsiteX4" fmla="*/ 1686469 w 2823119"/>
                  <a:gd name="connsiteY4" fmla="*/ 2857219 h 3263619"/>
                  <a:gd name="connsiteX5" fmla="*/ 1368969 w 2823119"/>
                  <a:gd name="connsiteY5" fmla="*/ 3263619 h 3263619"/>
                  <a:gd name="connsiteX6" fmla="*/ 187869 w 2823119"/>
                  <a:gd name="connsiteY6" fmla="*/ 2273019 h 3263619"/>
                  <a:gd name="connsiteX7" fmla="*/ 10069 w 2823119"/>
                  <a:gd name="connsiteY7" fmla="*/ 221969 h 3263619"/>
                  <a:gd name="connsiteX8" fmla="*/ 130719 w 2823119"/>
                  <a:gd name="connsiteY8" fmla="*/ 69569 h 3263619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35719 w 2823119"/>
                  <a:gd name="connsiteY3" fmla="*/ 3060419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3119"/>
                  <a:gd name="connsiteY0" fmla="*/ 69569 h 3285844"/>
                  <a:gd name="connsiteX1" fmla="*/ 2632619 w 2823119"/>
                  <a:gd name="connsiteY1" fmla="*/ 12419 h 3285844"/>
                  <a:gd name="connsiteX2" fmla="*/ 2823119 w 2823119"/>
                  <a:gd name="connsiteY2" fmla="*/ 120369 h 3285844"/>
                  <a:gd name="connsiteX3" fmla="*/ 2007144 w 2823119"/>
                  <a:gd name="connsiteY3" fmla="*/ 3050894 h 3285844"/>
                  <a:gd name="connsiteX4" fmla="*/ 1686469 w 2823119"/>
                  <a:gd name="connsiteY4" fmla="*/ 2857219 h 3285844"/>
                  <a:gd name="connsiteX5" fmla="*/ 1365794 w 2823119"/>
                  <a:gd name="connsiteY5" fmla="*/ 3285844 h 3285844"/>
                  <a:gd name="connsiteX6" fmla="*/ 187869 w 2823119"/>
                  <a:gd name="connsiteY6" fmla="*/ 2273019 h 3285844"/>
                  <a:gd name="connsiteX7" fmla="*/ 10069 w 2823119"/>
                  <a:gd name="connsiteY7" fmla="*/ 221969 h 3285844"/>
                  <a:gd name="connsiteX8" fmla="*/ 130719 w 2823119"/>
                  <a:gd name="connsiteY8" fmla="*/ 69569 h 3285844"/>
                  <a:gd name="connsiteX0" fmla="*/ 130719 w 2826207"/>
                  <a:gd name="connsiteY0" fmla="*/ 69569 h 3285844"/>
                  <a:gd name="connsiteX1" fmla="*/ 2632619 w 2826207"/>
                  <a:gd name="connsiteY1" fmla="*/ 12419 h 3285844"/>
                  <a:gd name="connsiteX2" fmla="*/ 2823119 w 2826207"/>
                  <a:gd name="connsiteY2" fmla="*/ 120369 h 3285844"/>
                  <a:gd name="connsiteX3" fmla="*/ 2007144 w 2826207"/>
                  <a:gd name="connsiteY3" fmla="*/ 3050894 h 3285844"/>
                  <a:gd name="connsiteX4" fmla="*/ 1686469 w 2826207"/>
                  <a:gd name="connsiteY4" fmla="*/ 2857219 h 3285844"/>
                  <a:gd name="connsiteX5" fmla="*/ 1365794 w 2826207"/>
                  <a:gd name="connsiteY5" fmla="*/ 3285844 h 3285844"/>
                  <a:gd name="connsiteX6" fmla="*/ 187869 w 2826207"/>
                  <a:gd name="connsiteY6" fmla="*/ 2273019 h 3285844"/>
                  <a:gd name="connsiteX7" fmla="*/ 10069 w 2826207"/>
                  <a:gd name="connsiteY7" fmla="*/ 221969 h 3285844"/>
                  <a:gd name="connsiteX8" fmla="*/ 130719 w 2826207"/>
                  <a:gd name="connsiteY8" fmla="*/ 69569 h 3285844"/>
                  <a:gd name="connsiteX0" fmla="*/ 130719 w 2827059"/>
                  <a:gd name="connsiteY0" fmla="*/ 69569 h 3285844"/>
                  <a:gd name="connsiteX1" fmla="*/ 2632619 w 2827059"/>
                  <a:gd name="connsiteY1" fmla="*/ 12419 h 3285844"/>
                  <a:gd name="connsiteX2" fmla="*/ 2823119 w 2827059"/>
                  <a:gd name="connsiteY2" fmla="*/ 120369 h 3285844"/>
                  <a:gd name="connsiteX3" fmla="*/ 2007144 w 2827059"/>
                  <a:gd name="connsiteY3" fmla="*/ 3050894 h 3285844"/>
                  <a:gd name="connsiteX4" fmla="*/ 1686469 w 2827059"/>
                  <a:gd name="connsiteY4" fmla="*/ 2857219 h 3285844"/>
                  <a:gd name="connsiteX5" fmla="*/ 1365794 w 2827059"/>
                  <a:gd name="connsiteY5" fmla="*/ 3285844 h 3285844"/>
                  <a:gd name="connsiteX6" fmla="*/ 187869 w 2827059"/>
                  <a:gd name="connsiteY6" fmla="*/ 2273019 h 3285844"/>
                  <a:gd name="connsiteX7" fmla="*/ 10069 w 2827059"/>
                  <a:gd name="connsiteY7" fmla="*/ 221969 h 3285844"/>
                  <a:gd name="connsiteX8" fmla="*/ 130719 w 2827059"/>
                  <a:gd name="connsiteY8" fmla="*/ 69569 h 3285844"/>
                  <a:gd name="connsiteX0" fmla="*/ 130719 w 2823169"/>
                  <a:gd name="connsiteY0" fmla="*/ 69569 h 3285844"/>
                  <a:gd name="connsiteX1" fmla="*/ 2632619 w 2823169"/>
                  <a:gd name="connsiteY1" fmla="*/ 12419 h 3285844"/>
                  <a:gd name="connsiteX2" fmla="*/ 2823119 w 2823169"/>
                  <a:gd name="connsiteY2" fmla="*/ 120369 h 3285844"/>
                  <a:gd name="connsiteX3" fmla="*/ 2007144 w 2823169"/>
                  <a:gd name="connsiteY3" fmla="*/ 3050894 h 3285844"/>
                  <a:gd name="connsiteX4" fmla="*/ 1686469 w 2823169"/>
                  <a:gd name="connsiteY4" fmla="*/ 2857219 h 3285844"/>
                  <a:gd name="connsiteX5" fmla="*/ 1365794 w 2823169"/>
                  <a:gd name="connsiteY5" fmla="*/ 3285844 h 3285844"/>
                  <a:gd name="connsiteX6" fmla="*/ 187869 w 2823169"/>
                  <a:gd name="connsiteY6" fmla="*/ 2273019 h 3285844"/>
                  <a:gd name="connsiteX7" fmla="*/ 10069 w 2823169"/>
                  <a:gd name="connsiteY7" fmla="*/ 221969 h 3285844"/>
                  <a:gd name="connsiteX8" fmla="*/ 130719 w 2823169"/>
                  <a:gd name="connsiteY8" fmla="*/ 69569 h 3285844"/>
                  <a:gd name="connsiteX0" fmla="*/ 130719 w 2871383"/>
                  <a:gd name="connsiteY0" fmla="*/ 69569 h 3285844"/>
                  <a:gd name="connsiteX1" fmla="*/ 2632619 w 2871383"/>
                  <a:gd name="connsiteY1" fmla="*/ 12419 h 3285844"/>
                  <a:gd name="connsiteX2" fmla="*/ 2823119 w 2871383"/>
                  <a:gd name="connsiteY2" fmla="*/ 120369 h 3285844"/>
                  <a:gd name="connsiteX3" fmla="*/ 2794545 w 2871383"/>
                  <a:gd name="connsiteY3" fmla="*/ 1133194 h 3285844"/>
                  <a:gd name="connsiteX4" fmla="*/ 2007144 w 2871383"/>
                  <a:gd name="connsiteY4" fmla="*/ 3050894 h 3285844"/>
                  <a:gd name="connsiteX5" fmla="*/ 1686469 w 2871383"/>
                  <a:gd name="connsiteY5" fmla="*/ 2857219 h 3285844"/>
                  <a:gd name="connsiteX6" fmla="*/ 1365794 w 2871383"/>
                  <a:gd name="connsiteY6" fmla="*/ 3285844 h 3285844"/>
                  <a:gd name="connsiteX7" fmla="*/ 187869 w 2871383"/>
                  <a:gd name="connsiteY7" fmla="*/ 2273019 h 3285844"/>
                  <a:gd name="connsiteX8" fmla="*/ 10069 w 2871383"/>
                  <a:gd name="connsiteY8" fmla="*/ 221969 h 3285844"/>
                  <a:gd name="connsiteX9" fmla="*/ 130719 w 2871383"/>
                  <a:gd name="connsiteY9" fmla="*/ 69569 h 3285844"/>
                  <a:gd name="connsiteX0" fmla="*/ 130719 w 2833113"/>
                  <a:gd name="connsiteY0" fmla="*/ 69569 h 3285844"/>
                  <a:gd name="connsiteX1" fmla="*/ 2632619 w 2833113"/>
                  <a:gd name="connsiteY1" fmla="*/ 12419 h 3285844"/>
                  <a:gd name="connsiteX2" fmla="*/ 2823119 w 2833113"/>
                  <a:gd name="connsiteY2" fmla="*/ 120369 h 3285844"/>
                  <a:gd name="connsiteX3" fmla="*/ 2794545 w 2833113"/>
                  <a:gd name="connsiteY3" fmla="*/ 1133194 h 3285844"/>
                  <a:gd name="connsiteX4" fmla="*/ 2007144 w 2833113"/>
                  <a:gd name="connsiteY4" fmla="*/ 3050894 h 3285844"/>
                  <a:gd name="connsiteX5" fmla="*/ 1686469 w 2833113"/>
                  <a:gd name="connsiteY5" fmla="*/ 2857219 h 3285844"/>
                  <a:gd name="connsiteX6" fmla="*/ 1365794 w 2833113"/>
                  <a:gd name="connsiteY6" fmla="*/ 3285844 h 3285844"/>
                  <a:gd name="connsiteX7" fmla="*/ 187869 w 2833113"/>
                  <a:gd name="connsiteY7" fmla="*/ 2273019 h 3285844"/>
                  <a:gd name="connsiteX8" fmla="*/ 10069 w 2833113"/>
                  <a:gd name="connsiteY8" fmla="*/ 221969 h 3285844"/>
                  <a:gd name="connsiteX9" fmla="*/ 130719 w 2833113"/>
                  <a:gd name="connsiteY9" fmla="*/ 69569 h 3285844"/>
                  <a:gd name="connsiteX0" fmla="*/ 130719 w 2826976"/>
                  <a:gd name="connsiteY0" fmla="*/ 69569 h 3285844"/>
                  <a:gd name="connsiteX1" fmla="*/ 2632619 w 2826976"/>
                  <a:gd name="connsiteY1" fmla="*/ 12419 h 3285844"/>
                  <a:gd name="connsiteX2" fmla="*/ 2823119 w 2826976"/>
                  <a:gd name="connsiteY2" fmla="*/ 120369 h 3285844"/>
                  <a:gd name="connsiteX3" fmla="*/ 2794545 w 2826976"/>
                  <a:gd name="connsiteY3" fmla="*/ 1133194 h 3285844"/>
                  <a:gd name="connsiteX4" fmla="*/ 2007144 w 2826976"/>
                  <a:gd name="connsiteY4" fmla="*/ 3050894 h 3285844"/>
                  <a:gd name="connsiteX5" fmla="*/ 1686469 w 2826976"/>
                  <a:gd name="connsiteY5" fmla="*/ 2857219 h 3285844"/>
                  <a:gd name="connsiteX6" fmla="*/ 1365794 w 2826976"/>
                  <a:gd name="connsiteY6" fmla="*/ 3285844 h 3285844"/>
                  <a:gd name="connsiteX7" fmla="*/ 187869 w 2826976"/>
                  <a:gd name="connsiteY7" fmla="*/ 2273019 h 3285844"/>
                  <a:gd name="connsiteX8" fmla="*/ 10069 w 2826976"/>
                  <a:gd name="connsiteY8" fmla="*/ 221969 h 3285844"/>
                  <a:gd name="connsiteX9" fmla="*/ 130719 w 2826976"/>
                  <a:gd name="connsiteY9" fmla="*/ 69569 h 3285844"/>
                  <a:gd name="connsiteX0" fmla="*/ 130719 w 2827844"/>
                  <a:gd name="connsiteY0" fmla="*/ 69569 h 3285844"/>
                  <a:gd name="connsiteX1" fmla="*/ 2632619 w 2827844"/>
                  <a:gd name="connsiteY1" fmla="*/ 12419 h 3285844"/>
                  <a:gd name="connsiteX2" fmla="*/ 2823119 w 2827844"/>
                  <a:gd name="connsiteY2" fmla="*/ 120369 h 3285844"/>
                  <a:gd name="connsiteX3" fmla="*/ 2819945 w 2827844"/>
                  <a:gd name="connsiteY3" fmla="*/ 1476094 h 3285844"/>
                  <a:gd name="connsiteX4" fmla="*/ 2007144 w 2827844"/>
                  <a:gd name="connsiteY4" fmla="*/ 3050894 h 3285844"/>
                  <a:gd name="connsiteX5" fmla="*/ 1686469 w 2827844"/>
                  <a:gd name="connsiteY5" fmla="*/ 2857219 h 3285844"/>
                  <a:gd name="connsiteX6" fmla="*/ 1365794 w 2827844"/>
                  <a:gd name="connsiteY6" fmla="*/ 3285844 h 3285844"/>
                  <a:gd name="connsiteX7" fmla="*/ 187869 w 2827844"/>
                  <a:gd name="connsiteY7" fmla="*/ 2273019 h 3285844"/>
                  <a:gd name="connsiteX8" fmla="*/ 10069 w 2827844"/>
                  <a:gd name="connsiteY8" fmla="*/ 221969 h 3285844"/>
                  <a:gd name="connsiteX9" fmla="*/ 130719 w 2827844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07144 w 2829578"/>
                  <a:gd name="connsiteY4" fmla="*/ 305089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07144 w 2829578"/>
                  <a:gd name="connsiteY4" fmla="*/ 305089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07144 w 2829578"/>
                  <a:gd name="connsiteY4" fmla="*/ 305089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07144 w 2829578"/>
                  <a:gd name="connsiteY4" fmla="*/ 305089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07144 w 2829578"/>
                  <a:gd name="connsiteY4" fmla="*/ 305089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29369 w 2829578"/>
                  <a:gd name="connsiteY4" fmla="*/ 306994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29369 w 2829578"/>
                  <a:gd name="connsiteY4" fmla="*/ 306994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29369 w 2829578"/>
                  <a:gd name="connsiteY4" fmla="*/ 306994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29578"/>
                  <a:gd name="connsiteY0" fmla="*/ 69569 h 3285844"/>
                  <a:gd name="connsiteX1" fmla="*/ 2632619 w 2829578"/>
                  <a:gd name="connsiteY1" fmla="*/ 12419 h 3285844"/>
                  <a:gd name="connsiteX2" fmla="*/ 2823119 w 2829578"/>
                  <a:gd name="connsiteY2" fmla="*/ 120369 h 3285844"/>
                  <a:gd name="connsiteX3" fmla="*/ 2819945 w 2829578"/>
                  <a:gd name="connsiteY3" fmla="*/ 1476094 h 3285844"/>
                  <a:gd name="connsiteX4" fmla="*/ 2029369 w 2829578"/>
                  <a:gd name="connsiteY4" fmla="*/ 3069944 h 3285844"/>
                  <a:gd name="connsiteX5" fmla="*/ 1686469 w 2829578"/>
                  <a:gd name="connsiteY5" fmla="*/ 2857219 h 3285844"/>
                  <a:gd name="connsiteX6" fmla="*/ 1365794 w 2829578"/>
                  <a:gd name="connsiteY6" fmla="*/ 3285844 h 3285844"/>
                  <a:gd name="connsiteX7" fmla="*/ 187869 w 2829578"/>
                  <a:gd name="connsiteY7" fmla="*/ 2273019 h 3285844"/>
                  <a:gd name="connsiteX8" fmla="*/ 10069 w 2829578"/>
                  <a:gd name="connsiteY8" fmla="*/ 221969 h 3285844"/>
                  <a:gd name="connsiteX9" fmla="*/ 130719 w 2829578"/>
                  <a:gd name="connsiteY9" fmla="*/ 69569 h 3285844"/>
                  <a:gd name="connsiteX0" fmla="*/ 130719 w 2833102"/>
                  <a:gd name="connsiteY0" fmla="*/ 69569 h 3285844"/>
                  <a:gd name="connsiteX1" fmla="*/ 2632619 w 2833102"/>
                  <a:gd name="connsiteY1" fmla="*/ 12419 h 3285844"/>
                  <a:gd name="connsiteX2" fmla="*/ 2823119 w 2833102"/>
                  <a:gd name="connsiteY2" fmla="*/ 120369 h 3285844"/>
                  <a:gd name="connsiteX3" fmla="*/ 2819945 w 2833102"/>
                  <a:gd name="connsiteY3" fmla="*/ 1476094 h 3285844"/>
                  <a:gd name="connsiteX4" fmla="*/ 2029369 w 2833102"/>
                  <a:gd name="connsiteY4" fmla="*/ 3069944 h 3285844"/>
                  <a:gd name="connsiteX5" fmla="*/ 1686469 w 2833102"/>
                  <a:gd name="connsiteY5" fmla="*/ 2857219 h 3285844"/>
                  <a:gd name="connsiteX6" fmla="*/ 1365794 w 2833102"/>
                  <a:gd name="connsiteY6" fmla="*/ 3285844 h 3285844"/>
                  <a:gd name="connsiteX7" fmla="*/ 187869 w 2833102"/>
                  <a:gd name="connsiteY7" fmla="*/ 2273019 h 3285844"/>
                  <a:gd name="connsiteX8" fmla="*/ 10069 w 2833102"/>
                  <a:gd name="connsiteY8" fmla="*/ 221969 h 3285844"/>
                  <a:gd name="connsiteX9" fmla="*/ 130719 w 2833102"/>
                  <a:gd name="connsiteY9" fmla="*/ 69569 h 3285844"/>
                  <a:gd name="connsiteX0" fmla="*/ 135759 w 2838142"/>
                  <a:gd name="connsiteY0" fmla="*/ 69569 h 3285844"/>
                  <a:gd name="connsiteX1" fmla="*/ 2637659 w 2838142"/>
                  <a:gd name="connsiteY1" fmla="*/ 12419 h 3285844"/>
                  <a:gd name="connsiteX2" fmla="*/ 2828159 w 2838142"/>
                  <a:gd name="connsiteY2" fmla="*/ 120369 h 3285844"/>
                  <a:gd name="connsiteX3" fmla="*/ 2824985 w 2838142"/>
                  <a:gd name="connsiteY3" fmla="*/ 1476094 h 3285844"/>
                  <a:gd name="connsiteX4" fmla="*/ 2034409 w 2838142"/>
                  <a:gd name="connsiteY4" fmla="*/ 3069944 h 3285844"/>
                  <a:gd name="connsiteX5" fmla="*/ 1691509 w 2838142"/>
                  <a:gd name="connsiteY5" fmla="*/ 2857219 h 3285844"/>
                  <a:gd name="connsiteX6" fmla="*/ 1370834 w 2838142"/>
                  <a:gd name="connsiteY6" fmla="*/ 3285844 h 3285844"/>
                  <a:gd name="connsiteX7" fmla="*/ 192909 w 2838142"/>
                  <a:gd name="connsiteY7" fmla="*/ 2273019 h 3285844"/>
                  <a:gd name="connsiteX8" fmla="*/ 8759 w 2838142"/>
                  <a:gd name="connsiteY8" fmla="*/ 221969 h 3285844"/>
                  <a:gd name="connsiteX9" fmla="*/ 135759 w 2838142"/>
                  <a:gd name="connsiteY9" fmla="*/ 69569 h 3285844"/>
                  <a:gd name="connsiteX0" fmla="*/ 135759 w 2838142"/>
                  <a:gd name="connsiteY0" fmla="*/ 69569 h 3285844"/>
                  <a:gd name="connsiteX1" fmla="*/ 2637659 w 2838142"/>
                  <a:gd name="connsiteY1" fmla="*/ 12419 h 3285844"/>
                  <a:gd name="connsiteX2" fmla="*/ 2828159 w 2838142"/>
                  <a:gd name="connsiteY2" fmla="*/ 120369 h 3285844"/>
                  <a:gd name="connsiteX3" fmla="*/ 2824985 w 2838142"/>
                  <a:gd name="connsiteY3" fmla="*/ 1476094 h 3285844"/>
                  <a:gd name="connsiteX4" fmla="*/ 2034409 w 2838142"/>
                  <a:gd name="connsiteY4" fmla="*/ 3069944 h 3285844"/>
                  <a:gd name="connsiteX5" fmla="*/ 1691509 w 2838142"/>
                  <a:gd name="connsiteY5" fmla="*/ 2857219 h 3285844"/>
                  <a:gd name="connsiteX6" fmla="*/ 1370834 w 2838142"/>
                  <a:gd name="connsiteY6" fmla="*/ 3285844 h 3285844"/>
                  <a:gd name="connsiteX7" fmla="*/ 192909 w 2838142"/>
                  <a:gd name="connsiteY7" fmla="*/ 2273019 h 3285844"/>
                  <a:gd name="connsiteX8" fmla="*/ 8759 w 2838142"/>
                  <a:gd name="connsiteY8" fmla="*/ 221969 h 3285844"/>
                  <a:gd name="connsiteX9" fmla="*/ 135759 w 2838142"/>
                  <a:gd name="connsiteY9" fmla="*/ 69569 h 3285844"/>
                  <a:gd name="connsiteX0" fmla="*/ 135759 w 2838142"/>
                  <a:gd name="connsiteY0" fmla="*/ 69569 h 3285844"/>
                  <a:gd name="connsiteX1" fmla="*/ 1351785 w 2838142"/>
                  <a:gd name="connsiteY1" fmla="*/ 2346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383535 w 2838142"/>
                  <a:gd name="connsiteY1" fmla="*/ 3235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367660 w 2838142"/>
                  <a:gd name="connsiteY1" fmla="*/ 54264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6560 w 2838142"/>
                  <a:gd name="connsiteY1" fmla="*/ 2981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6560 w 2838142"/>
                  <a:gd name="connsiteY1" fmla="*/ 2981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6560 w 2838142"/>
                  <a:gd name="connsiteY1" fmla="*/ 2981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6560 w 2838142"/>
                  <a:gd name="connsiteY1" fmla="*/ 298169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59735 w 2838142"/>
                  <a:gd name="connsiteY1" fmla="*/ 28229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  <a:gd name="connsiteX0" fmla="*/ 135759 w 2838142"/>
                  <a:gd name="connsiteY0" fmla="*/ 69569 h 3285844"/>
                  <a:gd name="connsiteX1" fmla="*/ 1478785 w 2838142"/>
                  <a:gd name="connsiteY1" fmla="*/ 275944 h 3285844"/>
                  <a:gd name="connsiteX2" fmla="*/ 2637659 w 2838142"/>
                  <a:gd name="connsiteY2" fmla="*/ 12419 h 3285844"/>
                  <a:gd name="connsiteX3" fmla="*/ 2828159 w 2838142"/>
                  <a:gd name="connsiteY3" fmla="*/ 120369 h 3285844"/>
                  <a:gd name="connsiteX4" fmla="*/ 2824985 w 2838142"/>
                  <a:gd name="connsiteY4" fmla="*/ 1476094 h 3285844"/>
                  <a:gd name="connsiteX5" fmla="*/ 2034409 w 2838142"/>
                  <a:gd name="connsiteY5" fmla="*/ 3069944 h 3285844"/>
                  <a:gd name="connsiteX6" fmla="*/ 1691509 w 2838142"/>
                  <a:gd name="connsiteY6" fmla="*/ 2857219 h 3285844"/>
                  <a:gd name="connsiteX7" fmla="*/ 1370834 w 2838142"/>
                  <a:gd name="connsiteY7" fmla="*/ 3285844 h 3285844"/>
                  <a:gd name="connsiteX8" fmla="*/ 192909 w 2838142"/>
                  <a:gd name="connsiteY8" fmla="*/ 2273019 h 3285844"/>
                  <a:gd name="connsiteX9" fmla="*/ 8759 w 2838142"/>
                  <a:gd name="connsiteY9" fmla="*/ 221969 h 3285844"/>
                  <a:gd name="connsiteX10" fmla="*/ 135759 w 2838142"/>
                  <a:gd name="connsiteY10" fmla="*/ 69569 h 328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38142" h="3285844">
                    <a:moveTo>
                      <a:pt x="135759" y="69569"/>
                    </a:moveTo>
                    <a:cubicBezTo>
                      <a:pt x="423097" y="100261"/>
                      <a:pt x="633177" y="301344"/>
                      <a:pt x="1478785" y="275944"/>
                    </a:cubicBezTo>
                    <a:cubicBezTo>
                      <a:pt x="2324393" y="250544"/>
                      <a:pt x="2340797" y="101319"/>
                      <a:pt x="2637659" y="12419"/>
                    </a:cubicBezTo>
                    <a:cubicBezTo>
                      <a:pt x="2742434" y="-24623"/>
                      <a:pt x="2790059" y="24061"/>
                      <a:pt x="2828159" y="120369"/>
                    </a:cubicBezTo>
                    <a:cubicBezTo>
                      <a:pt x="2855147" y="307165"/>
                      <a:pt x="2818106" y="1003548"/>
                      <a:pt x="2824985" y="1476094"/>
                    </a:cubicBezTo>
                    <a:cubicBezTo>
                      <a:pt x="2704864" y="2602690"/>
                      <a:pt x="2180988" y="2928657"/>
                      <a:pt x="2034409" y="3069944"/>
                    </a:cubicBezTo>
                    <a:cubicBezTo>
                      <a:pt x="1940217" y="2897436"/>
                      <a:pt x="1830151" y="2864627"/>
                      <a:pt x="1691509" y="2857219"/>
                    </a:cubicBezTo>
                    <a:cubicBezTo>
                      <a:pt x="1448092" y="2961994"/>
                      <a:pt x="1452326" y="3139794"/>
                      <a:pt x="1370834" y="3285844"/>
                    </a:cubicBezTo>
                    <a:cubicBezTo>
                      <a:pt x="843784" y="3222344"/>
                      <a:pt x="354834" y="2714344"/>
                      <a:pt x="192909" y="2273019"/>
                    </a:cubicBezTo>
                    <a:cubicBezTo>
                      <a:pt x="-31458" y="1836986"/>
                      <a:pt x="-4999" y="969152"/>
                      <a:pt x="8759" y="221969"/>
                    </a:cubicBezTo>
                    <a:cubicBezTo>
                      <a:pt x="7701" y="167994"/>
                      <a:pt x="-12408" y="129894"/>
                      <a:pt x="135759" y="695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D30100D-BB76-CCC3-9C6D-D94C6806C81B}"/>
                </a:ext>
              </a:extLst>
            </p:cNvPr>
            <p:cNvSpPr/>
            <p:nvPr/>
          </p:nvSpPr>
          <p:spPr>
            <a:xfrm>
              <a:off x="5297391" y="1687426"/>
              <a:ext cx="1919091" cy="1554666"/>
            </a:xfrm>
            <a:custGeom>
              <a:avLst/>
              <a:gdLst>
                <a:gd name="connsiteX0" fmla="*/ 327637 w 1919091"/>
                <a:gd name="connsiteY0" fmla="*/ 1099667 h 1554666"/>
                <a:gd name="connsiteX1" fmla="*/ 973139 w 1919091"/>
                <a:gd name="connsiteY1" fmla="*/ 1293897 h 1554666"/>
                <a:gd name="connsiteX2" fmla="*/ 1595439 w 1919091"/>
                <a:gd name="connsiteY2" fmla="*/ 1109747 h 1554666"/>
                <a:gd name="connsiteX3" fmla="*/ 985839 w 1919091"/>
                <a:gd name="connsiteY3" fmla="*/ 1554247 h 1554666"/>
                <a:gd name="connsiteX4" fmla="*/ 309564 w 1919091"/>
                <a:gd name="connsiteY4" fmla="*/ 1106572 h 1554666"/>
                <a:gd name="connsiteX5" fmla="*/ 327637 w 1919091"/>
                <a:gd name="connsiteY5" fmla="*/ 1099667 h 1554666"/>
                <a:gd name="connsiteX6" fmla="*/ 1586573 w 1919091"/>
                <a:gd name="connsiteY6" fmla="*/ 1625 h 1554666"/>
                <a:gd name="connsiteX7" fmla="*/ 1919091 w 1919091"/>
                <a:gd name="connsiteY7" fmla="*/ 84225 h 1554666"/>
                <a:gd name="connsiteX8" fmla="*/ 1652391 w 1919091"/>
                <a:gd name="connsiteY8" fmla="*/ 355688 h 1554666"/>
                <a:gd name="connsiteX9" fmla="*/ 1185667 w 1919091"/>
                <a:gd name="connsiteY9" fmla="*/ 298538 h 1554666"/>
                <a:gd name="connsiteX10" fmla="*/ 1499993 w 1919091"/>
                <a:gd name="connsiteY10" fmla="*/ 15169 h 1554666"/>
                <a:gd name="connsiteX11" fmla="*/ 1586573 w 1919091"/>
                <a:gd name="connsiteY11" fmla="*/ 1625 h 1554666"/>
                <a:gd name="connsiteX12" fmla="*/ 263469 w 1919091"/>
                <a:gd name="connsiteY12" fmla="*/ 991 h 1554666"/>
                <a:gd name="connsiteX13" fmla="*/ 332519 w 1919091"/>
                <a:gd name="connsiteY13" fmla="*/ 1625 h 1554666"/>
                <a:gd name="connsiteX14" fmla="*/ 419099 w 1919091"/>
                <a:gd name="connsiteY14" fmla="*/ 15169 h 1554666"/>
                <a:gd name="connsiteX15" fmla="*/ 733425 w 1919091"/>
                <a:gd name="connsiteY15" fmla="*/ 298538 h 1554666"/>
                <a:gd name="connsiteX16" fmla="*/ 266700 w 1919091"/>
                <a:gd name="connsiteY16" fmla="*/ 355688 h 1554666"/>
                <a:gd name="connsiteX17" fmla="*/ 0 w 1919091"/>
                <a:gd name="connsiteY17" fmla="*/ 84225 h 1554666"/>
                <a:gd name="connsiteX18" fmla="*/ 263469 w 1919091"/>
                <a:gd name="connsiteY18" fmla="*/ 991 h 1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9091" h="1554666">
                  <a:moveTo>
                    <a:pt x="327637" y="1099667"/>
                  </a:moveTo>
                  <a:cubicBezTo>
                    <a:pt x="384292" y="1111235"/>
                    <a:pt x="549475" y="1298990"/>
                    <a:pt x="973139" y="1293897"/>
                  </a:cubicBezTo>
                  <a:cubicBezTo>
                    <a:pt x="1457326" y="1288076"/>
                    <a:pt x="1552047" y="1069530"/>
                    <a:pt x="1595439" y="1109747"/>
                  </a:cubicBezTo>
                  <a:cubicBezTo>
                    <a:pt x="1638831" y="1149964"/>
                    <a:pt x="1419226" y="1538901"/>
                    <a:pt x="985839" y="1554247"/>
                  </a:cubicBezTo>
                  <a:cubicBezTo>
                    <a:pt x="552452" y="1569593"/>
                    <a:pt x="276756" y="1159489"/>
                    <a:pt x="309564" y="1106572"/>
                  </a:cubicBezTo>
                  <a:cubicBezTo>
                    <a:pt x="313665" y="1099958"/>
                    <a:pt x="319544" y="1098014"/>
                    <a:pt x="327637" y="1099667"/>
                  </a:cubicBezTo>
                  <a:close/>
                  <a:moveTo>
                    <a:pt x="1586573" y="1625"/>
                  </a:moveTo>
                  <a:cubicBezTo>
                    <a:pt x="1675311" y="-5667"/>
                    <a:pt x="1774431" y="9812"/>
                    <a:pt x="1919091" y="84225"/>
                  </a:cubicBezTo>
                  <a:cubicBezTo>
                    <a:pt x="1865909" y="212813"/>
                    <a:pt x="1791297" y="274725"/>
                    <a:pt x="1652391" y="355688"/>
                  </a:cubicBezTo>
                  <a:cubicBezTo>
                    <a:pt x="1413474" y="386645"/>
                    <a:pt x="1334098" y="372356"/>
                    <a:pt x="1185667" y="298538"/>
                  </a:cubicBezTo>
                  <a:cubicBezTo>
                    <a:pt x="1222973" y="196938"/>
                    <a:pt x="1322192" y="62000"/>
                    <a:pt x="1499993" y="15169"/>
                  </a:cubicBezTo>
                  <a:cubicBezTo>
                    <a:pt x="1528568" y="9017"/>
                    <a:pt x="1556993" y="4056"/>
                    <a:pt x="1586573" y="1625"/>
                  </a:cubicBezTo>
                  <a:close/>
                  <a:moveTo>
                    <a:pt x="263469" y="991"/>
                  </a:moveTo>
                  <a:cubicBezTo>
                    <a:pt x="287501" y="-597"/>
                    <a:pt x="310334" y="-198"/>
                    <a:pt x="332519" y="1625"/>
                  </a:cubicBezTo>
                  <a:cubicBezTo>
                    <a:pt x="362098" y="4056"/>
                    <a:pt x="390524" y="9017"/>
                    <a:pt x="419099" y="15169"/>
                  </a:cubicBezTo>
                  <a:cubicBezTo>
                    <a:pt x="596900" y="62000"/>
                    <a:pt x="696119" y="196938"/>
                    <a:pt x="733425" y="298538"/>
                  </a:cubicBezTo>
                  <a:cubicBezTo>
                    <a:pt x="584994" y="372356"/>
                    <a:pt x="505618" y="386645"/>
                    <a:pt x="266700" y="355688"/>
                  </a:cubicBezTo>
                  <a:cubicBezTo>
                    <a:pt x="127794" y="274725"/>
                    <a:pt x="53182" y="212813"/>
                    <a:pt x="0" y="84225"/>
                  </a:cubicBezTo>
                  <a:cubicBezTo>
                    <a:pt x="108495" y="28415"/>
                    <a:pt x="191374" y="5756"/>
                    <a:pt x="263469" y="9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280E04-C08B-DA8D-B585-08250746D731}"/>
              </a:ext>
            </a:extLst>
          </p:cNvPr>
          <p:cNvGrpSpPr/>
          <p:nvPr/>
        </p:nvGrpSpPr>
        <p:grpSpPr>
          <a:xfrm>
            <a:off x="-10164" y="3825426"/>
            <a:ext cx="1501505" cy="1532151"/>
            <a:chOff x="8809235" y="182311"/>
            <a:chExt cx="6415024" cy="65459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D42CBBB-97E8-DD13-33DF-EB790EF6B975}"/>
                </a:ext>
              </a:extLst>
            </p:cNvPr>
            <p:cNvSpPr/>
            <p:nvPr/>
          </p:nvSpPr>
          <p:spPr>
            <a:xfrm>
              <a:off x="9685547" y="182311"/>
              <a:ext cx="2845138" cy="4095173"/>
            </a:xfrm>
            <a:custGeom>
              <a:avLst/>
              <a:gdLst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91891"/>
                <a:gd name="connsiteY0" fmla="*/ 698090 h 3637935"/>
                <a:gd name="connsiteX1" fmla="*/ 2743200 w 2891891"/>
                <a:gd name="connsiteY1" fmla="*/ 0 h 3637935"/>
                <a:gd name="connsiteX2" fmla="*/ 2493911 w 2891891"/>
                <a:gd name="connsiteY2" fmla="*/ 837278 h 3637935"/>
                <a:gd name="connsiteX3" fmla="*/ 2871019 w 2891891"/>
                <a:gd name="connsiteY3" fmla="*/ 2674374 h 3637935"/>
                <a:gd name="connsiteX4" fmla="*/ 1740309 w 2891891"/>
                <a:gd name="connsiteY4" fmla="*/ 3637935 h 3637935"/>
                <a:gd name="connsiteX5" fmla="*/ 314632 w 2891891"/>
                <a:gd name="connsiteY5" fmla="*/ 2310580 h 3637935"/>
                <a:gd name="connsiteX6" fmla="*/ 0 w 2891891"/>
                <a:gd name="connsiteY6" fmla="*/ 1779638 h 3637935"/>
                <a:gd name="connsiteX7" fmla="*/ 147484 w 2891891"/>
                <a:gd name="connsiteY7" fmla="*/ 1179871 h 3637935"/>
                <a:gd name="connsiteX8" fmla="*/ 157316 w 2891891"/>
                <a:gd name="connsiteY8" fmla="*/ 698090 h 3637935"/>
                <a:gd name="connsiteX0" fmla="*/ 157316 w 2892994"/>
                <a:gd name="connsiteY0" fmla="*/ 698090 h 3637935"/>
                <a:gd name="connsiteX1" fmla="*/ 2743200 w 2892994"/>
                <a:gd name="connsiteY1" fmla="*/ 0 h 3637935"/>
                <a:gd name="connsiteX2" fmla="*/ 2522486 w 2892994"/>
                <a:gd name="connsiteY2" fmla="*/ 1234153 h 3637935"/>
                <a:gd name="connsiteX3" fmla="*/ 2871019 w 2892994"/>
                <a:gd name="connsiteY3" fmla="*/ 2674374 h 3637935"/>
                <a:gd name="connsiteX4" fmla="*/ 1740309 w 2892994"/>
                <a:gd name="connsiteY4" fmla="*/ 3637935 h 3637935"/>
                <a:gd name="connsiteX5" fmla="*/ 314632 w 2892994"/>
                <a:gd name="connsiteY5" fmla="*/ 2310580 h 3637935"/>
                <a:gd name="connsiteX6" fmla="*/ 0 w 2892994"/>
                <a:gd name="connsiteY6" fmla="*/ 1779638 h 3637935"/>
                <a:gd name="connsiteX7" fmla="*/ 147484 w 2892994"/>
                <a:gd name="connsiteY7" fmla="*/ 1179871 h 3637935"/>
                <a:gd name="connsiteX8" fmla="*/ 157316 w 2892994"/>
                <a:gd name="connsiteY8" fmla="*/ 698090 h 3637935"/>
                <a:gd name="connsiteX0" fmla="*/ 157316 w 2892994"/>
                <a:gd name="connsiteY0" fmla="*/ 698090 h 3637935"/>
                <a:gd name="connsiteX1" fmla="*/ 2743200 w 2892994"/>
                <a:gd name="connsiteY1" fmla="*/ 0 h 3637935"/>
                <a:gd name="connsiteX2" fmla="*/ 2522486 w 2892994"/>
                <a:gd name="connsiteY2" fmla="*/ 1234153 h 3637935"/>
                <a:gd name="connsiteX3" fmla="*/ 2871019 w 2892994"/>
                <a:gd name="connsiteY3" fmla="*/ 2674374 h 3637935"/>
                <a:gd name="connsiteX4" fmla="*/ 1740309 w 2892994"/>
                <a:gd name="connsiteY4" fmla="*/ 3637935 h 3637935"/>
                <a:gd name="connsiteX5" fmla="*/ 314632 w 2892994"/>
                <a:gd name="connsiteY5" fmla="*/ 2310580 h 3637935"/>
                <a:gd name="connsiteX6" fmla="*/ 0 w 2892994"/>
                <a:gd name="connsiteY6" fmla="*/ 1779638 h 3637935"/>
                <a:gd name="connsiteX7" fmla="*/ 147484 w 2892994"/>
                <a:gd name="connsiteY7" fmla="*/ 1179871 h 3637935"/>
                <a:gd name="connsiteX8" fmla="*/ 157316 w 2892994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2486 w 2871019"/>
                <a:gd name="connsiteY2" fmla="*/ 123415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2486 w 2871019"/>
                <a:gd name="connsiteY2" fmla="*/ 123415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80698"/>
                <a:gd name="connsiteY0" fmla="*/ 698090 h 3637935"/>
                <a:gd name="connsiteX1" fmla="*/ 2743200 w 2880698"/>
                <a:gd name="connsiteY1" fmla="*/ 0 h 3637935"/>
                <a:gd name="connsiteX2" fmla="*/ 2525661 w 2880698"/>
                <a:gd name="connsiteY2" fmla="*/ 1167478 h 3637935"/>
                <a:gd name="connsiteX3" fmla="*/ 2532011 w 2880698"/>
                <a:gd name="connsiteY3" fmla="*/ 1240503 h 3637935"/>
                <a:gd name="connsiteX4" fmla="*/ 2871019 w 2880698"/>
                <a:gd name="connsiteY4" fmla="*/ 2674374 h 3637935"/>
                <a:gd name="connsiteX5" fmla="*/ 1740309 w 2880698"/>
                <a:gd name="connsiteY5" fmla="*/ 3637935 h 3637935"/>
                <a:gd name="connsiteX6" fmla="*/ 314632 w 2880698"/>
                <a:gd name="connsiteY6" fmla="*/ 2310580 h 3637935"/>
                <a:gd name="connsiteX7" fmla="*/ 0 w 2880698"/>
                <a:gd name="connsiteY7" fmla="*/ 1779638 h 3637935"/>
                <a:gd name="connsiteX8" fmla="*/ 147484 w 2880698"/>
                <a:gd name="connsiteY8" fmla="*/ 1179871 h 3637935"/>
                <a:gd name="connsiteX9" fmla="*/ 157316 w 2880698"/>
                <a:gd name="connsiteY9" fmla="*/ 698090 h 3637935"/>
                <a:gd name="connsiteX0" fmla="*/ 157316 w 2880698"/>
                <a:gd name="connsiteY0" fmla="*/ 698090 h 3637935"/>
                <a:gd name="connsiteX1" fmla="*/ 2743200 w 2880698"/>
                <a:gd name="connsiteY1" fmla="*/ 0 h 3637935"/>
                <a:gd name="connsiteX2" fmla="*/ 2525661 w 2880698"/>
                <a:gd name="connsiteY2" fmla="*/ 621378 h 3637935"/>
                <a:gd name="connsiteX3" fmla="*/ 2532011 w 2880698"/>
                <a:gd name="connsiteY3" fmla="*/ 1240503 h 3637935"/>
                <a:gd name="connsiteX4" fmla="*/ 2871019 w 2880698"/>
                <a:gd name="connsiteY4" fmla="*/ 2674374 h 3637935"/>
                <a:gd name="connsiteX5" fmla="*/ 1740309 w 2880698"/>
                <a:gd name="connsiteY5" fmla="*/ 3637935 h 3637935"/>
                <a:gd name="connsiteX6" fmla="*/ 314632 w 2880698"/>
                <a:gd name="connsiteY6" fmla="*/ 2310580 h 3637935"/>
                <a:gd name="connsiteX7" fmla="*/ 0 w 2880698"/>
                <a:gd name="connsiteY7" fmla="*/ 1779638 h 3637935"/>
                <a:gd name="connsiteX8" fmla="*/ 147484 w 2880698"/>
                <a:gd name="connsiteY8" fmla="*/ 1179871 h 3637935"/>
                <a:gd name="connsiteX9" fmla="*/ 157316 w 2880698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27332 w 2858319"/>
                <a:gd name="connsiteY6" fmla="*/ 2339155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1457 w 2858319"/>
                <a:gd name="connsiteY6" fmla="*/ 23486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1457 w 2858319"/>
                <a:gd name="connsiteY6" fmla="*/ 23486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8358"/>
                <a:gd name="connsiteX1" fmla="*/ 2743200 w 2858319"/>
                <a:gd name="connsiteY1" fmla="*/ 0 h 3638358"/>
                <a:gd name="connsiteX2" fmla="*/ 2544711 w 2858319"/>
                <a:gd name="connsiteY2" fmla="*/ 424528 h 3638358"/>
                <a:gd name="connsiteX3" fmla="*/ 2544711 w 2858319"/>
                <a:gd name="connsiteY3" fmla="*/ 1735803 h 3638358"/>
                <a:gd name="connsiteX4" fmla="*/ 2858319 w 2858319"/>
                <a:gd name="connsiteY4" fmla="*/ 2690249 h 3638358"/>
                <a:gd name="connsiteX5" fmla="*/ 1740309 w 2858319"/>
                <a:gd name="connsiteY5" fmla="*/ 3637935 h 3638358"/>
                <a:gd name="connsiteX6" fmla="*/ 311457 w 2858319"/>
                <a:gd name="connsiteY6" fmla="*/ 2348680 h 3638358"/>
                <a:gd name="connsiteX7" fmla="*/ 0 w 2858319"/>
                <a:gd name="connsiteY7" fmla="*/ 1779638 h 3638358"/>
                <a:gd name="connsiteX8" fmla="*/ 147484 w 2858319"/>
                <a:gd name="connsiteY8" fmla="*/ 1179871 h 3638358"/>
                <a:gd name="connsiteX9" fmla="*/ 157316 w 2858319"/>
                <a:gd name="connsiteY9" fmla="*/ 698090 h 3638358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3785 w 2844788"/>
                <a:gd name="connsiteY0" fmla="*/ 698090 h 3638387"/>
                <a:gd name="connsiteX1" fmla="*/ 2729669 w 2844788"/>
                <a:gd name="connsiteY1" fmla="*/ 0 h 3638387"/>
                <a:gd name="connsiteX2" fmla="*/ 2531180 w 2844788"/>
                <a:gd name="connsiteY2" fmla="*/ 424528 h 3638387"/>
                <a:gd name="connsiteX3" fmla="*/ 2531180 w 2844788"/>
                <a:gd name="connsiteY3" fmla="*/ 1735803 h 3638387"/>
                <a:gd name="connsiteX4" fmla="*/ 2844788 w 2844788"/>
                <a:gd name="connsiteY4" fmla="*/ 2690249 h 3638387"/>
                <a:gd name="connsiteX5" fmla="*/ 1726778 w 2844788"/>
                <a:gd name="connsiteY5" fmla="*/ 3637935 h 3638387"/>
                <a:gd name="connsiteX6" fmla="*/ 297926 w 2844788"/>
                <a:gd name="connsiteY6" fmla="*/ 2348680 h 3638387"/>
                <a:gd name="connsiteX7" fmla="*/ 2344 w 2844788"/>
                <a:gd name="connsiteY7" fmla="*/ 1789163 h 3638387"/>
                <a:gd name="connsiteX8" fmla="*/ 133953 w 2844788"/>
                <a:gd name="connsiteY8" fmla="*/ 1179871 h 3638387"/>
                <a:gd name="connsiteX9" fmla="*/ 143785 w 2844788"/>
                <a:gd name="connsiteY9" fmla="*/ 698090 h 3638387"/>
                <a:gd name="connsiteX0" fmla="*/ 143785 w 2844788"/>
                <a:gd name="connsiteY0" fmla="*/ 698090 h 3638387"/>
                <a:gd name="connsiteX1" fmla="*/ 2729669 w 2844788"/>
                <a:gd name="connsiteY1" fmla="*/ 0 h 3638387"/>
                <a:gd name="connsiteX2" fmla="*/ 2531180 w 2844788"/>
                <a:gd name="connsiteY2" fmla="*/ 424528 h 3638387"/>
                <a:gd name="connsiteX3" fmla="*/ 2531180 w 2844788"/>
                <a:gd name="connsiteY3" fmla="*/ 1735803 h 3638387"/>
                <a:gd name="connsiteX4" fmla="*/ 2844788 w 2844788"/>
                <a:gd name="connsiteY4" fmla="*/ 2690249 h 3638387"/>
                <a:gd name="connsiteX5" fmla="*/ 1726778 w 2844788"/>
                <a:gd name="connsiteY5" fmla="*/ 3637935 h 3638387"/>
                <a:gd name="connsiteX6" fmla="*/ 297926 w 2844788"/>
                <a:gd name="connsiteY6" fmla="*/ 2348680 h 3638387"/>
                <a:gd name="connsiteX7" fmla="*/ 2344 w 2844788"/>
                <a:gd name="connsiteY7" fmla="*/ 1789163 h 3638387"/>
                <a:gd name="connsiteX8" fmla="*/ 133953 w 2844788"/>
                <a:gd name="connsiteY8" fmla="*/ 1237021 h 3638387"/>
                <a:gd name="connsiteX9" fmla="*/ 143785 w 2844788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71946 h 3638387"/>
                <a:gd name="connsiteX9" fmla="*/ 143820 w 2844823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94171 h 3638387"/>
                <a:gd name="connsiteX9" fmla="*/ 143820 w 2844823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62421 h 3638387"/>
                <a:gd name="connsiteX9" fmla="*/ 143820 w 2844823"/>
                <a:gd name="connsiteY9" fmla="*/ 698090 h 3638387"/>
                <a:gd name="connsiteX0" fmla="*/ 144135 w 2845138"/>
                <a:gd name="connsiteY0" fmla="*/ 698090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44135 w 2845138"/>
                <a:gd name="connsiteY9" fmla="*/ 698090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878598 h 3828420"/>
                <a:gd name="connsiteX1" fmla="*/ 2730019 w 2845138"/>
                <a:gd name="connsiteY1" fmla="*/ 190033 h 3828420"/>
                <a:gd name="connsiteX2" fmla="*/ 2531530 w 2845138"/>
                <a:gd name="connsiteY2" fmla="*/ 614561 h 3828420"/>
                <a:gd name="connsiteX3" fmla="*/ 2531530 w 2845138"/>
                <a:gd name="connsiteY3" fmla="*/ 1925836 h 3828420"/>
                <a:gd name="connsiteX4" fmla="*/ 2845138 w 2845138"/>
                <a:gd name="connsiteY4" fmla="*/ 2880282 h 3828420"/>
                <a:gd name="connsiteX5" fmla="*/ 1727128 w 2845138"/>
                <a:gd name="connsiteY5" fmla="*/ 3827968 h 3828420"/>
                <a:gd name="connsiteX6" fmla="*/ 298276 w 2845138"/>
                <a:gd name="connsiteY6" fmla="*/ 2538713 h 3828420"/>
                <a:gd name="connsiteX7" fmla="*/ 2694 w 2845138"/>
                <a:gd name="connsiteY7" fmla="*/ 1979196 h 3828420"/>
                <a:gd name="connsiteX8" fmla="*/ 131128 w 2845138"/>
                <a:gd name="connsiteY8" fmla="*/ 1452454 h 3828420"/>
                <a:gd name="connsiteX9" fmla="*/ 188585 w 2845138"/>
                <a:gd name="connsiteY9" fmla="*/ 878598 h 3828420"/>
                <a:gd name="connsiteX0" fmla="*/ 188585 w 2845138"/>
                <a:gd name="connsiteY0" fmla="*/ 956910 h 3906732"/>
                <a:gd name="connsiteX1" fmla="*/ 2730019 w 2845138"/>
                <a:gd name="connsiteY1" fmla="*/ 268345 h 3906732"/>
                <a:gd name="connsiteX2" fmla="*/ 2531530 w 2845138"/>
                <a:gd name="connsiteY2" fmla="*/ 692873 h 3906732"/>
                <a:gd name="connsiteX3" fmla="*/ 2531530 w 2845138"/>
                <a:gd name="connsiteY3" fmla="*/ 2004148 h 3906732"/>
                <a:gd name="connsiteX4" fmla="*/ 2845138 w 2845138"/>
                <a:gd name="connsiteY4" fmla="*/ 2958594 h 3906732"/>
                <a:gd name="connsiteX5" fmla="*/ 1727128 w 2845138"/>
                <a:gd name="connsiteY5" fmla="*/ 3906280 h 3906732"/>
                <a:gd name="connsiteX6" fmla="*/ 298276 w 2845138"/>
                <a:gd name="connsiteY6" fmla="*/ 2617025 h 3906732"/>
                <a:gd name="connsiteX7" fmla="*/ 2694 w 2845138"/>
                <a:gd name="connsiteY7" fmla="*/ 2057508 h 3906732"/>
                <a:gd name="connsiteX8" fmla="*/ 131128 w 2845138"/>
                <a:gd name="connsiteY8" fmla="*/ 1530766 h 3906732"/>
                <a:gd name="connsiteX9" fmla="*/ 188585 w 2845138"/>
                <a:gd name="connsiteY9" fmla="*/ 956910 h 3906732"/>
                <a:gd name="connsiteX0" fmla="*/ 188585 w 2845138"/>
                <a:gd name="connsiteY0" fmla="*/ 1058236 h 4008058"/>
                <a:gd name="connsiteX1" fmla="*/ 2730019 w 2845138"/>
                <a:gd name="connsiteY1" fmla="*/ 369671 h 4008058"/>
                <a:gd name="connsiteX2" fmla="*/ 2531530 w 2845138"/>
                <a:gd name="connsiteY2" fmla="*/ 794199 h 4008058"/>
                <a:gd name="connsiteX3" fmla="*/ 2531530 w 2845138"/>
                <a:gd name="connsiteY3" fmla="*/ 2105474 h 4008058"/>
                <a:gd name="connsiteX4" fmla="*/ 2845138 w 2845138"/>
                <a:gd name="connsiteY4" fmla="*/ 3059920 h 4008058"/>
                <a:gd name="connsiteX5" fmla="*/ 1727128 w 2845138"/>
                <a:gd name="connsiteY5" fmla="*/ 4007606 h 4008058"/>
                <a:gd name="connsiteX6" fmla="*/ 298276 w 2845138"/>
                <a:gd name="connsiteY6" fmla="*/ 2718351 h 4008058"/>
                <a:gd name="connsiteX7" fmla="*/ 2694 w 2845138"/>
                <a:gd name="connsiteY7" fmla="*/ 2158834 h 4008058"/>
                <a:gd name="connsiteX8" fmla="*/ 131128 w 2845138"/>
                <a:gd name="connsiteY8" fmla="*/ 1632092 h 4008058"/>
                <a:gd name="connsiteX9" fmla="*/ 188585 w 2845138"/>
                <a:gd name="connsiteY9" fmla="*/ 1058236 h 4008058"/>
                <a:gd name="connsiteX0" fmla="*/ 188585 w 2845138"/>
                <a:gd name="connsiteY0" fmla="*/ 1144118 h 4093940"/>
                <a:gd name="connsiteX1" fmla="*/ 2730019 w 2845138"/>
                <a:gd name="connsiteY1" fmla="*/ 455553 h 4093940"/>
                <a:gd name="connsiteX2" fmla="*/ 2531530 w 2845138"/>
                <a:gd name="connsiteY2" fmla="*/ 880081 h 4093940"/>
                <a:gd name="connsiteX3" fmla="*/ 2531530 w 2845138"/>
                <a:gd name="connsiteY3" fmla="*/ 2191356 h 4093940"/>
                <a:gd name="connsiteX4" fmla="*/ 2845138 w 2845138"/>
                <a:gd name="connsiteY4" fmla="*/ 3145802 h 4093940"/>
                <a:gd name="connsiteX5" fmla="*/ 1727128 w 2845138"/>
                <a:gd name="connsiteY5" fmla="*/ 4093488 h 4093940"/>
                <a:gd name="connsiteX6" fmla="*/ 298276 w 2845138"/>
                <a:gd name="connsiteY6" fmla="*/ 2804233 h 4093940"/>
                <a:gd name="connsiteX7" fmla="*/ 2694 w 2845138"/>
                <a:gd name="connsiteY7" fmla="*/ 2244716 h 4093940"/>
                <a:gd name="connsiteX8" fmla="*/ 131128 w 2845138"/>
                <a:gd name="connsiteY8" fmla="*/ 1717974 h 4093940"/>
                <a:gd name="connsiteX9" fmla="*/ 188585 w 2845138"/>
                <a:gd name="connsiteY9" fmla="*/ 1144118 h 4093940"/>
                <a:gd name="connsiteX0" fmla="*/ 188585 w 2845138"/>
                <a:gd name="connsiteY0" fmla="*/ 1145351 h 4095173"/>
                <a:gd name="connsiteX1" fmla="*/ 2730019 w 2845138"/>
                <a:gd name="connsiteY1" fmla="*/ 456786 h 4095173"/>
                <a:gd name="connsiteX2" fmla="*/ 2531530 w 2845138"/>
                <a:gd name="connsiteY2" fmla="*/ 881314 h 4095173"/>
                <a:gd name="connsiteX3" fmla="*/ 2531530 w 2845138"/>
                <a:gd name="connsiteY3" fmla="*/ 2192589 h 4095173"/>
                <a:gd name="connsiteX4" fmla="*/ 2845138 w 2845138"/>
                <a:gd name="connsiteY4" fmla="*/ 3147035 h 4095173"/>
                <a:gd name="connsiteX5" fmla="*/ 1727128 w 2845138"/>
                <a:gd name="connsiteY5" fmla="*/ 4094721 h 4095173"/>
                <a:gd name="connsiteX6" fmla="*/ 298276 w 2845138"/>
                <a:gd name="connsiteY6" fmla="*/ 2805466 h 4095173"/>
                <a:gd name="connsiteX7" fmla="*/ 2694 w 2845138"/>
                <a:gd name="connsiteY7" fmla="*/ 2245949 h 4095173"/>
                <a:gd name="connsiteX8" fmla="*/ 131128 w 2845138"/>
                <a:gd name="connsiteY8" fmla="*/ 1719207 h 4095173"/>
                <a:gd name="connsiteX9" fmla="*/ 188585 w 2845138"/>
                <a:gd name="connsiteY9" fmla="*/ 1145351 h 409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138" h="4095173">
                  <a:moveTo>
                    <a:pt x="188585" y="1145351"/>
                  </a:moveTo>
                  <a:cubicBezTo>
                    <a:pt x="522967" y="-9684"/>
                    <a:pt x="1830487" y="-385254"/>
                    <a:pt x="2730019" y="456786"/>
                  </a:cubicBezTo>
                  <a:cubicBezTo>
                    <a:pt x="2518318" y="592167"/>
                    <a:pt x="2566728" y="687264"/>
                    <a:pt x="2531530" y="881314"/>
                  </a:cubicBezTo>
                  <a:cubicBezTo>
                    <a:pt x="2531257" y="1157914"/>
                    <a:pt x="2534295" y="1916040"/>
                    <a:pt x="2531530" y="2192589"/>
                  </a:cubicBezTo>
                  <a:cubicBezTo>
                    <a:pt x="2597283" y="2635143"/>
                    <a:pt x="2672288" y="2816784"/>
                    <a:pt x="2845138" y="3147035"/>
                  </a:cubicBezTo>
                  <a:cubicBezTo>
                    <a:pt x="2637568" y="3612155"/>
                    <a:pt x="2134723" y="4039176"/>
                    <a:pt x="1727128" y="4094721"/>
                  </a:cubicBezTo>
                  <a:cubicBezTo>
                    <a:pt x="1175702" y="4112644"/>
                    <a:pt x="548077" y="3597168"/>
                    <a:pt x="298276" y="2805466"/>
                  </a:cubicBezTo>
                  <a:cubicBezTo>
                    <a:pt x="83332" y="2647535"/>
                    <a:pt x="20788" y="2537230"/>
                    <a:pt x="2694" y="2245949"/>
                  </a:cubicBezTo>
                  <a:cubicBezTo>
                    <a:pt x="-23286" y="1820602"/>
                    <a:pt x="147583" y="1833404"/>
                    <a:pt x="131128" y="1719207"/>
                  </a:cubicBezTo>
                  <a:cubicBezTo>
                    <a:pt x="150280" y="1527922"/>
                    <a:pt x="134508" y="1339811"/>
                    <a:pt x="188585" y="1145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32F4F5-3A55-29AD-4094-F079FC92C1C1}"/>
                </a:ext>
              </a:extLst>
            </p:cNvPr>
            <p:cNvSpPr/>
            <p:nvPr/>
          </p:nvSpPr>
          <p:spPr>
            <a:xfrm>
              <a:off x="8809235" y="4064000"/>
              <a:ext cx="4544492" cy="2472631"/>
            </a:xfrm>
            <a:custGeom>
              <a:avLst/>
              <a:gdLst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07319 w 4514850"/>
                <a:gd name="connsiteY6" fmla="*/ 311943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07319 w 4514850"/>
                <a:gd name="connsiteY6" fmla="*/ 311943 h 2241550"/>
                <a:gd name="connsiteX7" fmla="*/ 1600200 w 4514850"/>
                <a:gd name="connsiteY7" fmla="*/ 0 h 2241550"/>
                <a:gd name="connsiteX0" fmla="*/ 1629842 w 4544492"/>
                <a:gd name="connsiteY0" fmla="*/ 0 h 2241550"/>
                <a:gd name="connsiteX1" fmla="*/ 3414986 w 4544492"/>
                <a:gd name="connsiteY1" fmla="*/ 3175 h 2241550"/>
                <a:gd name="connsiteX2" fmla="*/ 4544492 w 4544492"/>
                <a:gd name="connsiteY2" fmla="*/ 742950 h 2241550"/>
                <a:gd name="connsiteX3" fmla="*/ 4284142 w 4544492"/>
                <a:gd name="connsiteY3" fmla="*/ 2241550 h 2241550"/>
                <a:gd name="connsiteX4" fmla="*/ 29642 w 4544492"/>
                <a:gd name="connsiteY4" fmla="*/ 1949450 h 2241550"/>
                <a:gd name="connsiteX5" fmla="*/ 543992 w 4544492"/>
                <a:gd name="connsiteY5" fmla="*/ 742950 h 2241550"/>
                <a:gd name="connsiteX6" fmla="*/ 1436961 w 4544492"/>
                <a:gd name="connsiteY6" fmla="*/ 311943 h 2241550"/>
                <a:gd name="connsiteX7" fmla="*/ 1629842 w 4544492"/>
                <a:gd name="connsiteY7" fmla="*/ 0 h 2241550"/>
                <a:gd name="connsiteX0" fmla="*/ 1629842 w 4544492"/>
                <a:gd name="connsiteY0" fmla="*/ 0 h 2241550"/>
                <a:gd name="connsiteX1" fmla="*/ 3414986 w 4544492"/>
                <a:gd name="connsiteY1" fmla="*/ 3175 h 2241550"/>
                <a:gd name="connsiteX2" fmla="*/ 4544492 w 4544492"/>
                <a:gd name="connsiteY2" fmla="*/ 742950 h 2241550"/>
                <a:gd name="connsiteX3" fmla="*/ 4284142 w 4544492"/>
                <a:gd name="connsiteY3" fmla="*/ 2241550 h 2241550"/>
                <a:gd name="connsiteX4" fmla="*/ 29642 w 4544492"/>
                <a:gd name="connsiteY4" fmla="*/ 1949450 h 2241550"/>
                <a:gd name="connsiteX5" fmla="*/ 543992 w 4544492"/>
                <a:gd name="connsiteY5" fmla="*/ 742950 h 2241550"/>
                <a:gd name="connsiteX6" fmla="*/ 1436961 w 4544492"/>
                <a:gd name="connsiteY6" fmla="*/ 311943 h 2241550"/>
                <a:gd name="connsiteX7" fmla="*/ 1629842 w 4544492"/>
                <a:gd name="connsiteY7" fmla="*/ 0 h 2241550"/>
                <a:gd name="connsiteX0" fmla="*/ 1629842 w 4544492"/>
                <a:gd name="connsiteY0" fmla="*/ 0 h 2367519"/>
                <a:gd name="connsiteX1" fmla="*/ 3414986 w 4544492"/>
                <a:gd name="connsiteY1" fmla="*/ 3175 h 2367519"/>
                <a:gd name="connsiteX2" fmla="*/ 4544492 w 4544492"/>
                <a:gd name="connsiteY2" fmla="*/ 742950 h 2367519"/>
                <a:gd name="connsiteX3" fmla="*/ 4284142 w 4544492"/>
                <a:gd name="connsiteY3" fmla="*/ 2241550 h 2367519"/>
                <a:gd name="connsiteX4" fmla="*/ 29642 w 4544492"/>
                <a:gd name="connsiteY4" fmla="*/ 1949450 h 2367519"/>
                <a:gd name="connsiteX5" fmla="*/ 543992 w 4544492"/>
                <a:gd name="connsiteY5" fmla="*/ 742950 h 2367519"/>
                <a:gd name="connsiteX6" fmla="*/ 1436961 w 4544492"/>
                <a:gd name="connsiteY6" fmla="*/ 311943 h 2367519"/>
                <a:gd name="connsiteX7" fmla="*/ 1629842 w 4544492"/>
                <a:gd name="connsiteY7" fmla="*/ 0 h 2367519"/>
                <a:gd name="connsiteX0" fmla="*/ 1629842 w 4544492"/>
                <a:gd name="connsiteY0" fmla="*/ 0 h 2443077"/>
                <a:gd name="connsiteX1" fmla="*/ 3414986 w 4544492"/>
                <a:gd name="connsiteY1" fmla="*/ 3175 h 2443077"/>
                <a:gd name="connsiteX2" fmla="*/ 4544492 w 4544492"/>
                <a:gd name="connsiteY2" fmla="*/ 742950 h 2443077"/>
                <a:gd name="connsiteX3" fmla="*/ 4284142 w 4544492"/>
                <a:gd name="connsiteY3" fmla="*/ 2241550 h 2443077"/>
                <a:gd name="connsiteX4" fmla="*/ 29642 w 4544492"/>
                <a:gd name="connsiteY4" fmla="*/ 1949450 h 2443077"/>
                <a:gd name="connsiteX5" fmla="*/ 543992 w 4544492"/>
                <a:gd name="connsiteY5" fmla="*/ 742950 h 2443077"/>
                <a:gd name="connsiteX6" fmla="*/ 1436961 w 4544492"/>
                <a:gd name="connsiteY6" fmla="*/ 311943 h 2443077"/>
                <a:gd name="connsiteX7" fmla="*/ 1629842 w 4544492"/>
                <a:gd name="connsiteY7" fmla="*/ 0 h 2443077"/>
                <a:gd name="connsiteX0" fmla="*/ 1629842 w 4544492"/>
                <a:gd name="connsiteY0" fmla="*/ 0 h 2481429"/>
                <a:gd name="connsiteX1" fmla="*/ 3414986 w 4544492"/>
                <a:gd name="connsiteY1" fmla="*/ 3175 h 2481429"/>
                <a:gd name="connsiteX2" fmla="*/ 4544492 w 4544492"/>
                <a:gd name="connsiteY2" fmla="*/ 742950 h 2481429"/>
                <a:gd name="connsiteX3" fmla="*/ 4284142 w 4544492"/>
                <a:gd name="connsiteY3" fmla="*/ 2241550 h 2481429"/>
                <a:gd name="connsiteX4" fmla="*/ 29642 w 4544492"/>
                <a:gd name="connsiteY4" fmla="*/ 1949450 h 2481429"/>
                <a:gd name="connsiteX5" fmla="*/ 543992 w 4544492"/>
                <a:gd name="connsiteY5" fmla="*/ 742950 h 2481429"/>
                <a:gd name="connsiteX6" fmla="*/ 1436961 w 4544492"/>
                <a:gd name="connsiteY6" fmla="*/ 311943 h 2481429"/>
                <a:gd name="connsiteX7" fmla="*/ 1629842 w 4544492"/>
                <a:gd name="connsiteY7" fmla="*/ 0 h 2481429"/>
                <a:gd name="connsiteX0" fmla="*/ 1629842 w 4544492"/>
                <a:gd name="connsiteY0" fmla="*/ 0 h 2439111"/>
                <a:gd name="connsiteX1" fmla="*/ 3414986 w 4544492"/>
                <a:gd name="connsiteY1" fmla="*/ 3175 h 2439111"/>
                <a:gd name="connsiteX2" fmla="*/ 4544492 w 4544492"/>
                <a:gd name="connsiteY2" fmla="*/ 742950 h 2439111"/>
                <a:gd name="connsiteX3" fmla="*/ 4284142 w 4544492"/>
                <a:gd name="connsiteY3" fmla="*/ 2241550 h 2439111"/>
                <a:gd name="connsiteX4" fmla="*/ 29642 w 4544492"/>
                <a:gd name="connsiteY4" fmla="*/ 1949450 h 2439111"/>
                <a:gd name="connsiteX5" fmla="*/ 543992 w 4544492"/>
                <a:gd name="connsiteY5" fmla="*/ 742950 h 2439111"/>
                <a:gd name="connsiteX6" fmla="*/ 1436961 w 4544492"/>
                <a:gd name="connsiteY6" fmla="*/ 311943 h 2439111"/>
                <a:gd name="connsiteX7" fmla="*/ 1629842 w 4544492"/>
                <a:gd name="connsiteY7" fmla="*/ 0 h 243911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492" h="2472631">
                  <a:moveTo>
                    <a:pt x="1629842" y="0"/>
                  </a:moveTo>
                  <a:cubicBezTo>
                    <a:pt x="2347921" y="582877"/>
                    <a:pt x="2806444" y="475193"/>
                    <a:pt x="3414986" y="3175"/>
                  </a:cubicBezTo>
                  <a:lnTo>
                    <a:pt x="4544492" y="742950"/>
                  </a:lnTo>
                  <a:cubicBezTo>
                    <a:pt x="4152909" y="1299633"/>
                    <a:pt x="4278850" y="1881717"/>
                    <a:pt x="4284142" y="2241550"/>
                  </a:cubicBezTo>
                  <a:cubicBezTo>
                    <a:pt x="2824700" y="2674408"/>
                    <a:pt x="928696" y="2454804"/>
                    <a:pt x="29642" y="1949450"/>
                  </a:cubicBezTo>
                  <a:cubicBezTo>
                    <a:pt x="3448" y="1902090"/>
                    <a:pt x="-137045" y="1214174"/>
                    <a:pt x="543992" y="742950"/>
                  </a:cubicBezTo>
                  <a:lnTo>
                    <a:pt x="1436961" y="311943"/>
                  </a:lnTo>
                  <a:cubicBezTo>
                    <a:pt x="1567136" y="197642"/>
                    <a:pt x="1594917" y="111919"/>
                    <a:pt x="16298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92162F-2FF1-760B-FA1C-0DB527DAF0AF}"/>
                </a:ext>
              </a:extLst>
            </p:cNvPr>
            <p:cNvSpPr/>
            <p:nvPr/>
          </p:nvSpPr>
          <p:spPr>
            <a:xfrm>
              <a:off x="13241016" y="3727696"/>
              <a:ext cx="1702630" cy="3000569"/>
            </a:xfrm>
            <a:custGeom>
              <a:avLst/>
              <a:gdLst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62062 w 1676400"/>
                <a:gd name="connsiteY5" fmla="*/ 223838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1185862 w 1676400"/>
                <a:gd name="connsiteY6" fmla="*/ 295275 h 2924175"/>
                <a:gd name="connsiteX7" fmla="*/ 838200 w 1676400"/>
                <a:gd name="connsiteY7" fmla="*/ 1185863 h 2924175"/>
                <a:gd name="connsiteX8" fmla="*/ 981075 w 1676400"/>
                <a:gd name="connsiteY8" fmla="*/ 523875 h 2924175"/>
                <a:gd name="connsiteX9" fmla="*/ 919162 w 1676400"/>
                <a:gd name="connsiteY9" fmla="*/ 0 h 2924175"/>
                <a:gd name="connsiteX10" fmla="*/ 495300 w 1676400"/>
                <a:gd name="connsiteY10" fmla="*/ 795338 h 2924175"/>
                <a:gd name="connsiteX11" fmla="*/ 52387 w 1676400"/>
                <a:gd name="connsiteY11" fmla="*/ 1562100 h 2924175"/>
                <a:gd name="connsiteX12" fmla="*/ 28575 w 1676400"/>
                <a:gd name="connsiteY12" fmla="*/ 2371725 h 2924175"/>
                <a:gd name="connsiteX13" fmla="*/ 0 w 1676400"/>
                <a:gd name="connsiteY13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204912 w 1676400"/>
                <a:gd name="connsiteY7" fmla="*/ 30003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90624 w 1676400"/>
                <a:gd name="connsiteY7" fmla="*/ 352424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9843 h 2928893"/>
                <a:gd name="connsiteX1" fmla="*/ 919162 w 1676400"/>
                <a:gd name="connsiteY1" fmla="*/ 2928893 h 2928893"/>
                <a:gd name="connsiteX2" fmla="*/ 919162 w 1676400"/>
                <a:gd name="connsiteY2" fmla="*/ 2405018 h 2928893"/>
                <a:gd name="connsiteX3" fmla="*/ 1676400 w 1676400"/>
                <a:gd name="connsiteY3" fmla="*/ 1347743 h 2928893"/>
                <a:gd name="connsiteX4" fmla="*/ 1652587 w 1676400"/>
                <a:gd name="connsiteY4" fmla="*/ 919118 h 2928893"/>
                <a:gd name="connsiteX5" fmla="*/ 1273969 w 1676400"/>
                <a:gd name="connsiteY5" fmla="*/ 238080 h 2928893"/>
                <a:gd name="connsiteX6" fmla="*/ 1212056 w 1676400"/>
                <a:gd name="connsiteY6" fmla="*/ 176169 h 2928893"/>
                <a:gd name="connsiteX7" fmla="*/ 1188243 w 1676400"/>
                <a:gd name="connsiteY7" fmla="*/ 326185 h 2928893"/>
                <a:gd name="connsiteX8" fmla="*/ 835818 w 1676400"/>
                <a:gd name="connsiteY8" fmla="*/ 1183437 h 2928893"/>
                <a:gd name="connsiteX9" fmla="*/ 981075 w 1676400"/>
                <a:gd name="connsiteY9" fmla="*/ 528593 h 2928893"/>
                <a:gd name="connsiteX10" fmla="*/ 919162 w 1676400"/>
                <a:gd name="connsiteY10" fmla="*/ 4718 h 2928893"/>
                <a:gd name="connsiteX11" fmla="*/ 495300 w 1676400"/>
                <a:gd name="connsiteY11" fmla="*/ 800056 h 2928893"/>
                <a:gd name="connsiteX12" fmla="*/ 52387 w 1676400"/>
                <a:gd name="connsiteY12" fmla="*/ 1566818 h 2928893"/>
                <a:gd name="connsiteX13" fmla="*/ 28575 w 1676400"/>
                <a:gd name="connsiteY13" fmla="*/ 2376443 h 2928893"/>
                <a:gd name="connsiteX14" fmla="*/ 0 w 1676400"/>
                <a:gd name="connsiteY14" fmla="*/ 2909843 h 2928893"/>
                <a:gd name="connsiteX0" fmla="*/ 0 w 1676400"/>
                <a:gd name="connsiteY0" fmla="*/ 2909950 h 2929000"/>
                <a:gd name="connsiteX1" fmla="*/ 919162 w 1676400"/>
                <a:gd name="connsiteY1" fmla="*/ 2929000 h 2929000"/>
                <a:gd name="connsiteX2" fmla="*/ 919162 w 1676400"/>
                <a:gd name="connsiteY2" fmla="*/ 2405125 h 2929000"/>
                <a:gd name="connsiteX3" fmla="*/ 1676400 w 1676400"/>
                <a:gd name="connsiteY3" fmla="*/ 1347850 h 2929000"/>
                <a:gd name="connsiteX4" fmla="*/ 1652587 w 1676400"/>
                <a:gd name="connsiteY4" fmla="*/ 919225 h 2929000"/>
                <a:gd name="connsiteX5" fmla="*/ 1273969 w 1676400"/>
                <a:gd name="connsiteY5" fmla="*/ 238187 h 2929000"/>
                <a:gd name="connsiteX6" fmla="*/ 1212056 w 1676400"/>
                <a:gd name="connsiteY6" fmla="*/ 176276 h 2929000"/>
                <a:gd name="connsiteX7" fmla="*/ 1188243 w 1676400"/>
                <a:gd name="connsiteY7" fmla="*/ 326292 h 2929000"/>
                <a:gd name="connsiteX8" fmla="*/ 835818 w 1676400"/>
                <a:gd name="connsiteY8" fmla="*/ 1183544 h 2929000"/>
                <a:gd name="connsiteX9" fmla="*/ 981075 w 1676400"/>
                <a:gd name="connsiteY9" fmla="*/ 528700 h 2929000"/>
                <a:gd name="connsiteX10" fmla="*/ 919162 w 1676400"/>
                <a:gd name="connsiteY10" fmla="*/ 4825 h 2929000"/>
                <a:gd name="connsiteX11" fmla="*/ 483393 w 1676400"/>
                <a:gd name="connsiteY11" fmla="*/ 785876 h 2929000"/>
                <a:gd name="connsiteX12" fmla="*/ 52387 w 1676400"/>
                <a:gd name="connsiteY12" fmla="*/ 1566925 h 2929000"/>
                <a:gd name="connsiteX13" fmla="*/ 28575 w 1676400"/>
                <a:gd name="connsiteY13" fmla="*/ 2376550 h 2929000"/>
                <a:gd name="connsiteX14" fmla="*/ 0 w 1676400"/>
                <a:gd name="connsiteY14" fmla="*/ 2909950 h 2929000"/>
                <a:gd name="connsiteX0" fmla="*/ 0 w 1676400"/>
                <a:gd name="connsiteY0" fmla="*/ 2909665 h 2928715"/>
                <a:gd name="connsiteX1" fmla="*/ 919162 w 1676400"/>
                <a:gd name="connsiteY1" fmla="*/ 2928715 h 2928715"/>
                <a:gd name="connsiteX2" fmla="*/ 919162 w 1676400"/>
                <a:gd name="connsiteY2" fmla="*/ 2404840 h 2928715"/>
                <a:gd name="connsiteX3" fmla="*/ 1676400 w 1676400"/>
                <a:gd name="connsiteY3" fmla="*/ 1347565 h 2928715"/>
                <a:gd name="connsiteX4" fmla="*/ 1652587 w 1676400"/>
                <a:gd name="connsiteY4" fmla="*/ 918940 h 2928715"/>
                <a:gd name="connsiteX5" fmla="*/ 1273969 w 1676400"/>
                <a:gd name="connsiteY5" fmla="*/ 237902 h 2928715"/>
                <a:gd name="connsiteX6" fmla="*/ 1212056 w 1676400"/>
                <a:gd name="connsiteY6" fmla="*/ 175991 h 2928715"/>
                <a:gd name="connsiteX7" fmla="*/ 1188243 w 1676400"/>
                <a:gd name="connsiteY7" fmla="*/ 326007 h 2928715"/>
                <a:gd name="connsiteX8" fmla="*/ 835818 w 1676400"/>
                <a:gd name="connsiteY8" fmla="*/ 1183259 h 2928715"/>
                <a:gd name="connsiteX9" fmla="*/ 981075 w 1676400"/>
                <a:gd name="connsiteY9" fmla="*/ 528415 h 2928715"/>
                <a:gd name="connsiteX10" fmla="*/ 919162 w 1676400"/>
                <a:gd name="connsiteY10" fmla="*/ 4540 h 2928715"/>
                <a:gd name="connsiteX11" fmla="*/ 483393 w 1676400"/>
                <a:gd name="connsiteY11" fmla="*/ 785591 h 2928715"/>
                <a:gd name="connsiteX12" fmla="*/ 52387 w 1676400"/>
                <a:gd name="connsiteY12" fmla="*/ 1566640 h 2928715"/>
                <a:gd name="connsiteX13" fmla="*/ 28575 w 1676400"/>
                <a:gd name="connsiteY13" fmla="*/ 2376265 h 2928715"/>
                <a:gd name="connsiteX14" fmla="*/ 0 w 1676400"/>
                <a:gd name="connsiteY14" fmla="*/ 2909665 h 2928715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52587 w 1676400"/>
                <a:gd name="connsiteY4" fmla="*/ 920504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45443 w 1676400"/>
                <a:gd name="connsiteY4" fmla="*/ 934792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52587 w 1676400"/>
                <a:gd name="connsiteY4" fmla="*/ 930030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8873"/>
                <a:gd name="connsiteY0" fmla="*/ 2911229 h 2930279"/>
                <a:gd name="connsiteX1" fmla="*/ 919162 w 1678873"/>
                <a:gd name="connsiteY1" fmla="*/ 2930279 h 2930279"/>
                <a:gd name="connsiteX2" fmla="*/ 919162 w 1678873"/>
                <a:gd name="connsiteY2" fmla="*/ 2406404 h 2930279"/>
                <a:gd name="connsiteX3" fmla="*/ 1676400 w 1678873"/>
                <a:gd name="connsiteY3" fmla="*/ 1349129 h 2930279"/>
                <a:gd name="connsiteX4" fmla="*/ 1652587 w 1678873"/>
                <a:gd name="connsiteY4" fmla="*/ 930030 h 2930279"/>
                <a:gd name="connsiteX5" fmla="*/ 1273969 w 1678873"/>
                <a:gd name="connsiteY5" fmla="*/ 239466 h 2930279"/>
                <a:gd name="connsiteX6" fmla="*/ 1212056 w 1678873"/>
                <a:gd name="connsiteY6" fmla="*/ 177555 h 2930279"/>
                <a:gd name="connsiteX7" fmla="*/ 1188243 w 1678873"/>
                <a:gd name="connsiteY7" fmla="*/ 327571 h 2930279"/>
                <a:gd name="connsiteX8" fmla="*/ 835818 w 1678873"/>
                <a:gd name="connsiteY8" fmla="*/ 1184823 h 2930279"/>
                <a:gd name="connsiteX9" fmla="*/ 981075 w 1678873"/>
                <a:gd name="connsiteY9" fmla="*/ 529979 h 2930279"/>
                <a:gd name="connsiteX10" fmla="*/ 919162 w 1678873"/>
                <a:gd name="connsiteY10" fmla="*/ 6104 h 2930279"/>
                <a:gd name="connsiteX11" fmla="*/ 483393 w 1678873"/>
                <a:gd name="connsiteY11" fmla="*/ 787155 h 2930279"/>
                <a:gd name="connsiteX12" fmla="*/ 52387 w 1678873"/>
                <a:gd name="connsiteY12" fmla="*/ 1568204 h 2930279"/>
                <a:gd name="connsiteX13" fmla="*/ 28575 w 1678873"/>
                <a:gd name="connsiteY13" fmla="*/ 2377829 h 2930279"/>
                <a:gd name="connsiteX14" fmla="*/ 0 w 1678873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19162 w 1702630"/>
                <a:gd name="connsiteY2" fmla="*/ 2406404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19162 w 1702630"/>
                <a:gd name="connsiteY2" fmla="*/ 2406404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31069 w 1702630"/>
                <a:gd name="connsiteY2" fmla="*/ 2423073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77093"/>
                <a:gd name="connsiteX1" fmla="*/ 919162 w 1702630"/>
                <a:gd name="connsiteY1" fmla="*/ 2930279 h 2977093"/>
                <a:gd name="connsiteX2" fmla="*/ 926307 w 1702630"/>
                <a:gd name="connsiteY2" fmla="*/ 2415929 h 2977093"/>
                <a:gd name="connsiteX3" fmla="*/ 1676400 w 1702630"/>
                <a:gd name="connsiteY3" fmla="*/ 1349129 h 2977093"/>
                <a:gd name="connsiteX4" fmla="*/ 1652587 w 1702630"/>
                <a:gd name="connsiteY4" fmla="*/ 930030 h 2977093"/>
                <a:gd name="connsiteX5" fmla="*/ 1273969 w 1702630"/>
                <a:gd name="connsiteY5" fmla="*/ 239466 h 2977093"/>
                <a:gd name="connsiteX6" fmla="*/ 1212056 w 1702630"/>
                <a:gd name="connsiteY6" fmla="*/ 177555 h 2977093"/>
                <a:gd name="connsiteX7" fmla="*/ 1188243 w 1702630"/>
                <a:gd name="connsiteY7" fmla="*/ 327571 h 2977093"/>
                <a:gd name="connsiteX8" fmla="*/ 835818 w 1702630"/>
                <a:gd name="connsiteY8" fmla="*/ 1184823 h 2977093"/>
                <a:gd name="connsiteX9" fmla="*/ 981075 w 1702630"/>
                <a:gd name="connsiteY9" fmla="*/ 529979 h 2977093"/>
                <a:gd name="connsiteX10" fmla="*/ 919162 w 1702630"/>
                <a:gd name="connsiteY10" fmla="*/ 6104 h 2977093"/>
                <a:gd name="connsiteX11" fmla="*/ 483393 w 1702630"/>
                <a:gd name="connsiteY11" fmla="*/ 787155 h 2977093"/>
                <a:gd name="connsiteX12" fmla="*/ 52387 w 1702630"/>
                <a:gd name="connsiteY12" fmla="*/ 1568204 h 2977093"/>
                <a:gd name="connsiteX13" fmla="*/ 28575 w 1702630"/>
                <a:gd name="connsiteY13" fmla="*/ 2377829 h 2977093"/>
                <a:gd name="connsiteX14" fmla="*/ 0 w 1702630"/>
                <a:gd name="connsiteY14" fmla="*/ 2911229 h 2977093"/>
                <a:gd name="connsiteX0" fmla="*/ 0 w 1702630"/>
                <a:gd name="connsiteY0" fmla="*/ 2911229 h 3002167"/>
                <a:gd name="connsiteX1" fmla="*/ 919162 w 1702630"/>
                <a:gd name="connsiteY1" fmla="*/ 2930279 h 3002167"/>
                <a:gd name="connsiteX2" fmla="*/ 926307 w 1702630"/>
                <a:gd name="connsiteY2" fmla="*/ 2415929 h 3002167"/>
                <a:gd name="connsiteX3" fmla="*/ 1676400 w 1702630"/>
                <a:gd name="connsiteY3" fmla="*/ 1349129 h 3002167"/>
                <a:gd name="connsiteX4" fmla="*/ 1652587 w 1702630"/>
                <a:gd name="connsiteY4" fmla="*/ 930030 h 3002167"/>
                <a:gd name="connsiteX5" fmla="*/ 1273969 w 1702630"/>
                <a:gd name="connsiteY5" fmla="*/ 239466 h 3002167"/>
                <a:gd name="connsiteX6" fmla="*/ 1212056 w 1702630"/>
                <a:gd name="connsiteY6" fmla="*/ 177555 h 3002167"/>
                <a:gd name="connsiteX7" fmla="*/ 1188243 w 1702630"/>
                <a:gd name="connsiteY7" fmla="*/ 327571 h 3002167"/>
                <a:gd name="connsiteX8" fmla="*/ 835818 w 1702630"/>
                <a:gd name="connsiteY8" fmla="*/ 1184823 h 3002167"/>
                <a:gd name="connsiteX9" fmla="*/ 981075 w 1702630"/>
                <a:gd name="connsiteY9" fmla="*/ 529979 h 3002167"/>
                <a:gd name="connsiteX10" fmla="*/ 919162 w 1702630"/>
                <a:gd name="connsiteY10" fmla="*/ 6104 h 3002167"/>
                <a:gd name="connsiteX11" fmla="*/ 483393 w 1702630"/>
                <a:gd name="connsiteY11" fmla="*/ 787155 h 3002167"/>
                <a:gd name="connsiteX12" fmla="*/ 52387 w 1702630"/>
                <a:gd name="connsiteY12" fmla="*/ 1568204 h 3002167"/>
                <a:gd name="connsiteX13" fmla="*/ 28575 w 1702630"/>
                <a:gd name="connsiteY13" fmla="*/ 2377829 h 3002167"/>
                <a:gd name="connsiteX14" fmla="*/ 0 w 1702630"/>
                <a:gd name="connsiteY14" fmla="*/ 2911229 h 3002167"/>
                <a:gd name="connsiteX0" fmla="*/ 0 w 1702630"/>
                <a:gd name="connsiteY0" fmla="*/ 2911229 h 2997297"/>
                <a:gd name="connsiteX1" fmla="*/ 919162 w 1702630"/>
                <a:gd name="connsiteY1" fmla="*/ 2930279 h 2997297"/>
                <a:gd name="connsiteX2" fmla="*/ 926307 w 1702630"/>
                <a:gd name="connsiteY2" fmla="*/ 2415929 h 2997297"/>
                <a:gd name="connsiteX3" fmla="*/ 1676400 w 1702630"/>
                <a:gd name="connsiteY3" fmla="*/ 1349129 h 2997297"/>
                <a:gd name="connsiteX4" fmla="*/ 1652587 w 1702630"/>
                <a:gd name="connsiteY4" fmla="*/ 930030 h 2997297"/>
                <a:gd name="connsiteX5" fmla="*/ 1273969 w 1702630"/>
                <a:gd name="connsiteY5" fmla="*/ 239466 h 2997297"/>
                <a:gd name="connsiteX6" fmla="*/ 1212056 w 1702630"/>
                <a:gd name="connsiteY6" fmla="*/ 177555 h 2997297"/>
                <a:gd name="connsiteX7" fmla="*/ 1188243 w 1702630"/>
                <a:gd name="connsiteY7" fmla="*/ 327571 h 2997297"/>
                <a:gd name="connsiteX8" fmla="*/ 835818 w 1702630"/>
                <a:gd name="connsiteY8" fmla="*/ 1184823 h 2997297"/>
                <a:gd name="connsiteX9" fmla="*/ 981075 w 1702630"/>
                <a:gd name="connsiteY9" fmla="*/ 529979 h 2997297"/>
                <a:gd name="connsiteX10" fmla="*/ 919162 w 1702630"/>
                <a:gd name="connsiteY10" fmla="*/ 6104 h 2997297"/>
                <a:gd name="connsiteX11" fmla="*/ 483393 w 1702630"/>
                <a:gd name="connsiteY11" fmla="*/ 787155 h 2997297"/>
                <a:gd name="connsiteX12" fmla="*/ 52387 w 1702630"/>
                <a:gd name="connsiteY12" fmla="*/ 1568204 h 2997297"/>
                <a:gd name="connsiteX13" fmla="*/ 28575 w 1702630"/>
                <a:gd name="connsiteY13" fmla="*/ 2377829 h 2997297"/>
                <a:gd name="connsiteX14" fmla="*/ 0 w 1702630"/>
                <a:gd name="connsiteY14" fmla="*/ 2911229 h 2997297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630" h="3000569">
                  <a:moveTo>
                    <a:pt x="0" y="2911229"/>
                  </a:moveTo>
                  <a:cubicBezTo>
                    <a:pt x="194469" y="3022354"/>
                    <a:pt x="781844" y="3031085"/>
                    <a:pt x="919162" y="2930279"/>
                  </a:cubicBezTo>
                  <a:cubicBezTo>
                    <a:pt x="921544" y="2758829"/>
                    <a:pt x="895350" y="2620717"/>
                    <a:pt x="926307" y="2415929"/>
                  </a:cubicBezTo>
                  <a:cubicBezTo>
                    <a:pt x="1150145" y="2046835"/>
                    <a:pt x="1423987" y="1701554"/>
                    <a:pt x="1676400" y="1349129"/>
                  </a:cubicBezTo>
                  <a:cubicBezTo>
                    <a:pt x="1725612" y="1166567"/>
                    <a:pt x="1698625" y="1091162"/>
                    <a:pt x="1652587" y="930030"/>
                  </a:cubicBezTo>
                  <a:cubicBezTo>
                    <a:pt x="1582737" y="744293"/>
                    <a:pt x="1378347" y="353766"/>
                    <a:pt x="1273969" y="239466"/>
                  </a:cubicBezTo>
                  <a:cubicBezTo>
                    <a:pt x="1248173" y="210891"/>
                    <a:pt x="1226344" y="162871"/>
                    <a:pt x="1212056" y="177555"/>
                  </a:cubicBezTo>
                  <a:cubicBezTo>
                    <a:pt x="1197768" y="192239"/>
                    <a:pt x="1181496" y="253753"/>
                    <a:pt x="1188243" y="327571"/>
                  </a:cubicBezTo>
                  <a:cubicBezTo>
                    <a:pt x="1097360" y="806203"/>
                    <a:pt x="869949" y="1146723"/>
                    <a:pt x="835818" y="1184823"/>
                  </a:cubicBezTo>
                  <a:lnTo>
                    <a:pt x="981075" y="529979"/>
                  </a:lnTo>
                  <a:cubicBezTo>
                    <a:pt x="1058068" y="252961"/>
                    <a:pt x="1070768" y="83098"/>
                    <a:pt x="919162" y="6104"/>
                  </a:cubicBezTo>
                  <a:cubicBezTo>
                    <a:pt x="687388" y="-57395"/>
                    <a:pt x="712786" y="386311"/>
                    <a:pt x="483393" y="787155"/>
                  </a:cubicBezTo>
                  <a:cubicBezTo>
                    <a:pt x="339724" y="1047505"/>
                    <a:pt x="174625" y="1250704"/>
                    <a:pt x="52387" y="1568204"/>
                  </a:cubicBezTo>
                  <a:cubicBezTo>
                    <a:pt x="-15081" y="1823791"/>
                    <a:pt x="-6350" y="2048423"/>
                    <a:pt x="28575" y="2377829"/>
                  </a:cubicBezTo>
                  <a:lnTo>
                    <a:pt x="0" y="29112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D832E54-452F-301E-755C-9766147618DD}"/>
                </a:ext>
              </a:extLst>
            </p:cNvPr>
            <p:cNvSpPr/>
            <p:nvPr/>
          </p:nvSpPr>
          <p:spPr>
            <a:xfrm>
              <a:off x="13388330" y="4331494"/>
              <a:ext cx="247972" cy="307181"/>
            </a:xfrm>
            <a:custGeom>
              <a:avLst/>
              <a:gdLst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8028 w 248028"/>
                <a:gd name="connsiteY0" fmla="*/ 0 h 302419"/>
                <a:gd name="connsiteX1" fmla="*/ 71816 w 248028"/>
                <a:gd name="connsiteY1" fmla="*/ 302419 h 302419"/>
                <a:gd name="connsiteX2" fmla="*/ 378 w 248028"/>
                <a:gd name="connsiteY2" fmla="*/ 145256 h 302419"/>
                <a:gd name="connsiteX3" fmla="*/ 248028 w 248028"/>
                <a:gd name="connsiteY3" fmla="*/ 0 h 302419"/>
                <a:gd name="connsiteX0" fmla="*/ 248028 w 248028"/>
                <a:gd name="connsiteY0" fmla="*/ 0 h 302419"/>
                <a:gd name="connsiteX1" fmla="*/ 71816 w 248028"/>
                <a:gd name="connsiteY1" fmla="*/ 302419 h 302419"/>
                <a:gd name="connsiteX2" fmla="*/ 378 w 248028"/>
                <a:gd name="connsiteY2" fmla="*/ 145256 h 302419"/>
                <a:gd name="connsiteX3" fmla="*/ 248028 w 248028"/>
                <a:gd name="connsiteY3" fmla="*/ 0 h 302419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72" h="307181">
                  <a:moveTo>
                    <a:pt x="247972" y="0"/>
                  </a:moveTo>
                  <a:cubicBezTo>
                    <a:pt x="244003" y="48419"/>
                    <a:pt x="147166" y="225425"/>
                    <a:pt x="74142" y="307181"/>
                  </a:cubicBezTo>
                  <a:cubicBezTo>
                    <a:pt x="7467" y="261937"/>
                    <a:pt x="-2058" y="204788"/>
                    <a:pt x="322" y="145256"/>
                  </a:cubicBezTo>
                  <a:cubicBezTo>
                    <a:pt x="25722" y="82549"/>
                    <a:pt x="124940" y="24607"/>
                    <a:pt x="247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1C9B2C-97D3-F09F-2035-18E7CB2F4CE7}"/>
                </a:ext>
              </a:extLst>
            </p:cNvPr>
            <p:cNvSpPr/>
            <p:nvPr/>
          </p:nvSpPr>
          <p:spPr>
            <a:xfrm>
              <a:off x="12386117" y="698781"/>
              <a:ext cx="2838142" cy="3285844"/>
            </a:xfrm>
            <a:custGeom>
              <a:avLst/>
              <a:gdLst>
                <a:gd name="connsiteX0" fmla="*/ 844397 w 2838142"/>
                <a:gd name="connsiteY0" fmla="*/ 2088312 h 3285844"/>
                <a:gd name="connsiteX1" fmla="*/ 826324 w 2838142"/>
                <a:gd name="connsiteY1" fmla="*/ 2095217 h 3285844"/>
                <a:gd name="connsiteX2" fmla="*/ 1502599 w 2838142"/>
                <a:gd name="connsiteY2" fmla="*/ 2542892 h 3285844"/>
                <a:gd name="connsiteX3" fmla="*/ 2112199 w 2838142"/>
                <a:gd name="connsiteY3" fmla="*/ 2098392 h 3285844"/>
                <a:gd name="connsiteX4" fmla="*/ 1489899 w 2838142"/>
                <a:gd name="connsiteY4" fmla="*/ 2282542 h 3285844"/>
                <a:gd name="connsiteX5" fmla="*/ 844397 w 2838142"/>
                <a:gd name="connsiteY5" fmla="*/ 2088312 h 3285844"/>
                <a:gd name="connsiteX6" fmla="*/ 780229 w 2838142"/>
                <a:gd name="connsiteY6" fmla="*/ 989636 h 3285844"/>
                <a:gd name="connsiteX7" fmla="*/ 516760 w 2838142"/>
                <a:gd name="connsiteY7" fmla="*/ 1072870 h 3285844"/>
                <a:gd name="connsiteX8" fmla="*/ 783460 w 2838142"/>
                <a:gd name="connsiteY8" fmla="*/ 1344333 h 3285844"/>
                <a:gd name="connsiteX9" fmla="*/ 1250185 w 2838142"/>
                <a:gd name="connsiteY9" fmla="*/ 1287183 h 3285844"/>
                <a:gd name="connsiteX10" fmla="*/ 935859 w 2838142"/>
                <a:gd name="connsiteY10" fmla="*/ 1003814 h 3285844"/>
                <a:gd name="connsiteX11" fmla="*/ 849279 w 2838142"/>
                <a:gd name="connsiteY11" fmla="*/ 990270 h 3285844"/>
                <a:gd name="connsiteX12" fmla="*/ 780229 w 2838142"/>
                <a:gd name="connsiteY12" fmla="*/ 989636 h 3285844"/>
                <a:gd name="connsiteX13" fmla="*/ 2172382 w 2838142"/>
                <a:gd name="connsiteY13" fmla="*/ 989636 h 3285844"/>
                <a:gd name="connsiteX14" fmla="*/ 2103333 w 2838142"/>
                <a:gd name="connsiteY14" fmla="*/ 990270 h 3285844"/>
                <a:gd name="connsiteX15" fmla="*/ 2016753 w 2838142"/>
                <a:gd name="connsiteY15" fmla="*/ 1003814 h 3285844"/>
                <a:gd name="connsiteX16" fmla="*/ 1702427 w 2838142"/>
                <a:gd name="connsiteY16" fmla="*/ 1287183 h 3285844"/>
                <a:gd name="connsiteX17" fmla="*/ 2169151 w 2838142"/>
                <a:gd name="connsiteY17" fmla="*/ 1344333 h 3285844"/>
                <a:gd name="connsiteX18" fmla="*/ 2435851 w 2838142"/>
                <a:gd name="connsiteY18" fmla="*/ 1072870 h 3285844"/>
                <a:gd name="connsiteX19" fmla="*/ 2172382 w 2838142"/>
                <a:gd name="connsiteY19" fmla="*/ 989636 h 3285844"/>
                <a:gd name="connsiteX20" fmla="*/ 2706269 w 2838142"/>
                <a:gd name="connsiteY20" fmla="*/ 116 h 3285844"/>
                <a:gd name="connsiteX21" fmla="*/ 2828159 w 2838142"/>
                <a:gd name="connsiteY21" fmla="*/ 120369 h 3285844"/>
                <a:gd name="connsiteX22" fmla="*/ 2824985 w 2838142"/>
                <a:gd name="connsiteY22" fmla="*/ 1476094 h 3285844"/>
                <a:gd name="connsiteX23" fmla="*/ 2034409 w 2838142"/>
                <a:gd name="connsiteY23" fmla="*/ 3069944 h 3285844"/>
                <a:gd name="connsiteX24" fmla="*/ 1691509 w 2838142"/>
                <a:gd name="connsiteY24" fmla="*/ 2857219 h 3285844"/>
                <a:gd name="connsiteX25" fmla="*/ 1370834 w 2838142"/>
                <a:gd name="connsiteY25" fmla="*/ 3285844 h 3285844"/>
                <a:gd name="connsiteX26" fmla="*/ 192909 w 2838142"/>
                <a:gd name="connsiteY26" fmla="*/ 2273019 h 3285844"/>
                <a:gd name="connsiteX27" fmla="*/ 8759 w 2838142"/>
                <a:gd name="connsiteY27" fmla="*/ 221969 h 3285844"/>
                <a:gd name="connsiteX28" fmla="*/ 135759 w 2838142"/>
                <a:gd name="connsiteY28" fmla="*/ 69569 h 3285844"/>
                <a:gd name="connsiteX29" fmla="*/ 1478785 w 2838142"/>
                <a:gd name="connsiteY29" fmla="*/ 275944 h 3285844"/>
                <a:gd name="connsiteX30" fmla="*/ 2637659 w 2838142"/>
                <a:gd name="connsiteY30" fmla="*/ 12419 h 3285844"/>
                <a:gd name="connsiteX31" fmla="*/ 2706269 w 2838142"/>
                <a:gd name="connsiteY31" fmla="*/ 116 h 328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38142" h="3285844">
                  <a:moveTo>
                    <a:pt x="844397" y="2088312"/>
                  </a:moveTo>
                  <a:cubicBezTo>
                    <a:pt x="836304" y="2086659"/>
                    <a:pt x="830425" y="2088603"/>
                    <a:pt x="826324" y="2095217"/>
                  </a:cubicBezTo>
                  <a:cubicBezTo>
                    <a:pt x="793516" y="2148134"/>
                    <a:pt x="1069212" y="2558238"/>
                    <a:pt x="1502599" y="2542892"/>
                  </a:cubicBezTo>
                  <a:cubicBezTo>
                    <a:pt x="1935986" y="2527546"/>
                    <a:pt x="2155591" y="2138609"/>
                    <a:pt x="2112199" y="2098392"/>
                  </a:cubicBezTo>
                  <a:cubicBezTo>
                    <a:pt x="2068807" y="2058175"/>
                    <a:pt x="1974086" y="2276721"/>
                    <a:pt x="1489899" y="2282542"/>
                  </a:cubicBezTo>
                  <a:cubicBezTo>
                    <a:pt x="1066235" y="2287635"/>
                    <a:pt x="901052" y="2099880"/>
                    <a:pt x="844397" y="2088312"/>
                  </a:cubicBezTo>
                  <a:close/>
                  <a:moveTo>
                    <a:pt x="780229" y="989636"/>
                  </a:moveTo>
                  <a:cubicBezTo>
                    <a:pt x="708134" y="994401"/>
                    <a:pt x="625255" y="1017060"/>
                    <a:pt x="516760" y="1072870"/>
                  </a:cubicBezTo>
                  <a:cubicBezTo>
                    <a:pt x="569942" y="1201458"/>
                    <a:pt x="644554" y="1263370"/>
                    <a:pt x="783460" y="1344333"/>
                  </a:cubicBezTo>
                  <a:cubicBezTo>
                    <a:pt x="1022378" y="1375290"/>
                    <a:pt x="1101754" y="1361001"/>
                    <a:pt x="1250185" y="1287183"/>
                  </a:cubicBezTo>
                  <a:cubicBezTo>
                    <a:pt x="1212879" y="1185583"/>
                    <a:pt x="1113660" y="1050645"/>
                    <a:pt x="935859" y="1003814"/>
                  </a:cubicBezTo>
                  <a:cubicBezTo>
                    <a:pt x="907284" y="997662"/>
                    <a:pt x="878858" y="992701"/>
                    <a:pt x="849279" y="990270"/>
                  </a:cubicBezTo>
                  <a:cubicBezTo>
                    <a:pt x="827094" y="988447"/>
                    <a:pt x="804261" y="988048"/>
                    <a:pt x="780229" y="989636"/>
                  </a:cubicBezTo>
                  <a:close/>
                  <a:moveTo>
                    <a:pt x="2172382" y="989636"/>
                  </a:moveTo>
                  <a:cubicBezTo>
                    <a:pt x="2148351" y="988047"/>
                    <a:pt x="2125518" y="988447"/>
                    <a:pt x="2103333" y="990270"/>
                  </a:cubicBezTo>
                  <a:cubicBezTo>
                    <a:pt x="2073753" y="992701"/>
                    <a:pt x="2045328" y="997662"/>
                    <a:pt x="2016753" y="1003814"/>
                  </a:cubicBezTo>
                  <a:cubicBezTo>
                    <a:pt x="1838952" y="1050645"/>
                    <a:pt x="1739733" y="1185583"/>
                    <a:pt x="1702427" y="1287183"/>
                  </a:cubicBezTo>
                  <a:cubicBezTo>
                    <a:pt x="1850858" y="1361001"/>
                    <a:pt x="1930234" y="1375290"/>
                    <a:pt x="2169151" y="1344333"/>
                  </a:cubicBezTo>
                  <a:cubicBezTo>
                    <a:pt x="2308057" y="1263370"/>
                    <a:pt x="2382669" y="1201458"/>
                    <a:pt x="2435851" y="1072870"/>
                  </a:cubicBezTo>
                  <a:cubicBezTo>
                    <a:pt x="2327356" y="1017060"/>
                    <a:pt x="2244477" y="994401"/>
                    <a:pt x="2172382" y="989636"/>
                  </a:cubicBezTo>
                  <a:close/>
                  <a:moveTo>
                    <a:pt x="2706269" y="116"/>
                  </a:moveTo>
                  <a:cubicBezTo>
                    <a:pt x="2765651" y="2696"/>
                    <a:pt x="2799584" y="48138"/>
                    <a:pt x="2828159" y="120369"/>
                  </a:cubicBezTo>
                  <a:cubicBezTo>
                    <a:pt x="2855147" y="307165"/>
                    <a:pt x="2818106" y="1003548"/>
                    <a:pt x="2824985" y="1476094"/>
                  </a:cubicBezTo>
                  <a:cubicBezTo>
                    <a:pt x="2704864" y="2602690"/>
                    <a:pt x="2180988" y="2928657"/>
                    <a:pt x="2034409" y="3069944"/>
                  </a:cubicBezTo>
                  <a:cubicBezTo>
                    <a:pt x="1940217" y="2897436"/>
                    <a:pt x="1830151" y="2864627"/>
                    <a:pt x="1691509" y="2857219"/>
                  </a:cubicBezTo>
                  <a:cubicBezTo>
                    <a:pt x="1448092" y="2961994"/>
                    <a:pt x="1452326" y="3139794"/>
                    <a:pt x="1370834" y="3285844"/>
                  </a:cubicBezTo>
                  <a:cubicBezTo>
                    <a:pt x="843784" y="3222344"/>
                    <a:pt x="354834" y="2714344"/>
                    <a:pt x="192909" y="2273019"/>
                  </a:cubicBezTo>
                  <a:cubicBezTo>
                    <a:pt x="-31458" y="1836986"/>
                    <a:pt x="-4999" y="969152"/>
                    <a:pt x="8759" y="221969"/>
                  </a:cubicBezTo>
                  <a:cubicBezTo>
                    <a:pt x="7701" y="167994"/>
                    <a:pt x="-12408" y="129894"/>
                    <a:pt x="135759" y="69569"/>
                  </a:cubicBezTo>
                  <a:cubicBezTo>
                    <a:pt x="423097" y="100261"/>
                    <a:pt x="633177" y="301344"/>
                    <a:pt x="1478785" y="275944"/>
                  </a:cubicBezTo>
                  <a:cubicBezTo>
                    <a:pt x="2324393" y="250544"/>
                    <a:pt x="2340797" y="101319"/>
                    <a:pt x="2637659" y="12419"/>
                  </a:cubicBezTo>
                  <a:cubicBezTo>
                    <a:pt x="2663853" y="3159"/>
                    <a:pt x="2686475" y="-744"/>
                    <a:pt x="2706269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FF6C5D-DEDE-7EB9-DFCE-77BD7BACD5AC}"/>
              </a:ext>
            </a:extLst>
          </p:cNvPr>
          <p:cNvGrpSpPr/>
          <p:nvPr/>
        </p:nvGrpSpPr>
        <p:grpSpPr>
          <a:xfrm>
            <a:off x="232341" y="5783629"/>
            <a:ext cx="1168595" cy="875290"/>
            <a:chOff x="7723041" y="923402"/>
            <a:chExt cx="4334732" cy="32467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A86C54-F4FC-453B-6BE1-19F9FD986C76}"/>
                </a:ext>
              </a:extLst>
            </p:cNvPr>
            <p:cNvSpPr/>
            <p:nvPr/>
          </p:nvSpPr>
          <p:spPr>
            <a:xfrm rot="5400000">
              <a:off x="7723041" y="923402"/>
              <a:ext cx="2628900" cy="2628900"/>
            </a:xfrm>
            <a:custGeom>
              <a:avLst/>
              <a:gdLst>
                <a:gd name="connsiteX0" fmla="*/ 0 w 2628900"/>
                <a:gd name="connsiteY0" fmla="*/ 1681160 h 2628900"/>
                <a:gd name="connsiteX1" fmla="*/ 0 w 2628900"/>
                <a:gd name="connsiteY1" fmla="*/ 947740 h 2628900"/>
                <a:gd name="connsiteX2" fmla="*/ 140496 w 2628900"/>
                <a:gd name="connsiteY2" fmla="*/ 807244 h 2628900"/>
                <a:gd name="connsiteX3" fmla="*/ 807244 w 2628900"/>
                <a:gd name="connsiteY3" fmla="*/ 807244 h 2628900"/>
                <a:gd name="connsiteX4" fmla="*/ 807244 w 2628900"/>
                <a:gd name="connsiteY4" fmla="*/ 140496 h 2628900"/>
                <a:gd name="connsiteX5" fmla="*/ 947740 w 2628900"/>
                <a:gd name="connsiteY5" fmla="*/ 0 h 2628900"/>
                <a:gd name="connsiteX6" fmla="*/ 1399379 w 2628900"/>
                <a:gd name="connsiteY6" fmla="*/ 0 h 2628900"/>
                <a:gd name="connsiteX7" fmla="*/ 1821656 w 2628900"/>
                <a:gd name="connsiteY7" fmla="*/ 422277 h 2628900"/>
                <a:gd name="connsiteX8" fmla="*/ 1821656 w 2628900"/>
                <a:gd name="connsiteY8" fmla="*/ 807244 h 2628900"/>
                <a:gd name="connsiteX9" fmla="*/ 2206623 w 2628900"/>
                <a:gd name="connsiteY9" fmla="*/ 807244 h 2628900"/>
                <a:gd name="connsiteX10" fmla="*/ 2628900 w 2628900"/>
                <a:gd name="connsiteY10" fmla="*/ 1229521 h 2628900"/>
                <a:gd name="connsiteX11" fmla="*/ 2628900 w 2628900"/>
                <a:gd name="connsiteY11" fmla="*/ 1681160 h 2628900"/>
                <a:gd name="connsiteX12" fmla="*/ 2488404 w 2628900"/>
                <a:gd name="connsiteY12" fmla="*/ 1821656 h 2628900"/>
                <a:gd name="connsiteX13" fmla="*/ 1821656 w 2628900"/>
                <a:gd name="connsiteY13" fmla="*/ 1821656 h 2628900"/>
                <a:gd name="connsiteX14" fmla="*/ 1821656 w 2628900"/>
                <a:gd name="connsiteY14" fmla="*/ 2488404 h 2628900"/>
                <a:gd name="connsiteX15" fmla="*/ 1681160 w 2628900"/>
                <a:gd name="connsiteY15" fmla="*/ 2628900 h 2628900"/>
                <a:gd name="connsiteX16" fmla="*/ 947740 w 2628900"/>
                <a:gd name="connsiteY16" fmla="*/ 2628900 h 2628900"/>
                <a:gd name="connsiteX17" fmla="*/ 807244 w 2628900"/>
                <a:gd name="connsiteY17" fmla="*/ 2488404 h 2628900"/>
                <a:gd name="connsiteX18" fmla="*/ 807244 w 2628900"/>
                <a:gd name="connsiteY18" fmla="*/ 1821656 h 2628900"/>
                <a:gd name="connsiteX19" fmla="*/ 140496 w 2628900"/>
                <a:gd name="connsiteY19" fmla="*/ 1821656 h 2628900"/>
                <a:gd name="connsiteX20" fmla="*/ 0 w 2628900"/>
                <a:gd name="connsiteY20" fmla="*/ 168116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28900" h="2628900">
                  <a:moveTo>
                    <a:pt x="0" y="1681160"/>
                  </a:moveTo>
                  <a:lnTo>
                    <a:pt x="0" y="947740"/>
                  </a:lnTo>
                  <a:cubicBezTo>
                    <a:pt x="0" y="870146"/>
                    <a:pt x="62902" y="807244"/>
                    <a:pt x="140496" y="807244"/>
                  </a:cubicBezTo>
                  <a:lnTo>
                    <a:pt x="807244" y="807244"/>
                  </a:lnTo>
                  <a:lnTo>
                    <a:pt x="807244" y="140496"/>
                  </a:lnTo>
                  <a:cubicBezTo>
                    <a:pt x="807244" y="62902"/>
                    <a:pt x="870146" y="0"/>
                    <a:pt x="947740" y="0"/>
                  </a:cubicBezTo>
                  <a:lnTo>
                    <a:pt x="1399379" y="0"/>
                  </a:lnTo>
                  <a:lnTo>
                    <a:pt x="1821656" y="422277"/>
                  </a:lnTo>
                  <a:lnTo>
                    <a:pt x="1821656" y="807244"/>
                  </a:lnTo>
                  <a:lnTo>
                    <a:pt x="2206623" y="807244"/>
                  </a:lnTo>
                  <a:lnTo>
                    <a:pt x="2628900" y="1229521"/>
                  </a:lnTo>
                  <a:lnTo>
                    <a:pt x="2628900" y="1681160"/>
                  </a:lnTo>
                  <a:cubicBezTo>
                    <a:pt x="2628900" y="1758754"/>
                    <a:pt x="2565998" y="1821656"/>
                    <a:pt x="2488404" y="1821656"/>
                  </a:cubicBezTo>
                  <a:lnTo>
                    <a:pt x="1821656" y="1821656"/>
                  </a:lnTo>
                  <a:lnTo>
                    <a:pt x="1821656" y="2488404"/>
                  </a:lnTo>
                  <a:cubicBezTo>
                    <a:pt x="1821656" y="2565998"/>
                    <a:pt x="1758754" y="2628900"/>
                    <a:pt x="1681160" y="2628900"/>
                  </a:cubicBezTo>
                  <a:lnTo>
                    <a:pt x="947740" y="2628900"/>
                  </a:lnTo>
                  <a:cubicBezTo>
                    <a:pt x="870146" y="2628900"/>
                    <a:pt x="807244" y="2565998"/>
                    <a:pt x="807244" y="2488404"/>
                  </a:cubicBezTo>
                  <a:lnTo>
                    <a:pt x="807244" y="1821656"/>
                  </a:lnTo>
                  <a:lnTo>
                    <a:pt x="140496" y="1821656"/>
                  </a:lnTo>
                  <a:cubicBezTo>
                    <a:pt x="62902" y="1821656"/>
                    <a:pt x="0" y="1758754"/>
                    <a:pt x="0" y="1681160"/>
                  </a:cubicBezTo>
                  <a:close/>
                </a:path>
              </a:pathLst>
            </a:cu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A79F48-30D1-DC2B-8768-43C0AC8EDCDF}"/>
                </a:ext>
              </a:extLst>
            </p:cNvPr>
            <p:cNvSpPr/>
            <p:nvPr/>
          </p:nvSpPr>
          <p:spPr>
            <a:xfrm rot="18900000">
              <a:off x="8838351" y="2762312"/>
              <a:ext cx="3219422" cy="1407850"/>
            </a:xfrm>
            <a:prstGeom prst="roundRect">
              <a:avLst>
                <a:gd name="adj" fmla="val 50000"/>
              </a:avLst>
            </a:pr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C07EE4-FB7C-EDC5-2BAE-03063C1C6A87}"/>
                </a:ext>
              </a:extLst>
            </p:cNvPr>
            <p:cNvSpPr/>
            <p:nvPr/>
          </p:nvSpPr>
          <p:spPr>
            <a:xfrm rot="18900000">
              <a:off x="10224868" y="2390943"/>
              <a:ext cx="1470967" cy="1102885"/>
            </a:xfrm>
            <a:custGeom>
              <a:avLst/>
              <a:gdLst>
                <a:gd name="connsiteX0" fmla="*/ 1602952 w 1602952"/>
                <a:gd name="connsiteY0" fmla="*/ 703925 h 1407850"/>
                <a:gd name="connsiteX1" fmla="*/ 899027 w 1602952"/>
                <a:gd name="connsiteY1" fmla="*/ 1407850 h 1407850"/>
                <a:gd name="connsiteX2" fmla="*/ 0 w 1602952"/>
                <a:gd name="connsiteY2" fmla="*/ 1407850 h 1407850"/>
                <a:gd name="connsiteX3" fmla="*/ 0 w 1602952"/>
                <a:gd name="connsiteY3" fmla="*/ 0 h 1407850"/>
                <a:gd name="connsiteX4" fmla="*/ 899027 w 1602952"/>
                <a:gd name="connsiteY4" fmla="*/ 0 h 1407850"/>
                <a:gd name="connsiteX5" fmla="*/ 1602952 w 1602952"/>
                <a:gd name="connsiteY5" fmla="*/ 703925 h 140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952" h="1407850">
                  <a:moveTo>
                    <a:pt x="1602952" y="703925"/>
                  </a:moveTo>
                  <a:cubicBezTo>
                    <a:pt x="1602952" y="1092692"/>
                    <a:pt x="1287794" y="1407850"/>
                    <a:pt x="899027" y="1407850"/>
                  </a:cubicBezTo>
                  <a:lnTo>
                    <a:pt x="0" y="1407850"/>
                  </a:lnTo>
                  <a:lnTo>
                    <a:pt x="0" y="0"/>
                  </a:lnTo>
                  <a:lnTo>
                    <a:pt x="899027" y="0"/>
                  </a:lnTo>
                  <a:cubicBezTo>
                    <a:pt x="1287794" y="0"/>
                    <a:pt x="1602952" y="315158"/>
                    <a:pt x="1602952" y="7039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DF21E2B-59BC-AC2B-763B-91386A553B85}"/>
              </a:ext>
            </a:extLst>
          </p:cNvPr>
          <p:cNvGrpSpPr/>
          <p:nvPr/>
        </p:nvGrpSpPr>
        <p:grpSpPr>
          <a:xfrm>
            <a:off x="2782902" y="204878"/>
            <a:ext cx="1712152" cy="1615498"/>
            <a:chOff x="2782902" y="204877"/>
            <a:chExt cx="5046256" cy="4761385"/>
          </a:xfrm>
        </p:grpSpPr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AB212FCC-98C0-0153-21CC-ED096C16C451}"/>
                </a:ext>
              </a:extLst>
            </p:cNvPr>
            <p:cNvGrpSpPr/>
            <p:nvPr/>
          </p:nvGrpSpPr>
          <p:grpSpPr>
            <a:xfrm>
              <a:off x="2782902" y="204877"/>
              <a:ext cx="5046256" cy="4761385"/>
              <a:chOff x="4404160" y="1048863"/>
              <a:chExt cx="5046256" cy="4761385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FB808A0-C506-04AD-D360-B9DE3C222E8D}"/>
                  </a:ext>
                </a:extLst>
              </p:cNvPr>
              <p:cNvSpPr/>
              <p:nvPr/>
            </p:nvSpPr>
            <p:spPr>
              <a:xfrm>
                <a:off x="6661163" y="1048863"/>
                <a:ext cx="2789253" cy="2735691"/>
              </a:xfrm>
              <a:custGeom>
                <a:avLst/>
                <a:gdLst>
                  <a:gd name="connsiteX0" fmla="*/ 360611 w 2789253"/>
                  <a:gd name="connsiteY0" fmla="*/ 0 h 2163620"/>
                  <a:gd name="connsiteX1" fmla="*/ 2428642 w 2789253"/>
                  <a:gd name="connsiteY1" fmla="*/ 0 h 2163620"/>
                  <a:gd name="connsiteX2" fmla="*/ 2789253 w 2789253"/>
                  <a:gd name="connsiteY2" fmla="*/ 360611 h 2163620"/>
                  <a:gd name="connsiteX3" fmla="*/ 2789253 w 2789253"/>
                  <a:gd name="connsiteY3" fmla="*/ 1803009 h 2163620"/>
                  <a:gd name="connsiteX4" fmla="*/ 2428642 w 2789253"/>
                  <a:gd name="connsiteY4" fmla="*/ 2163620 h 2163620"/>
                  <a:gd name="connsiteX5" fmla="*/ 561478 w 2789253"/>
                  <a:gd name="connsiteY5" fmla="*/ 2163620 h 2163620"/>
                  <a:gd name="connsiteX6" fmla="*/ 548249 w 2789253"/>
                  <a:gd name="connsiteY6" fmla="*/ 2076938 h 2163620"/>
                  <a:gd name="connsiteX7" fmla="*/ 531953 w 2789253"/>
                  <a:gd name="connsiteY7" fmla="*/ 2013560 h 2163620"/>
                  <a:gd name="connsiteX8" fmla="*/ 2506081 w 2789253"/>
                  <a:gd name="connsiteY8" fmla="*/ 2013560 h 2163620"/>
                  <a:gd name="connsiteX9" fmla="*/ 2634495 w 2789253"/>
                  <a:gd name="connsiteY9" fmla="*/ 1885146 h 2163620"/>
                  <a:gd name="connsiteX10" fmla="*/ 2634495 w 2789253"/>
                  <a:gd name="connsiteY10" fmla="*/ 289226 h 2163620"/>
                  <a:gd name="connsiteX11" fmla="*/ 2506081 w 2789253"/>
                  <a:gd name="connsiteY11" fmla="*/ 160812 h 2163620"/>
                  <a:gd name="connsiteX12" fmla="*/ 277626 w 2789253"/>
                  <a:gd name="connsiteY12" fmla="*/ 160812 h 2163620"/>
                  <a:gd name="connsiteX13" fmla="*/ 149212 w 2789253"/>
                  <a:gd name="connsiteY13" fmla="*/ 289226 h 2163620"/>
                  <a:gd name="connsiteX14" fmla="*/ 149212 w 2789253"/>
                  <a:gd name="connsiteY14" fmla="*/ 1338763 h 2163620"/>
                  <a:gd name="connsiteX15" fmla="*/ 47855 w 2789253"/>
                  <a:gd name="connsiteY15" fmla="*/ 1246643 h 2163620"/>
                  <a:gd name="connsiteX16" fmla="*/ 0 w 2789253"/>
                  <a:gd name="connsiteY16" fmla="*/ 1210858 h 2163620"/>
                  <a:gd name="connsiteX17" fmla="*/ 0 w 2789253"/>
                  <a:gd name="connsiteY17" fmla="*/ 360611 h 2163620"/>
                  <a:gd name="connsiteX18" fmla="*/ 360611 w 2789253"/>
                  <a:gd name="connsiteY18" fmla="*/ 0 h 2163620"/>
                  <a:gd name="connsiteX0" fmla="*/ 360611 w 2789253"/>
                  <a:gd name="connsiteY0" fmla="*/ 0 h 2163620"/>
                  <a:gd name="connsiteX1" fmla="*/ 2428642 w 2789253"/>
                  <a:gd name="connsiteY1" fmla="*/ 0 h 2163620"/>
                  <a:gd name="connsiteX2" fmla="*/ 2789253 w 2789253"/>
                  <a:gd name="connsiteY2" fmla="*/ 360611 h 2163620"/>
                  <a:gd name="connsiteX3" fmla="*/ 2789253 w 2789253"/>
                  <a:gd name="connsiteY3" fmla="*/ 1803009 h 2163620"/>
                  <a:gd name="connsiteX4" fmla="*/ 2428642 w 2789253"/>
                  <a:gd name="connsiteY4" fmla="*/ 2163620 h 2163620"/>
                  <a:gd name="connsiteX5" fmla="*/ 956456 w 2789253"/>
                  <a:gd name="connsiteY5" fmla="*/ 2163443 h 2163620"/>
                  <a:gd name="connsiteX6" fmla="*/ 561478 w 2789253"/>
                  <a:gd name="connsiteY6" fmla="*/ 2163620 h 2163620"/>
                  <a:gd name="connsiteX7" fmla="*/ 548249 w 2789253"/>
                  <a:gd name="connsiteY7" fmla="*/ 2076938 h 2163620"/>
                  <a:gd name="connsiteX8" fmla="*/ 531953 w 2789253"/>
                  <a:gd name="connsiteY8" fmla="*/ 2013560 h 2163620"/>
                  <a:gd name="connsiteX9" fmla="*/ 2506081 w 2789253"/>
                  <a:gd name="connsiteY9" fmla="*/ 2013560 h 2163620"/>
                  <a:gd name="connsiteX10" fmla="*/ 2634495 w 2789253"/>
                  <a:gd name="connsiteY10" fmla="*/ 1885146 h 2163620"/>
                  <a:gd name="connsiteX11" fmla="*/ 2634495 w 2789253"/>
                  <a:gd name="connsiteY11" fmla="*/ 289226 h 2163620"/>
                  <a:gd name="connsiteX12" fmla="*/ 2506081 w 2789253"/>
                  <a:gd name="connsiteY12" fmla="*/ 160812 h 2163620"/>
                  <a:gd name="connsiteX13" fmla="*/ 277626 w 2789253"/>
                  <a:gd name="connsiteY13" fmla="*/ 160812 h 2163620"/>
                  <a:gd name="connsiteX14" fmla="*/ 149212 w 2789253"/>
                  <a:gd name="connsiteY14" fmla="*/ 289226 h 2163620"/>
                  <a:gd name="connsiteX15" fmla="*/ 149212 w 2789253"/>
                  <a:gd name="connsiteY15" fmla="*/ 1338763 h 2163620"/>
                  <a:gd name="connsiteX16" fmla="*/ 47855 w 2789253"/>
                  <a:gd name="connsiteY16" fmla="*/ 1246643 h 2163620"/>
                  <a:gd name="connsiteX17" fmla="*/ 0 w 2789253"/>
                  <a:gd name="connsiteY17" fmla="*/ 1210858 h 2163620"/>
                  <a:gd name="connsiteX18" fmla="*/ 0 w 2789253"/>
                  <a:gd name="connsiteY18" fmla="*/ 360611 h 2163620"/>
                  <a:gd name="connsiteX19" fmla="*/ 360611 w 2789253"/>
                  <a:gd name="connsiteY19" fmla="*/ 0 h 2163620"/>
                  <a:gd name="connsiteX0" fmla="*/ 360611 w 2789253"/>
                  <a:gd name="connsiteY0" fmla="*/ 0 h 2163620"/>
                  <a:gd name="connsiteX1" fmla="*/ 2428642 w 2789253"/>
                  <a:gd name="connsiteY1" fmla="*/ 0 h 2163620"/>
                  <a:gd name="connsiteX2" fmla="*/ 2789253 w 2789253"/>
                  <a:gd name="connsiteY2" fmla="*/ 360611 h 2163620"/>
                  <a:gd name="connsiteX3" fmla="*/ 2789253 w 2789253"/>
                  <a:gd name="connsiteY3" fmla="*/ 1803009 h 2163620"/>
                  <a:gd name="connsiteX4" fmla="*/ 2428642 w 2789253"/>
                  <a:gd name="connsiteY4" fmla="*/ 2163620 h 2163620"/>
                  <a:gd name="connsiteX5" fmla="*/ 996937 w 2789253"/>
                  <a:gd name="connsiteY5" fmla="*/ 2163443 h 2163620"/>
                  <a:gd name="connsiteX6" fmla="*/ 956456 w 2789253"/>
                  <a:gd name="connsiteY6" fmla="*/ 2163443 h 2163620"/>
                  <a:gd name="connsiteX7" fmla="*/ 561478 w 2789253"/>
                  <a:gd name="connsiteY7" fmla="*/ 2163620 h 2163620"/>
                  <a:gd name="connsiteX8" fmla="*/ 548249 w 2789253"/>
                  <a:gd name="connsiteY8" fmla="*/ 2076938 h 2163620"/>
                  <a:gd name="connsiteX9" fmla="*/ 531953 w 2789253"/>
                  <a:gd name="connsiteY9" fmla="*/ 2013560 h 2163620"/>
                  <a:gd name="connsiteX10" fmla="*/ 2506081 w 2789253"/>
                  <a:gd name="connsiteY10" fmla="*/ 2013560 h 2163620"/>
                  <a:gd name="connsiteX11" fmla="*/ 2634495 w 2789253"/>
                  <a:gd name="connsiteY11" fmla="*/ 1885146 h 2163620"/>
                  <a:gd name="connsiteX12" fmla="*/ 2634495 w 2789253"/>
                  <a:gd name="connsiteY12" fmla="*/ 289226 h 2163620"/>
                  <a:gd name="connsiteX13" fmla="*/ 2506081 w 2789253"/>
                  <a:gd name="connsiteY13" fmla="*/ 160812 h 2163620"/>
                  <a:gd name="connsiteX14" fmla="*/ 277626 w 2789253"/>
                  <a:gd name="connsiteY14" fmla="*/ 160812 h 2163620"/>
                  <a:gd name="connsiteX15" fmla="*/ 149212 w 2789253"/>
                  <a:gd name="connsiteY15" fmla="*/ 289226 h 2163620"/>
                  <a:gd name="connsiteX16" fmla="*/ 149212 w 2789253"/>
                  <a:gd name="connsiteY16" fmla="*/ 1338763 h 2163620"/>
                  <a:gd name="connsiteX17" fmla="*/ 47855 w 2789253"/>
                  <a:gd name="connsiteY17" fmla="*/ 1246643 h 2163620"/>
                  <a:gd name="connsiteX18" fmla="*/ 0 w 2789253"/>
                  <a:gd name="connsiteY18" fmla="*/ 1210858 h 2163620"/>
                  <a:gd name="connsiteX19" fmla="*/ 0 w 2789253"/>
                  <a:gd name="connsiteY19" fmla="*/ 360611 h 2163620"/>
                  <a:gd name="connsiteX20" fmla="*/ 360611 w 2789253"/>
                  <a:gd name="connsiteY20" fmla="*/ 0 h 2163620"/>
                  <a:gd name="connsiteX0" fmla="*/ 360611 w 2789253"/>
                  <a:gd name="connsiteY0" fmla="*/ 0 h 2163620"/>
                  <a:gd name="connsiteX1" fmla="*/ 2428642 w 2789253"/>
                  <a:gd name="connsiteY1" fmla="*/ 0 h 2163620"/>
                  <a:gd name="connsiteX2" fmla="*/ 2789253 w 2789253"/>
                  <a:gd name="connsiteY2" fmla="*/ 360611 h 2163620"/>
                  <a:gd name="connsiteX3" fmla="*/ 2789253 w 2789253"/>
                  <a:gd name="connsiteY3" fmla="*/ 1803009 h 2163620"/>
                  <a:gd name="connsiteX4" fmla="*/ 2428642 w 2789253"/>
                  <a:gd name="connsiteY4" fmla="*/ 2163620 h 2163620"/>
                  <a:gd name="connsiteX5" fmla="*/ 1658925 w 2789253"/>
                  <a:gd name="connsiteY5" fmla="*/ 2161062 h 2163620"/>
                  <a:gd name="connsiteX6" fmla="*/ 996937 w 2789253"/>
                  <a:gd name="connsiteY6" fmla="*/ 2163443 h 2163620"/>
                  <a:gd name="connsiteX7" fmla="*/ 956456 w 2789253"/>
                  <a:gd name="connsiteY7" fmla="*/ 2163443 h 2163620"/>
                  <a:gd name="connsiteX8" fmla="*/ 561478 w 2789253"/>
                  <a:gd name="connsiteY8" fmla="*/ 2163620 h 2163620"/>
                  <a:gd name="connsiteX9" fmla="*/ 548249 w 2789253"/>
                  <a:gd name="connsiteY9" fmla="*/ 2076938 h 2163620"/>
                  <a:gd name="connsiteX10" fmla="*/ 531953 w 2789253"/>
                  <a:gd name="connsiteY10" fmla="*/ 2013560 h 2163620"/>
                  <a:gd name="connsiteX11" fmla="*/ 2506081 w 2789253"/>
                  <a:gd name="connsiteY11" fmla="*/ 2013560 h 2163620"/>
                  <a:gd name="connsiteX12" fmla="*/ 2634495 w 2789253"/>
                  <a:gd name="connsiteY12" fmla="*/ 1885146 h 2163620"/>
                  <a:gd name="connsiteX13" fmla="*/ 2634495 w 2789253"/>
                  <a:gd name="connsiteY13" fmla="*/ 289226 h 2163620"/>
                  <a:gd name="connsiteX14" fmla="*/ 2506081 w 2789253"/>
                  <a:gd name="connsiteY14" fmla="*/ 160812 h 2163620"/>
                  <a:gd name="connsiteX15" fmla="*/ 277626 w 2789253"/>
                  <a:gd name="connsiteY15" fmla="*/ 160812 h 2163620"/>
                  <a:gd name="connsiteX16" fmla="*/ 149212 w 2789253"/>
                  <a:gd name="connsiteY16" fmla="*/ 289226 h 2163620"/>
                  <a:gd name="connsiteX17" fmla="*/ 149212 w 2789253"/>
                  <a:gd name="connsiteY17" fmla="*/ 1338763 h 2163620"/>
                  <a:gd name="connsiteX18" fmla="*/ 47855 w 2789253"/>
                  <a:gd name="connsiteY18" fmla="*/ 1246643 h 2163620"/>
                  <a:gd name="connsiteX19" fmla="*/ 0 w 2789253"/>
                  <a:gd name="connsiteY19" fmla="*/ 1210858 h 2163620"/>
                  <a:gd name="connsiteX20" fmla="*/ 0 w 2789253"/>
                  <a:gd name="connsiteY20" fmla="*/ 360611 h 2163620"/>
                  <a:gd name="connsiteX21" fmla="*/ 360611 w 2789253"/>
                  <a:gd name="connsiteY21" fmla="*/ 0 h 2163620"/>
                  <a:gd name="connsiteX0" fmla="*/ 360611 w 2789253"/>
                  <a:gd name="connsiteY0" fmla="*/ 0 h 2163620"/>
                  <a:gd name="connsiteX1" fmla="*/ 2428642 w 2789253"/>
                  <a:gd name="connsiteY1" fmla="*/ 0 h 2163620"/>
                  <a:gd name="connsiteX2" fmla="*/ 2789253 w 2789253"/>
                  <a:gd name="connsiteY2" fmla="*/ 360611 h 2163620"/>
                  <a:gd name="connsiteX3" fmla="*/ 2789253 w 2789253"/>
                  <a:gd name="connsiteY3" fmla="*/ 1803009 h 2163620"/>
                  <a:gd name="connsiteX4" fmla="*/ 2428642 w 2789253"/>
                  <a:gd name="connsiteY4" fmla="*/ 2163620 h 2163620"/>
                  <a:gd name="connsiteX5" fmla="*/ 1658925 w 2789253"/>
                  <a:gd name="connsiteY5" fmla="*/ 2161062 h 2163620"/>
                  <a:gd name="connsiteX6" fmla="*/ 1475568 w 2789253"/>
                  <a:gd name="connsiteY6" fmla="*/ 2161062 h 2163620"/>
                  <a:gd name="connsiteX7" fmla="*/ 996937 w 2789253"/>
                  <a:gd name="connsiteY7" fmla="*/ 2163443 h 2163620"/>
                  <a:gd name="connsiteX8" fmla="*/ 956456 w 2789253"/>
                  <a:gd name="connsiteY8" fmla="*/ 2163443 h 2163620"/>
                  <a:gd name="connsiteX9" fmla="*/ 561478 w 2789253"/>
                  <a:gd name="connsiteY9" fmla="*/ 2163620 h 2163620"/>
                  <a:gd name="connsiteX10" fmla="*/ 548249 w 2789253"/>
                  <a:gd name="connsiteY10" fmla="*/ 2076938 h 2163620"/>
                  <a:gd name="connsiteX11" fmla="*/ 531953 w 2789253"/>
                  <a:gd name="connsiteY11" fmla="*/ 2013560 h 2163620"/>
                  <a:gd name="connsiteX12" fmla="*/ 2506081 w 2789253"/>
                  <a:gd name="connsiteY12" fmla="*/ 2013560 h 2163620"/>
                  <a:gd name="connsiteX13" fmla="*/ 2634495 w 2789253"/>
                  <a:gd name="connsiteY13" fmla="*/ 1885146 h 2163620"/>
                  <a:gd name="connsiteX14" fmla="*/ 2634495 w 2789253"/>
                  <a:gd name="connsiteY14" fmla="*/ 289226 h 2163620"/>
                  <a:gd name="connsiteX15" fmla="*/ 2506081 w 2789253"/>
                  <a:gd name="connsiteY15" fmla="*/ 160812 h 2163620"/>
                  <a:gd name="connsiteX16" fmla="*/ 277626 w 2789253"/>
                  <a:gd name="connsiteY16" fmla="*/ 160812 h 2163620"/>
                  <a:gd name="connsiteX17" fmla="*/ 149212 w 2789253"/>
                  <a:gd name="connsiteY17" fmla="*/ 289226 h 2163620"/>
                  <a:gd name="connsiteX18" fmla="*/ 149212 w 2789253"/>
                  <a:gd name="connsiteY18" fmla="*/ 1338763 h 2163620"/>
                  <a:gd name="connsiteX19" fmla="*/ 47855 w 2789253"/>
                  <a:gd name="connsiteY19" fmla="*/ 1246643 h 2163620"/>
                  <a:gd name="connsiteX20" fmla="*/ 0 w 2789253"/>
                  <a:gd name="connsiteY20" fmla="*/ 1210858 h 2163620"/>
                  <a:gd name="connsiteX21" fmla="*/ 0 w 2789253"/>
                  <a:gd name="connsiteY21" fmla="*/ 360611 h 2163620"/>
                  <a:gd name="connsiteX22" fmla="*/ 360611 w 2789253"/>
                  <a:gd name="connsiteY22" fmla="*/ 0 h 2163620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58925 w 2789253"/>
                  <a:gd name="connsiteY5" fmla="*/ 2161062 h 2682556"/>
                  <a:gd name="connsiteX6" fmla="*/ 1123143 w 2789253"/>
                  <a:gd name="connsiteY6" fmla="*/ 2682556 h 2682556"/>
                  <a:gd name="connsiteX7" fmla="*/ 996937 w 2789253"/>
                  <a:gd name="connsiteY7" fmla="*/ 2163443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2506081 w 2789253"/>
                  <a:gd name="connsiteY12" fmla="*/ 2013560 h 2682556"/>
                  <a:gd name="connsiteX13" fmla="*/ 2634495 w 2789253"/>
                  <a:gd name="connsiteY13" fmla="*/ 1885146 h 2682556"/>
                  <a:gd name="connsiteX14" fmla="*/ 2634495 w 2789253"/>
                  <a:gd name="connsiteY14" fmla="*/ 289226 h 2682556"/>
                  <a:gd name="connsiteX15" fmla="*/ 2506081 w 2789253"/>
                  <a:gd name="connsiteY15" fmla="*/ 160812 h 2682556"/>
                  <a:gd name="connsiteX16" fmla="*/ 277626 w 2789253"/>
                  <a:gd name="connsiteY16" fmla="*/ 160812 h 2682556"/>
                  <a:gd name="connsiteX17" fmla="*/ 149212 w 2789253"/>
                  <a:gd name="connsiteY17" fmla="*/ 289226 h 2682556"/>
                  <a:gd name="connsiteX18" fmla="*/ 149212 w 2789253"/>
                  <a:gd name="connsiteY18" fmla="*/ 1338763 h 2682556"/>
                  <a:gd name="connsiteX19" fmla="*/ 47855 w 2789253"/>
                  <a:gd name="connsiteY19" fmla="*/ 1246643 h 2682556"/>
                  <a:gd name="connsiteX20" fmla="*/ 0 w 2789253"/>
                  <a:gd name="connsiteY20" fmla="*/ 1210858 h 2682556"/>
                  <a:gd name="connsiteX21" fmla="*/ 0 w 2789253"/>
                  <a:gd name="connsiteY21" fmla="*/ 360611 h 2682556"/>
                  <a:gd name="connsiteX22" fmla="*/ 360611 w 2789253"/>
                  <a:gd name="connsiteY22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58925 w 2789253"/>
                  <a:gd name="connsiteY5" fmla="*/ 2161062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2506081 w 2789253"/>
                  <a:gd name="connsiteY12" fmla="*/ 2013560 h 2682556"/>
                  <a:gd name="connsiteX13" fmla="*/ 2634495 w 2789253"/>
                  <a:gd name="connsiteY13" fmla="*/ 1885146 h 2682556"/>
                  <a:gd name="connsiteX14" fmla="*/ 2634495 w 2789253"/>
                  <a:gd name="connsiteY14" fmla="*/ 289226 h 2682556"/>
                  <a:gd name="connsiteX15" fmla="*/ 2506081 w 2789253"/>
                  <a:gd name="connsiteY15" fmla="*/ 160812 h 2682556"/>
                  <a:gd name="connsiteX16" fmla="*/ 277626 w 2789253"/>
                  <a:gd name="connsiteY16" fmla="*/ 160812 h 2682556"/>
                  <a:gd name="connsiteX17" fmla="*/ 149212 w 2789253"/>
                  <a:gd name="connsiteY17" fmla="*/ 289226 h 2682556"/>
                  <a:gd name="connsiteX18" fmla="*/ 149212 w 2789253"/>
                  <a:gd name="connsiteY18" fmla="*/ 1338763 h 2682556"/>
                  <a:gd name="connsiteX19" fmla="*/ 47855 w 2789253"/>
                  <a:gd name="connsiteY19" fmla="*/ 1246643 h 2682556"/>
                  <a:gd name="connsiteX20" fmla="*/ 0 w 2789253"/>
                  <a:gd name="connsiteY20" fmla="*/ 1210858 h 2682556"/>
                  <a:gd name="connsiteX21" fmla="*/ 0 w 2789253"/>
                  <a:gd name="connsiteY21" fmla="*/ 360611 h 2682556"/>
                  <a:gd name="connsiteX22" fmla="*/ 360611 w 2789253"/>
                  <a:gd name="connsiteY22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2506081 w 2789253"/>
                  <a:gd name="connsiteY12" fmla="*/ 2013560 h 2682556"/>
                  <a:gd name="connsiteX13" fmla="*/ 2634495 w 2789253"/>
                  <a:gd name="connsiteY13" fmla="*/ 1885146 h 2682556"/>
                  <a:gd name="connsiteX14" fmla="*/ 2634495 w 2789253"/>
                  <a:gd name="connsiteY14" fmla="*/ 289226 h 2682556"/>
                  <a:gd name="connsiteX15" fmla="*/ 2506081 w 2789253"/>
                  <a:gd name="connsiteY15" fmla="*/ 160812 h 2682556"/>
                  <a:gd name="connsiteX16" fmla="*/ 277626 w 2789253"/>
                  <a:gd name="connsiteY16" fmla="*/ 160812 h 2682556"/>
                  <a:gd name="connsiteX17" fmla="*/ 149212 w 2789253"/>
                  <a:gd name="connsiteY17" fmla="*/ 289226 h 2682556"/>
                  <a:gd name="connsiteX18" fmla="*/ 149212 w 2789253"/>
                  <a:gd name="connsiteY18" fmla="*/ 1338763 h 2682556"/>
                  <a:gd name="connsiteX19" fmla="*/ 47855 w 2789253"/>
                  <a:gd name="connsiteY19" fmla="*/ 1246643 h 2682556"/>
                  <a:gd name="connsiteX20" fmla="*/ 0 w 2789253"/>
                  <a:gd name="connsiteY20" fmla="*/ 1210858 h 2682556"/>
                  <a:gd name="connsiteX21" fmla="*/ 0 w 2789253"/>
                  <a:gd name="connsiteY21" fmla="*/ 360611 h 2682556"/>
                  <a:gd name="connsiteX22" fmla="*/ 360611 w 2789253"/>
                  <a:gd name="connsiteY22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2506081 w 2789253"/>
                  <a:gd name="connsiteY13" fmla="*/ 2013560 h 2682556"/>
                  <a:gd name="connsiteX14" fmla="*/ 2634495 w 2789253"/>
                  <a:gd name="connsiteY14" fmla="*/ 1885146 h 2682556"/>
                  <a:gd name="connsiteX15" fmla="*/ 2634495 w 2789253"/>
                  <a:gd name="connsiteY15" fmla="*/ 289226 h 2682556"/>
                  <a:gd name="connsiteX16" fmla="*/ 2506081 w 2789253"/>
                  <a:gd name="connsiteY16" fmla="*/ 160812 h 2682556"/>
                  <a:gd name="connsiteX17" fmla="*/ 277626 w 2789253"/>
                  <a:gd name="connsiteY17" fmla="*/ 160812 h 2682556"/>
                  <a:gd name="connsiteX18" fmla="*/ 149212 w 2789253"/>
                  <a:gd name="connsiteY18" fmla="*/ 289226 h 2682556"/>
                  <a:gd name="connsiteX19" fmla="*/ 149212 w 2789253"/>
                  <a:gd name="connsiteY19" fmla="*/ 1338763 h 2682556"/>
                  <a:gd name="connsiteX20" fmla="*/ 47855 w 2789253"/>
                  <a:gd name="connsiteY20" fmla="*/ 1246643 h 2682556"/>
                  <a:gd name="connsiteX21" fmla="*/ 0 w 2789253"/>
                  <a:gd name="connsiteY21" fmla="*/ 1210858 h 2682556"/>
                  <a:gd name="connsiteX22" fmla="*/ 0 w 2789253"/>
                  <a:gd name="connsiteY22" fmla="*/ 360611 h 2682556"/>
                  <a:gd name="connsiteX23" fmla="*/ 360611 w 2789253"/>
                  <a:gd name="connsiteY23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580343 w 2789253"/>
                  <a:gd name="connsiteY13" fmla="*/ 2011043 h 2682556"/>
                  <a:gd name="connsiteX14" fmla="*/ 2506081 w 2789253"/>
                  <a:gd name="connsiteY14" fmla="*/ 2013560 h 2682556"/>
                  <a:gd name="connsiteX15" fmla="*/ 2634495 w 2789253"/>
                  <a:gd name="connsiteY15" fmla="*/ 1885146 h 2682556"/>
                  <a:gd name="connsiteX16" fmla="*/ 2634495 w 2789253"/>
                  <a:gd name="connsiteY16" fmla="*/ 289226 h 2682556"/>
                  <a:gd name="connsiteX17" fmla="*/ 2506081 w 2789253"/>
                  <a:gd name="connsiteY17" fmla="*/ 160812 h 2682556"/>
                  <a:gd name="connsiteX18" fmla="*/ 277626 w 2789253"/>
                  <a:gd name="connsiteY18" fmla="*/ 160812 h 2682556"/>
                  <a:gd name="connsiteX19" fmla="*/ 149212 w 2789253"/>
                  <a:gd name="connsiteY19" fmla="*/ 289226 h 2682556"/>
                  <a:gd name="connsiteX20" fmla="*/ 149212 w 2789253"/>
                  <a:gd name="connsiteY20" fmla="*/ 1338763 h 2682556"/>
                  <a:gd name="connsiteX21" fmla="*/ 47855 w 2789253"/>
                  <a:gd name="connsiteY21" fmla="*/ 1246643 h 2682556"/>
                  <a:gd name="connsiteX22" fmla="*/ 0 w 2789253"/>
                  <a:gd name="connsiteY22" fmla="*/ 1210858 h 2682556"/>
                  <a:gd name="connsiteX23" fmla="*/ 0 w 2789253"/>
                  <a:gd name="connsiteY23" fmla="*/ 360611 h 2682556"/>
                  <a:gd name="connsiteX24" fmla="*/ 360611 w 2789253"/>
                  <a:gd name="connsiteY24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294593 w 2789253"/>
                  <a:gd name="connsiteY13" fmla="*/ 201104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77899 w 2789253"/>
                  <a:gd name="connsiteY13" fmla="*/ 252539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77899 w 2789253"/>
                  <a:gd name="connsiteY13" fmla="*/ 2575399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580343 w 2789253"/>
                  <a:gd name="connsiteY14" fmla="*/ 2011043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06537 w 2789253"/>
                  <a:gd name="connsiteY14" fmla="*/ 2046762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18443 w 2789253"/>
                  <a:gd name="connsiteY14" fmla="*/ 2111056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37493 w 2789253"/>
                  <a:gd name="connsiteY14" fmla="*/ 2022949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37493 w 2789253"/>
                  <a:gd name="connsiteY14" fmla="*/ 2022949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77974 w 2789253"/>
                  <a:gd name="connsiteY14" fmla="*/ 2056287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94642 w 2789253"/>
                  <a:gd name="connsiteY14" fmla="*/ 2025331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94642 w 2789253"/>
                  <a:gd name="connsiteY14" fmla="*/ 2025331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682556"/>
                  <a:gd name="connsiteX1" fmla="*/ 2428642 w 2789253"/>
                  <a:gd name="connsiteY1" fmla="*/ 0 h 2682556"/>
                  <a:gd name="connsiteX2" fmla="*/ 2789253 w 2789253"/>
                  <a:gd name="connsiteY2" fmla="*/ 360611 h 2682556"/>
                  <a:gd name="connsiteX3" fmla="*/ 2789253 w 2789253"/>
                  <a:gd name="connsiteY3" fmla="*/ 1803009 h 2682556"/>
                  <a:gd name="connsiteX4" fmla="*/ 2428642 w 2789253"/>
                  <a:gd name="connsiteY4" fmla="*/ 2163620 h 2682556"/>
                  <a:gd name="connsiteX5" fmla="*/ 1670831 w 2789253"/>
                  <a:gd name="connsiteY5" fmla="*/ 2175350 h 2682556"/>
                  <a:gd name="connsiteX6" fmla="*/ 1123143 w 2789253"/>
                  <a:gd name="connsiteY6" fmla="*/ 2682556 h 2682556"/>
                  <a:gd name="connsiteX7" fmla="*/ 944549 w 2789253"/>
                  <a:gd name="connsiteY7" fmla="*/ 2682556 h 2682556"/>
                  <a:gd name="connsiteX8" fmla="*/ 956456 w 2789253"/>
                  <a:gd name="connsiteY8" fmla="*/ 2163443 h 2682556"/>
                  <a:gd name="connsiteX9" fmla="*/ 561478 w 2789253"/>
                  <a:gd name="connsiteY9" fmla="*/ 2163620 h 2682556"/>
                  <a:gd name="connsiteX10" fmla="*/ 548249 w 2789253"/>
                  <a:gd name="connsiteY10" fmla="*/ 2076938 h 2682556"/>
                  <a:gd name="connsiteX11" fmla="*/ 531953 w 2789253"/>
                  <a:gd name="connsiteY11" fmla="*/ 2013560 h 2682556"/>
                  <a:gd name="connsiteX12" fmla="*/ 1085043 w 2789253"/>
                  <a:gd name="connsiteY12" fmla="*/ 2013425 h 2682556"/>
                  <a:gd name="connsiteX13" fmla="*/ 1096949 w 2789253"/>
                  <a:gd name="connsiteY13" fmla="*/ 2506343 h 2682556"/>
                  <a:gd name="connsiteX14" fmla="*/ 1694642 w 2789253"/>
                  <a:gd name="connsiteY14" fmla="*/ 2025331 h 2682556"/>
                  <a:gd name="connsiteX15" fmla="*/ 2506081 w 2789253"/>
                  <a:gd name="connsiteY15" fmla="*/ 2013560 h 2682556"/>
                  <a:gd name="connsiteX16" fmla="*/ 2634495 w 2789253"/>
                  <a:gd name="connsiteY16" fmla="*/ 1885146 h 2682556"/>
                  <a:gd name="connsiteX17" fmla="*/ 2634495 w 2789253"/>
                  <a:gd name="connsiteY17" fmla="*/ 289226 h 2682556"/>
                  <a:gd name="connsiteX18" fmla="*/ 2506081 w 2789253"/>
                  <a:gd name="connsiteY18" fmla="*/ 160812 h 2682556"/>
                  <a:gd name="connsiteX19" fmla="*/ 277626 w 2789253"/>
                  <a:gd name="connsiteY19" fmla="*/ 160812 h 2682556"/>
                  <a:gd name="connsiteX20" fmla="*/ 149212 w 2789253"/>
                  <a:gd name="connsiteY20" fmla="*/ 289226 h 2682556"/>
                  <a:gd name="connsiteX21" fmla="*/ 149212 w 2789253"/>
                  <a:gd name="connsiteY21" fmla="*/ 1338763 h 2682556"/>
                  <a:gd name="connsiteX22" fmla="*/ 47855 w 2789253"/>
                  <a:gd name="connsiteY22" fmla="*/ 1246643 h 2682556"/>
                  <a:gd name="connsiteX23" fmla="*/ 0 w 2789253"/>
                  <a:gd name="connsiteY23" fmla="*/ 1210858 h 2682556"/>
                  <a:gd name="connsiteX24" fmla="*/ 0 w 2789253"/>
                  <a:gd name="connsiteY24" fmla="*/ 360611 h 2682556"/>
                  <a:gd name="connsiteX25" fmla="*/ 360611 w 2789253"/>
                  <a:gd name="connsiteY25" fmla="*/ 0 h 2682556"/>
                  <a:gd name="connsiteX0" fmla="*/ 360611 w 2789253"/>
                  <a:gd name="connsiteY0" fmla="*/ 0 h 2707956"/>
                  <a:gd name="connsiteX1" fmla="*/ 2428642 w 2789253"/>
                  <a:gd name="connsiteY1" fmla="*/ 0 h 2707956"/>
                  <a:gd name="connsiteX2" fmla="*/ 2789253 w 2789253"/>
                  <a:gd name="connsiteY2" fmla="*/ 360611 h 2707956"/>
                  <a:gd name="connsiteX3" fmla="*/ 2789253 w 2789253"/>
                  <a:gd name="connsiteY3" fmla="*/ 1803009 h 2707956"/>
                  <a:gd name="connsiteX4" fmla="*/ 2428642 w 2789253"/>
                  <a:gd name="connsiteY4" fmla="*/ 2163620 h 2707956"/>
                  <a:gd name="connsiteX5" fmla="*/ 1670831 w 2789253"/>
                  <a:gd name="connsiteY5" fmla="*/ 2175350 h 2707956"/>
                  <a:gd name="connsiteX6" fmla="*/ 1123143 w 2789253"/>
                  <a:gd name="connsiteY6" fmla="*/ 2682556 h 2707956"/>
                  <a:gd name="connsiteX7" fmla="*/ 944549 w 2789253"/>
                  <a:gd name="connsiteY7" fmla="*/ 2682556 h 2707956"/>
                  <a:gd name="connsiteX8" fmla="*/ 956456 w 2789253"/>
                  <a:gd name="connsiteY8" fmla="*/ 2163443 h 2707956"/>
                  <a:gd name="connsiteX9" fmla="*/ 561478 w 2789253"/>
                  <a:gd name="connsiteY9" fmla="*/ 2163620 h 2707956"/>
                  <a:gd name="connsiteX10" fmla="*/ 548249 w 2789253"/>
                  <a:gd name="connsiteY10" fmla="*/ 2076938 h 2707956"/>
                  <a:gd name="connsiteX11" fmla="*/ 531953 w 2789253"/>
                  <a:gd name="connsiteY11" fmla="*/ 2013560 h 2707956"/>
                  <a:gd name="connsiteX12" fmla="*/ 1085043 w 2789253"/>
                  <a:gd name="connsiteY12" fmla="*/ 2013425 h 2707956"/>
                  <a:gd name="connsiteX13" fmla="*/ 1096949 w 2789253"/>
                  <a:gd name="connsiteY13" fmla="*/ 2506343 h 2707956"/>
                  <a:gd name="connsiteX14" fmla="*/ 1694642 w 2789253"/>
                  <a:gd name="connsiteY14" fmla="*/ 2025331 h 2707956"/>
                  <a:gd name="connsiteX15" fmla="*/ 2506081 w 2789253"/>
                  <a:gd name="connsiteY15" fmla="*/ 2013560 h 2707956"/>
                  <a:gd name="connsiteX16" fmla="*/ 2634495 w 2789253"/>
                  <a:gd name="connsiteY16" fmla="*/ 1885146 h 2707956"/>
                  <a:gd name="connsiteX17" fmla="*/ 2634495 w 2789253"/>
                  <a:gd name="connsiteY17" fmla="*/ 289226 h 2707956"/>
                  <a:gd name="connsiteX18" fmla="*/ 2506081 w 2789253"/>
                  <a:gd name="connsiteY18" fmla="*/ 160812 h 2707956"/>
                  <a:gd name="connsiteX19" fmla="*/ 277626 w 2789253"/>
                  <a:gd name="connsiteY19" fmla="*/ 160812 h 2707956"/>
                  <a:gd name="connsiteX20" fmla="*/ 149212 w 2789253"/>
                  <a:gd name="connsiteY20" fmla="*/ 289226 h 2707956"/>
                  <a:gd name="connsiteX21" fmla="*/ 149212 w 2789253"/>
                  <a:gd name="connsiteY21" fmla="*/ 1338763 h 2707956"/>
                  <a:gd name="connsiteX22" fmla="*/ 47855 w 2789253"/>
                  <a:gd name="connsiteY22" fmla="*/ 1246643 h 2707956"/>
                  <a:gd name="connsiteX23" fmla="*/ 0 w 2789253"/>
                  <a:gd name="connsiteY23" fmla="*/ 1210858 h 2707956"/>
                  <a:gd name="connsiteX24" fmla="*/ 0 w 2789253"/>
                  <a:gd name="connsiteY24" fmla="*/ 360611 h 2707956"/>
                  <a:gd name="connsiteX25" fmla="*/ 360611 w 2789253"/>
                  <a:gd name="connsiteY25" fmla="*/ 0 h 2707956"/>
                  <a:gd name="connsiteX0" fmla="*/ 360611 w 2789253"/>
                  <a:gd name="connsiteY0" fmla="*/ 0 h 2734727"/>
                  <a:gd name="connsiteX1" fmla="*/ 2428642 w 2789253"/>
                  <a:gd name="connsiteY1" fmla="*/ 0 h 2734727"/>
                  <a:gd name="connsiteX2" fmla="*/ 2789253 w 2789253"/>
                  <a:gd name="connsiteY2" fmla="*/ 360611 h 2734727"/>
                  <a:gd name="connsiteX3" fmla="*/ 2789253 w 2789253"/>
                  <a:gd name="connsiteY3" fmla="*/ 1803009 h 2734727"/>
                  <a:gd name="connsiteX4" fmla="*/ 2428642 w 2789253"/>
                  <a:gd name="connsiteY4" fmla="*/ 2163620 h 2734727"/>
                  <a:gd name="connsiteX5" fmla="*/ 1670831 w 2789253"/>
                  <a:gd name="connsiteY5" fmla="*/ 2175350 h 2734727"/>
                  <a:gd name="connsiteX6" fmla="*/ 1123143 w 2789253"/>
                  <a:gd name="connsiteY6" fmla="*/ 2682556 h 2734727"/>
                  <a:gd name="connsiteX7" fmla="*/ 944549 w 2789253"/>
                  <a:gd name="connsiteY7" fmla="*/ 2682556 h 2734727"/>
                  <a:gd name="connsiteX8" fmla="*/ 956456 w 2789253"/>
                  <a:gd name="connsiteY8" fmla="*/ 2163443 h 2734727"/>
                  <a:gd name="connsiteX9" fmla="*/ 561478 w 2789253"/>
                  <a:gd name="connsiteY9" fmla="*/ 2163620 h 2734727"/>
                  <a:gd name="connsiteX10" fmla="*/ 548249 w 2789253"/>
                  <a:gd name="connsiteY10" fmla="*/ 2076938 h 2734727"/>
                  <a:gd name="connsiteX11" fmla="*/ 531953 w 2789253"/>
                  <a:gd name="connsiteY11" fmla="*/ 2013560 h 2734727"/>
                  <a:gd name="connsiteX12" fmla="*/ 1085043 w 2789253"/>
                  <a:gd name="connsiteY12" fmla="*/ 2013425 h 2734727"/>
                  <a:gd name="connsiteX13" fmla="*/ 1096949 w 2789253"/>
                  <a:gd name="connsiteY13" fmla="*/ 2506343 h 2734727"/>
                  <a:gd name="connsiteX14" fmla="*/ 1694642 w 2789253"/>
                  <a:gd name="connsiteY14" fmla="*/ 2025331 h 2734727"/>
                  <a:gd name="connsiteX15" fmla="*/ 2506081 w 2789253"/>
                  <a:gd name="connsiteY15" fmla="*/ 2013560 h 2734727"/>
                  <a:gd name="connsiteX16" fmla="*/ 2634495 w 2789253"/>
                  <a:gd name="connsiteY16" fmla="*/ 1885146 h 2734727"/>
                  <a:gd name="connsiteX17" fmla="*/ 2634495 w 2789253"/>
                  <a:gd name="connsiteY17" fmla="*/ 289226 h 2734727"/>
                  <a:gd name="connsiteX18" fmla="*/ 2506081 w 2789253"/>
                  <a:gd name="connsiteY18" fmla="*/ 160812 h 2734727"/>
                  <a:gd name="connsiteX19" fmla="*/ 277626 w 2789253"/>
                  <a:gd name="connsiteY19" fmla="*/ 160812 h 2734727"/>
                  <a:gd name="connsiteX20" fmla="*/ 149212 w 2789253"/>
                  <a:gd name="connsiteY20" fmla="*/ 289226 h 2734727"/>
                  <a:gd name="connsiteX21" fmla="*/ 149212 w 2789253"/>
                  <a:gd name="connsiteY21" fmla="*/ 1338763 h 2734727"/>
                  <a:gd name="connsiteX22" fmla="*/ 47855 w 2789253"/>
                  <a:gd name="connsiteY22" fmla="*/ 1246643 h 2734727"/>
                  <a:gd name="connsiteX23" fmla="*/ 0 w 2789253"/>
                  <a:gd name="connsiteY23" fmla="*/ 1210858 h 2734727"/>
                  <a:gd name="connsiteX24" fmla="*/ 0 w 2789253"/>
                  <a:gd name="connsiteY24" fmla="*/ 360611 h 2734727"/>
                  <a:gd name="connsiteX25" fmla="*/ 360611 w 2789253"/>
                  <a:gd name="connsiteY25" fmla="*/ 0 h 2734727"/>
                  <a:gd name="connsiteX0" fmla="*/ 360611 w 2789253"/>
                  <a:gd name="connsiteY0" fmla="*/ 0 h 2735691"/>
                  <a:gd name="connsiteX1" fmla="*/ 2428642 w 2789253"/>
                  <a:gd name="connsiteY1" fmla="*/ 0 h 2735691"/>
                  <a:gd name="connsiteX2" fmla="*/ 2789253 w 2789253"/>
                  <a:gd name="connsiteY2" fmla="*/ 360611 h 2735691"/>
                  <a:gd name="connsiteX3" fmla="*/ 2789253 w 2789253"/>
                  <a:gd name="connsiteY3" fmla="*/ 1803009 h 2735691"/>
                  <a:gd name="connsiteX4" fmla="*/ 2428642 w 2789253"/>
                  <a:gd name="connsiteY4" fmla="*/ 2163620 h 2735691"/>
                  <a:gd name="connsiteX5" fmla="*/ 1670831 w 2789253"/>
                  <a:gd name="connsiteY5" fmla="*/ 2175350 h 2735691"/>
                  <a:gd name="connsiteX6" fmla="*/ 1123143 w 2789253"/>
                  <a:gd name="connsiteY6" fmla="*/ 2682556 h 2735691"/>
                  <a:gd name="connsiteX7" fmla="*/ 944549 w 2789253"/>
                  <a:gd name="connsiteY7" fmla="*/ 2682556 h 2735691"/>
                  <a:gd name="connsiteX8" fmla="*/ 956456 w 2789253"/>
                  <a:gd name="connsiteY8" fmla="*/ 2163443 h 2735691"/>
                  <a:gd name="connsiteX9" fmla="*/ 561478 w 2789253"/>
                  <a:gd name="connsiteY9" fmla="*/ 2163620 h 2735691"/>
                  <a:gd name="connsiteX10" fmla="*/ 548249 w 2789253"/>
                  <a:gd name="connsiteY10" fmla="*/ 2076938 h 2735691"/>
                  <a:gd name="connsiteX11" fmla="*/ 531953 w 2789253"/>
                  <a:gd name="connsiteY11" fmla="*/ 2013560 h 2735691"/>
                  <a:gd name="connsiteX12" fmla="*/ 1085043 w 2789253"/>
                  <a:gd name="connsiteY12" fmla="*/ 2013425 h 2735691"/>
                  <a:gd name="connsiteX13" fmla="*/ 1096949 w 2789253"/>
                  <a:gd name="connsiteY13" fmla="*/ 2506343 h 2735691"/>
                  <a:gd name="connsiteX14" fmla="*/ 1694642 w 2789253"/>
                  <a:gd name="connsiteY14" fmla="*/ 2025331 h 2735691"/>
                  <a:gd name="connsiteX15" fmla="*/ 2506081 w 2789253"/>
                  <a:gd name="connsiteY15" fmla="*/ 2013560 h 2735691"/>
                  <a:gd name="connsiteX16" fmla="*/ 2634495 w 2789253"/>
                  <a:gd name="connsiteY16" fmla="*/ 1885146 h 2735691"/>
                  <a:gd name="connsiteX17" fmla="*/ 2634495 w 2789253"/>
                  <a:gd name="connsiteY17" fmla="*/ 289226 h 2735691"/>
                  <a:gd name="connsiteX18" fmla="*/ 2506081 w 2789253"/>
                  <a:gd name="connsiteY18" fmla="*/ 160812 h 2735691"/>
                  <a:gd name="connsiteX19" fmla="*/ 277626 w 2789253"/>
                  <a:gd name="connsiteY19" fmla="*/ 160812 h 2735691"/>
                  <a:gd name="connsiteX20" fmla="*/ 149212 w 2789253"/>
                  <a:gd name="connsiteY20" fmla="*/ 289226 h 2735691"/>
                  <a:gd name="connsiteX21" fmla="*/ 149212 w 2789253"/>
                  <a:gd name="connsiteY21" fmla="*/ 1338763 h 2735691"/>
                  <a:gd name="connsiteX22" fmla="*/ 47855 w 2789253"/>
                  <a:gd name="connsiteY22" fmla="*/ 1246643 h 2735691"/>
                  <a:gd name="connsiteX23" fmla="*/ 0 w 2789253"/>
                  <a:gd name="connsiteY23" fmla="*/ 1210858 h 2735691"/>
                  <a:gd name="connsiteX24" fmla="*/ 0 w 2789253"/>
                  <a:gd name="connsiteY24" fmla="*/ 360611 h 2735691"/>
                  <a:gd name="connsiteX25" fmla="*/ 360611 w 2789253"/>
                  <a:gd name="connsiteY25" fmla="*/ 0 h 273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89253" h="2735691">
                    <a:moveTo>
                      <a:pt x="360611" y="0"/>
                    </a:moveTo>
                    <a:lnTo>
                      <a:pt x="2428642" y="0"/>
                    </a:lnTo>
                    <a:cubicBezTo>
                      <a:pt x="2627802" y="0"/>
                      <a:pt x="2789253" y="161451"/>
                      <a:pt x="2789253" y="360611"/>
                    </a:cubicBezTo>
                    <a:lnTo>
                      <a:pt x="2789253" y="1803009"/>
                    </a:lnTo>
                    <a:cubicBezTo>
                      <a:pt x="2789253" y="2002169"/>
                      <a:pt x="2627802" y="2163620"/>
                      <a:pt x="2428642" y="2163620"/>
                    </a:cubicBezTo>
                    <a:lnTo>
                      <a:pt x="1670831" y="2175350"/>
                    </a:lnTo>
                    <a:lnTo>
                      <a:pt x="1123143" y="2682556"/>
                    </a:lnTo>
                    <a:cubicBezTo>
                      <a:pt x="1046943" y="2739706"/>
                      <a:pt x="999317" y="2765900"/>
                      <a:pt x="944549" y="2682556"/>
                    </a:cubicBezTo>
                    <a:lnTo>
                      <a:pt x="956456" y="2163443"/>
                    </a:lnTo>
                    <a:lnTo>
                      <a:pt x="561478" y="2163620"/>
                    </a:lnTo>
                    <a:lnTo>
                      <a:pt x="548249" y="2076938"/>
                    </a:lnTo>
                    <a:lnTo>
                      <a:pt x="531953" y="2013560"/>
                    </a:lnTo>
                    <a:lnTo>
                      <a:pt x="1085043" y="2013425"/>
                    </a:lnTo>
                    <a:cubicBezTo>
                      <a:pt x="1135049" y="2036444"/>
                      <a:pt x="1111236" y="2290444"/>
                      <a:pt x="1096949" y="2506343"/>
                    </a:cubicBezTo>
                    <a:cubicBezTo>
                      <a:pt x="1296180" y="2346006"/>
                      <a:pt x="1633523" y="1964212"/>
                      <a:pt x="1694642" y="2025331"/>
                    </a:cubicBezTo>
                    <a:lnTo>
                      <a:pt x="2506081" y="2013560"/>
                    </a:lnTo>
                    <a:cubicBezTo>
                      <a:pt x="2577002" y="2013560"/>
                      <a:pt x="2634495" y="1956067"/>
                      <a:pt x="2634495" y="1885146"/>
                    </a:cubicBezTo>
                    <a:lnTo>
                      <a:pt x="2634495" y="289226"/>
                    </a:lnTo>
                    <a:cubicBezTo>
                      <a:pt x="2634495" y="218305"/>
                      <a:pt x="2577002" y="160812"/>
                      <a:pt x="2506081" y="160812"/>
                    </a:cubicBezTo>
                    <a:lnTo>
                      <a:pt x="277626" y="160812"/>
                    </a:lnTo>
                    <a:cubicBezTo>
                      <a:pt x="206705" y="160812"/>
                      <a:pt x="149212" y="218305"/>
                      <a:pt x="149212" y="289226"/>
                    </a:cubicBezTo>
                    <a:lnTo>
                      <a:pt x="149212" y="1338763"/>
                    </a:lnTo>
                    <a:lnTo>
                      <a:pt x="47855" y="1246643"/>
                    </a:lnTo>
                    <a:lnTo>
                      <a:pt x="0" y="1210858"/>
                    </a:lnTo>
                    <a:lnTo>
                      <a:pt x="0" y="360611"/>
                    </a:lnTo>
                    <a:cubicBezTo>
                      <a:pt x="0" y="161451"/>
                      <a:pt x="161451" y="0"/>
                      <a:pt x="3606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0961EA-1DF4-E0FB-AB0D-A35EA7633EA4}"/>
                  </a:ext>
                </a:extLst>
              </p:cNvPr>
              <p:cNvSpPr/>
              <p:nvPr/>
            </p:nvSpPr>
            <p:spPr>
              <a:xfrm>
                <a:off x="4404160" y="2140199"/>
                <a:ext cx="2952029" cy="3670049"/>
              </a:xfrm>
              <a:custGeom>
                <a:avLst/>
                <a:gdLst>
                  <a:gd name="connsiteX0" fmla="*/ 57150 w 2781300"/>
                  <a:gd name="connsiteY0" fmla="*/ 3308350 h 3314700"/>
                  <a:gd name="connsiteX1" fmla="*/ 0 w 2781300"/>
                  <a:gd name="connsiteY1" fmla="*/ 3117850 h 3314700"/>
                  <a:gd name="connsiteX2" fmla="*/ 203200 w 2781300"/>
                  <a:gd name="connsiteY2" fmla="*/ 2444750 h 3314700"/>
                  <a:gd name="connsiteX3" fmla="*/ 38100 w 2781300"/>
                  <a:gd name="connsiteY3" fmla="*/ 1695450 h 3314700"/>
                  <a:gd name="connsiteX4" fmla="*/ 120650 w 2781300"/>
                  <a:gd name="connsiteY4" fmla="*/ 139700 h 3314700"/>
                  <a:gd name="connsiteX5" fmla="*/ 2120900 w 2781300"/>
                  <a:gd name="connsiteY5" fmla="*/ 0 h 3314700"/>
                  <a:gd name="connsiteX6" fmla="*/ 2489200 w 2781300"/>
                  <a:gd name="connsiteY6" fmla="*/ 1244600 h 3314700"/>
                  <a:gd name="connsiteX7" fmla="*/ 2781300 w 2781300"/>
                  <a:gd name="connsiteY7" fmla="*/ 1752600 h 3314700"/>
                  <a:gd name="connsiteX8" fmla="*/ 2698750 w 2781300"/>
                  <a:gd name="connsiteY8" fmla="*/ 1955800 h 3314700"/>
                  <a:gd name="connsiteX9" fmla="*/ 2546350 w 2781300"/>
                  <a:gd name="connsiteY9" fmla="*/ 1981200 h 3314700"/>
                  <a:gd name="connsiteX10" fmla="*/ 2476500 w 2781300"/>
                  <a:gd name="connsiteY10" fmla="*/ 2095500 h 3314700"/>
                  <a:gd name="connsiteX11" fmla="*/ 2546350 w 2781300"/>
                  <a:gd name="connsiteY11" fmla="*/ 2247900 h 3314700"/>
                  <a:gd name="connsiteX12" fmla="*/ 2400300 w 2781300"/>
                  <a:gd name="connsiteY12" fmla="*/ 2336800 h 3314700"/>
                  <a:gd name="connsiteX13" fmla="*/ 2489200 w 2781300"/>
                  <a:gd name="connsiteY13" fmla="*/ 2419350 h 3314700"/>
                  <a:gd name="connsiteX14" fmla="*/ 2349500 w 2781300"/>
                  <a:gd name="connsiteY14" fmla="*/ 2571750 h 3314700"/>
                  <a:gd name="connsiteX15" fmla="*/ 2368550 w 2781300"/>
                  <a:gd name="connsiteY15" fmla="*/ 2806700 h 3314700"/>
                  <a:gd name="connsiteX16" fmla="*/ 2044700 w 2781300"/>
                  <a:gd name="connsiteY16" fmla="*/ 2933700 h 3314700"/>
                  <a:gd name="connsiteX17" fmla="*/ 1739900 w 2781300"/>
                  <a:gd name="connsiteY17" fmla="*/ 2876550 h 3314700"/>
                  <a:gd name="connsiteX18" fmla="*/ 1524000 w 2781300"/>
                  <a:gd name="connsiteY18" fmla="*/ 3035300 h 3314700"/>
                  <a:gd name="connsiteX19" fmla="*/ 1466850 w 2781300"/>
                  <a:gd name="connsiteY19" fmla="*/ 3206750 h 3314700"/>
                  <a:gd name="connsiteX20" fmla="*/ 1390650 w 2781300"/>
                  <a:gd name="connsiteY20" fmla="*/ 3314700 h 3314700"/>
                  <a:gd name="connsiteX21" fmla="*/ 57150 w 2781300"/>
                  <a:gd name="connsiteY21" fmla="*/ 3308350 h 3314700"/>
                  <a:gd name="connsiteX0" fmla="*/ 83585 w 2807735"/>
                  <a:gd name="connsiteY0" fmla="*/ 3308350 h 3314700"/>
                  <a:gd name="connsiteX1" fmla="*/ 26435 w 2807735"/>
                  <a:gd name="connsiteY1" fmla="*/ 3117850 h 3314700"/>
                  <a:gd name="connsiteX2" fmla="*/ 229635 w 2807735"/>
                  <a:gd name="connsiteY2" fmla="*/ 2444750 h 3314700"/>
                  <a:gd name="connsiteX3" fmla="*/ 64535 w 2807735"/>
                  <a:gd name="connsiteY3" fmla="*/ 1695450 h 3314700"/>
                  <a:gd name="connsiteX4" fmla="*/ 147085 w 2807735"/>
                  <a:gd name="connsiteY4" fmla="*/ 139700 h 3314700"/>
                  <a:gd name="connsiteX5" fmla="*/ 2147335 w 2807735"/>
                  <a:gd name="connsiteY5" fmla="*/ 0 h 3314700"/>
                  <a:gd name="connsiteX6" fmla="*/ 2515635 w 2807735"/>
                  <a:gd name="connsiteY6" fmla="*/ 1244600 h 3314700"/>
                  <a:gd name="connsiteX7" fmla="*/ 2807735 w 2807735"/>
                  <a:gd name="connsiteY7" fmla="*/ 1752600 h 3314700"/>
                  <a:gd name="connsiteX8" fmla="*/ 2725185 w 2807735"/>
                  <a:gd name="connsiteY8" fmla="*/ 1955800 h 3314700"/>
                  <a:gd name="connsiteX9" fmla="*/ 2572785 w 2807735"/>
                  <a:gd name="connsiteY9" fmla="*/ 1981200 h 3314700"/>
                  <a:gd name="connsiteX10" fmla="*/ 2502935 w 2807735"/>
                  <a:gd name="connsiteY10" fmla="*/ 2095500 h 3314700"/>
                  <a:gd name="connsiteX11" fmla="*/ 2572785 w 2807735"/>
                  <a:gd name="connsiteY11" fmla="*/ 2247900 h 3314700"/>
                  <a:gd name="connsiteX12" fmla="*/ 2426735 w 2807735"/>
                  <a:gd name="connsiteY12" fmla="*/ 2336800 h 3314700"/>
                  <a:gd name="connsiteX13" fmla="*/ 2515635 w 2807735"/>
                  <a:gd name="connsiteY13" fmla="*/ 2419350 h 3314700"/>
                  <a:gd name="connsiteX14" fmla="*/ 2375935 w 2807735"/>
                  <a:gd name="connsiteY14" fmla="*/ 2571750 h 3314700"/>
                  <a:gd name="connsiteX15" fmla="*/ 2394985 w 2807735"/>
                  <a:gd name="connsiteY15" fmla="*/ 2806700 h 3314700"/>
                  <a:gd name="connsiteX16" fmla="*/ 2071135 w 2807735"/>
                  <a:gd name="connsiteY16" fmla="*/ 2933700 h 3314700"/>
                  <a:gd name="connsiteX17" fmla="*/ 1766335 w 2807735"/>
                  <a:gd name="connsiteY17" fmla="*/ 2876550 h 3314700"/>
                  <a:gd name="connsiteX18" fmla="*/ 1550435 w 2807735"/>
                  <a:gd name="connsiteY18" fmla="*/ 3035300 h 3314700"/>
                  <a:gd name="connsiteX19" fmla="*/ 1493285 w 2807735"/>
                  <a:gd name="connsiteY19" fmla="*/ 3206750 h 3314700"/>
                  <a:gd name="connsiteX20" fmla="*/ 1417085 w 2807735"/>
                  <a:gd name="connsiteY20" fmla="*/ 3314700 h 3314700"/>
                  <a:gd name="connsiteX21" fmla="*/ 83585 w 2807735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07261 w 2821711"/>
                  <a:gd name="connsiteY19" fmla="*/ 3206750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07261 w 2821711"/>
                  <a:gd name="connsiteY19" fmla="*/ 3206750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31199 w 2821711"/>
                  <a:gd name="connsiteY10" fmla="*/ 2083594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31199 w 2821711"/>
                  <a:gd name="connsiteY10" fmla="*/ 2083594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6236"/>
                  <a:gd name="connsiteY0" fmla="*/ 3308350 h 3314700"/>
                  <a:gd name="connsiteX1" fmla="*/ 40411 w 2826236"/>
                  <a:gd name="connsiteY1" fmla="*/ 3117850 h 3314700"/>
                  <a:gd name="connsiteX2" fmla="*/ 243611 w 2826236"/>
                  <a:gd name="connsiteY2" fmla="*/ 2444750 h 3314700"/>
                  <a:gd name="connsiteX3" fmla="*/ 78511 w 2826236"/>
                  <a:gd name="connsiteY3" fmla="*/ 1695450 h 3314700"/>
                  <a:gd name="connsiteX4" fmla="*/ 161061 w 2826236"/>
                  <a:gd name="connsiteY4" fmla="*/ 139700 h 3314700"/>
                  <a:gd name="connsiteX5" fmla="*/ 2161311 w 2826236"/>
                  <a:gd name="connsiteY5" fmla="*/ 0 h 3314700"/>
                  <a:gd name="connsiteX6" fmla="*/ 2529611 w 2826236"/>
                  <a:gd name="connsiteY6" fmla="*/ 1244600 h 3314700"/>
                  <a:gd name="connsiteX7" fmla="*/ 2821711 w 2826236"/>
                  <a:gd name="connsiteY7" fmla="*/ 1752600 h 3314700"/>
                  <a:gd name="connsiteX8" fmla="*/ 2739161 w 2826236"/>
                  <a:gd name="connsiteY8" fmla="*/ 1955800 h 3314700"/>
                  <a:gd name="connsiteX9" fmla="*/ 2586761 w 2826236"/>
                  <a:gd name="connsiteY9" fmla="*/ 1981200 h 3314700"/>
                  <a:gd name="connsiteX10" fmla="*/ 2531199 w 2826236"/>
                  <a:gd name="connsiteY10" fmla="*/ 2083594 h 3314700"/>
                  <a:gd name="connsiteX11" fmla="*/ 2586761 w 2826236"/>
                  <a:gd name="connsiteY11" fmla="*/ 2247900 h 3314700"/>
                  <a:gd name="connsiteX12" fmla="*/ 2464523 w 2826236"/>
                  <a:gd name="connsiteY12" fmla="*/ 2324893 h 3314700"/>
                  <a:gd name="connsiteX13" fmla="*/ 2503417 w 2826236"/>
                  <a:gd name="connsiteY13" fmla="*/ 2416969 h 3314700"/>
                  <a:gd name="connsiteX14" fmla="*/ 2389911 w 2826236"/>
                  <a:gd name="connsiteY14" fmla="*/ 2571750 h 3314700"/>
                  <a:gd name="connsiteX15" fmla="*/ 2408961 w 2826236"/>
                  <a:gd name="connsiteY15" fmla="*/ 2806700 h 3314700"/>
                  <a:gd name="connsiteX16" fmla="*/ 2199411 w 2826236"/>
                  <a:gd name="connsiteY16" fmla="*/ 2950369 h 3314700"/>
                  <a:gd name="connsiteX17" fmla="*/ 1775549 w 2826236"/>
                  <a:gd name="connsiteY17" fmla="*/ 2900363 h 3314700"/>
                  <a:gd name="connsiteX18" fmla="*/ 1581079 w 2826236"/>
                  <a:gd name="connsiteY18" fmla="*/ 3013869 h 3314700"/>
                  <a:gd name="connsiteX19" fmla="*/ 1528692 w 2826236"/>
                  <a:gd name="connsiteY19" fmla="*/ 3211513 h 3314700"/>
                  <a:gd name="connsiteX20" fmla="*/ 1431061 w 2826236"/>
                  <a:gd name="connsiteY20" fmla="*/ 3314700 h 3314700"/>
                  <a:gd name="connsiteX21" fmla="*/ 97561 w 2826236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445511 h 3451861"/>
                  <a:gd name="connsiteX1" fmla="*/ 40411 w 2830950"/>
                  <a:gd name="connsiteY1" fmla="*/ 3255011 h 3451861"/>
                  <a:gd name="connsiteX2" fmla="*/ 243611 w 2830950"/>
                  <a:gd name="connsiteY2" fmla="*/ 2581911 h 3451861"/>
                  <a:gd name="connsiteX3" fmla="*/ 78511 w 2830950"/>
                  <a:gd name="connsiteY3" fmla="*/ 1832611 h 3451861"/>
                  <a:gd name="connsiteX4" fmla="*/ 161061 w 2830950"/>
                  <a:gd name="connsiteY4" fmla="*/ 276861 h 3451861"/>
                  <a:gd name="connsiteX5" fmla="*/ 2161311 w 2830950"/>
                  <a:gd name="connsiteY5" fmla="*/ 137161 h 3451861"/>
                  <a:gd name="connsiteX6" fmla="*/ 2529611 w 2830950"/>
                  <a:gd name="connsiteY6" fmla="*/ 1381761 h 3451861"/>
                  <a:gd name="connsiteX7" fmla="*/ 2821711 w 2830950"/>
                  <a:gd name="connsiteY7" fmla="*/ 1889761 h 3451861"/>
                  <a:gd name="connsiteX8" fmla="*/ 2739161 w 2830950"/>
                  <a:gd name="connsiteY8" fmla="*/ 2092961 h 3451861"/>
                  <a:gd name="connsiteX9" fmla="*/ 2586761 w 2830950"/>
                  <a:gd name="connsiteY9" fmla="*/ 2118361 h 3451861"/>
                  <a:gd name="connsiteX10" fmla="*/ 2531199 w 2830950"/>
                  <a:gd name="connsiteY10" fmla="*/ 2220755 h 3451861"/>
                  <a:gd name="connsiteX11" fmla="*/ 2586761 w 2830950"/>
                  <a:gd name="connsiteY11" fmla="*/ 2385061 h 3451861"/>
                  <a:gd name="connsiteX12" fmla="*/ 2464523 w 2830950"/>
                  <a:gd name="connsiteY12" fmla="*/ 2462054 h 3451861"/>
                  <a:gd name="connsiteX13" fmla="*/ 2503417 w 2830950"/>
                  <a:gd name="connsiteY13" fmla="*/ 2554130 h 3451861"/>
                  <a:gd name="connsiteX14" fmla="*/ 2389911 w 2830950"/>
                  <a:gd name="connsiteY14" fmla="*/ 2708911 h 3451861"/>
                  <a:gd name="connsiteX15" fmla="*/ 2408961 w 2830950"/>
                  <a:gd name="connsiteY15" fmla="*/ 2943861 h 3451861"/>
                  <a:gd name="connsiteX16" fmla="*/ 2199411 w 2830950"/>
                  <a:gd name="connsiteY16" fmla="*/ 3087530 h 3451861"/>
                  <a:gd name="connsiteX17" fmla="*/ 1775549 w 2830950"/>
                  <a:gd name="connsiteY17" fmla="*/ 3037524 h 3451861"/>
                  <a:gd name="connsiteX18" fmla="*/ 1581079 w 2830950"/>
                  <a:gd name="connsiteY18" fmla="*/ 3151030 h 3451861"/>
                  <a:gd name="connsiteX19" fmla="*/ 1528692 w 2830950"/>
                  <a:gd name="connsiteY19" fmla="*/ 3348674 h 3451861"/>
                  <a:gd name="connsiteX20" fmla="*/ 1431061 w 2830950"/>
                  <a:gd name="connsiteY20" fmla="*/ 3451861 h 3451861"/>
                  <a:gd name="connsiteX21" fmla="*/ 97561 w 2830950"/>
                  <a:gd name="connsiteY21" fmla="*/ 3445511 h 3451861"/>
                  <a:gd name="connsiteX0" fmla="*/ 97561 w 2830950"/>
                  <a:gd name="connsiteY0" fmla="*/ 3632559 h 3638909"/>
                  <a:gd name="connsiteX1" fmla="*/ 40411 w 2830950"/>
                  <a:gd name="connsiteY1" fmla="*/ 3442059 h 3638909"/>
                  <a:gd name="connsiteX2" fmla="*/ 243611 w 2830950"/>
                  <a:gd name="connsiteY2" fmla="*/ 2768959 h 3638909"/>
                  <a:gd name="connsiteX3" fmla="*/ 78511 w 2830950"/>
                  <a:gd name="connsiteY3" fmla="*/ 2019659 h 3638909"/>
                  <a:gd name="connsiteX4" fmla="*/ 161061 w 2830950"/>
                  <a:gd name="connsiteY4" fmla="*/ 463909 h 3638909"/>
                  <a:gd name="connsiteX5" fmla="*/ 2161311 w 2830950"/>
                  <a:gd name="connsiteY5" fmla="*/ 324209 h 3638909"/>
                  <a:gd name="connsiteX6" fmla="*/ 2529611 w 2830950"/>
                  <a:gd name="connsiteY6" fmla="*/ 1568809 h 3638909"/>
                  <a:gd name="connsiteX7" fmla="*/ 2821711 w 2830950"/>
                  <a:gd name="connsiteY7" fmla="*/ 2076809 h 3638909"/>
                  <a:gd name="connsiteX8" fmla="*/ 2739161 w 2830950"/>
                  <a:gd name="connsiteY8" fmla="*/ 2280009 h 3638909"/>
                  <a:gd name="connsiteX9" fmla="*/ 2586761 w 2830950"/>
                  <a:gd name="connsiteY9" fmla="*/ 2305409 h 3638909"/>
                  <a:gd name="connsiteX10" fmla="*/ 2531199 w 2830950"/>
                  <a:gd name="connsiteY10" fmla="*/ 2407803 h 3638909"/>
                  <a:gd name="connsiteX11" fmla="*/ 2586761 w 2830950"/>
                  <a:gd name="connsiteY11" fmla="*/ 2572109 h 3638909"/>
                  <a:gd name="connsiteX12" fmla="*/ 2464523 w 2830950"/>
                  <a:gd name="connsiteY12" fmla="*/ 2649102 h 3638909"/>
                  <a:gd name="connsiteX13" fmla="*/ 2503417 w 2830950"/>
                  <a:gd name="connsiteY13" fmla="*/ 2741178 h 3638909"/>
                  <a:gd name="connsiteX14" fmla="*/ 2389911 w 2830950"/>
                  <a:gd name="connsiteY14" fmla="*/ 2895959 h 3638909"/>
                  <a:gd name="connsiteX15" fmla="*/ 2408961 w 2830950"/>
                  <a:gd name="connsiteY15" fmla="*/ 3130909 h 3638909"/>
                  <a:gd name="connsiteX16" fmla="*/ 2199411 w 2830950"/>
                  <a:gd name="connsiteY16" fmla="*/ 3274578 h 3638909"/>
                  <a:gd name="connsiteX17" fmla="*/ 1775549 w 2830950"/>
                  <a:gd name="connsiteY17" fmla="*/ 3224572 h 3638909"/>
                  <a:gd name="connsiteX18" fmla="*/ 1581079 w 2830950"/>
                  <a:gd name="connsiteY18" fmla="*/ 3338078 h 3638909"/>
                  <a:gd name="connsiteX19" fmla="*/ 1528692 w 2830950"/>
                  <a:gd name="connsiteY19" fmla="*/ 3535722 h 3638909"/>
                  <a:gd name="connsiteX20" fmla="*/ 1431061 w 2830950"/>
                  <a:gd name="connsiteY20" fmla="*/ 3638909 h 3638909"/>
                  <a:gd name="connsiteX21" fmla="*/ 97561 w 2830950"/>
                  <a:gd name="connsiteY21" fmla="*/ 3632559 h 3638909"/>
                  <a:gd name="connsiteX0" fmla="*/ 97561 w 2830950"/>
                  <a:gd name="connsiteY0" fmla="*/ 3628869 h 3635219"/>
                  <a:gd name="connsiteX1" fmla="*/ 40411 w 2830950"/>
                  <a:gd name="connsiteY1" fmla="*/ 3438369 h 3635219"/>
                  <a:gd name="connsiteX2" fmla="*/ 243611 w 2830950"/>
                  <a:gd name="connsiteY2" fmla="*/ 2765269 h 3635219"/>
                  <a:gd name="connsiteX3" fmla="*/ 78511 w 2830950"/>
                  <a:gd name="connsiteY3" fmla="*/ 2015969 h 3635219"/>
                  <a:gd name="connsiteX4" fmla="*/ 168205 w 2830950"/>
                  <a:gd name="connsiteY4" fmla="*/ 467363 h 3635219"/>
                  <a:gd name="connsiteX5" fmla="*/ 2161311 w 2830950"/>
                  <a:gd name="connsiteY5" fmla="*/ 320519 h 3635219"/>
                  <a:gd name="connsiteX6" fmla="*/ 2529611 w 2830950"/>
                  <a:gd name="connsiteY6" fmla="*/ 1565119 h 3635219"/>
                  <a:gd name="connsiteX7" fmla="*/ 2821711 w 2830950"/>
                  <a:gd name="connsiteY7" fmla="*/ 2073119 h 3635219"/>
                  <a:gd name="connsiteX8" fmla="*/ 2739161 w 2830950"/>
                  <a:gd name="connsiteY8" fmla="*/ 2276319 h 3635219"/>
                  <a:gd name="connsiteX9" fmla="*/ 2586761 w 2830950"/>
                  <a:gd name="connsiteY9" fmla="*/ 2301719 h 3635219"/>
                  <a:gd name="connsiteX10" fmla="*/ 2531199 w 2830950"/>
                  <a:gd name="connsiteY10" fmla="*/ 2404113 h 3635219"/>
                  <a:gd name="connsiteX11" fmla="*/ 2586761 w 2830950"/>
                  <a:gd name="connsiteY11" fmla="*/ 2568419 h 3635219"/>
                  <a:gd name="connsiteX12" fmla="*/ 2464523 w 2830950"/>
                  <a:gd name="connsiteY12" fmla="*/ 2645412 h 3635219"/>
                  <a:gd name="connsiteX13" fmla="*/ 2503417 w 2830950"/>
                  <a:gd name="connsiteY13" fmla="*/ 2737488 h 3635219"/>
                  <a:gd name="connsiteX14" fmla="*/ 2389911 w 2830950"/>
                  <a:gd name="connsiteY14" fmla="*/ 2892269 h 3635219"/>
                  <a:gd name="connsiteX15" fmla="*/ 2408961 w 2830950"/>
                  <a:gd name="connsiteY15" fmla="*/ 3127219 h 3635219"/>
                  <a:gd name="connsiteX16" fmla="*/ 2199411 w 2830950"/>
                  <a:gd name="connsiteY16" fmla="*/ 3270888 h 3635219"/>
                  <a:gd name="connsiteX17" fmla="*/ 1775549 w 2830950"/>
                  <a:gd name="connsiteY17" fmla="*/ 3220882 h 3635219"/>
                  <a:gd name="connsiteX18" fmla="*/ 1581079 w 2830950"/>
                  <a:gd name="connsiteY18" fmla="*/ 3334388 h 3635219"/>
                  <a:gd name="connsiteX19" fmla="*/ 1528692 w 2830950"/>
                  <a:gd name="connsiteY19" fmla="*/ 3532032 h 3635219"/>
                  <a:gd name="connsiteX20" fmla="*/ 1431061 w 2830950"/>
                  <a:gd name="connsiteY20" fmla="*/ 3635219 h 3635219"/>
                  <a:gd name="connsiteX21" fmla="*/ 97561 w 2830950"/>
                  <a:gd name="connsiteY21" fmla="*/ 3628869 h 3635219"/>
                  <a:gd name="connsiteX0" fmla="*/ 97561 w 2830950"/>
                  <a:gd name="connsiteY0" fmla="*/ 3647234 h 3653584"/>
                  <a:gd name="connsiteX1" fmla="*/ 40411 w 2830950"/>
                  <a:gd name="connsiteY1" fmla="*/ 3456734 h 3653584"/>
                  <a:gd name="connsiteX2" fmla="*/ 243611 w 2830950"/>
                  <a:gd name="connsiteY2" fmla="*/ 2783634 h 3653584"/>
                  <a:gd name="connsiteX3" fmla="*/ 78511 w 2830950"/>
                  <a:gd name="connsiteY3" fmla="*/ 2034334 h 3653584"/>
                  <a:gd name="connsiteX4" fmla="*/ 168205 w 2830950"/>
                  <a:gd name="connsiteY4" fmla="*/ 485728 h 3653584"/>
                  <a:gd name="connsiteX5" fmla="*/ 2161311 w 2830950"/>
                  <a:gd name="connsiteY5" fmla="*/ 338884 h 3653584"/>
                  <a:gd name="connsiteX6" fmla="*/ 2529611 w 2830950"/>
                  <a:gd name="connsiteY6" fmla="*/ 1583484 h 3653584"/>
                  <a:gd name="connsiteX7" fmla="*/ 2821711 w 2830950"/>
                  <a:gd name="connsiteY7" fmla="*/ 2091484 h 3653584"/>
                  <a:gd name="connsiteX8" fmla="*/ 2739161 w 2830950"/>
                  <a:gd name="connsiteY8" fmla="*/ 2294684 h 3653584"/>
                  <a:gd name="connsiteX9" fmla="*/ 2586761 w 2830950"/>
                  <a:gd name="connsiteY9" fmla="*/ 2320084 h 3653584"/>
                  <a:gd name="connsiteX10" fmla="*/ 2531199 w 2830950"/>
                  <a:gd name="connsiteY10" fmla="*/ 2422478 h 3653584"/>
                  <a:gd name="connsiteX11" fmla="*/ 2586761 w 2830950"/>
                  <a:gd name="connsiteY11" fmla="*/ 2586784 h 3653584"/>
                  <a:gd name="connsiteX12" fmla="*/ 2464523 w 2830950"/>
                  <a:gd name="connsiteY12" fmla="*/ 2663777 h 3653584"/>
                  <a:gd name="connsiteX13" fmla="*/ 2503417 w 2830950"/>
                  <a:gd name="connsiteY13" fmla="*/ 2755853 h 3653584"/>
                  <a:gd name="connsiteX14" fmla="*/ 2389911 w 2830950"/>
                  <a:gd name="connsiteY14" fmla="*/ 2910634 h 3653584"/>
                  <a:gd name="connsiteX15" fmla="*/ 2408961 w 2830950"/>
                  <a:gd name="connsiteY15" fmla="*/ 3145584 h 3653584"/>
                  <a:gd name="connsiteX16" fmla="*/ 2199411 w 2830950"/>
                  <a:gd name="connsiteY16" fmla="*/ 3289253 h 3653584"/>
                  <a:gd name="connsiteX17" fmla="*/ 1775549 w 2830950"/>
                  <a:gd name="connsiteY17" fmla="*/ 3239247 h 3653584"/>
                  <a:gd name="connsiteX18" fmla="*/ 1581079 w 2830950"/>
                  <a:gd name="connsiteY18" fmla="*/ 3352753 h 3653584"/>
                  <a:gd name="connsiteX19" fmla="*/ 1528692 w 2830950"/>
                  <a:gd name="connsiteY19" fmla="*/ 3550397 h 3653584"/>
                  <a:gd name="connsiteX20" fmla="*/ 1431061 w 2830950"/>
                  <a:gd name="connsiteY20" fmla="*/ 3653584 h 3653584"/>
                  <a:gd name="connsiteX21" fmla="*/ 97561 w 2830950"/>
                  <a:gd name="connsiteY21" fmla="*/ 3647234 h 3653584"/>
                  <a:gd name="connsiteX0" fmla="*/ 97561 w 2830950"/>
                  <a:gd name="connsiteY0" fmla="*/ 3663699 h 3670049"/>
                  <a:gd name="connsiteX1" fmla="*/ 40411 w 2830950"/>
                  <a:gd name="connsiteY1" fmla="*/ 3473199 h 3670049"/>
                  <a:gd name="connsiteX2" fmla="*/ 243611 w 2830950"/>
                  <a:gd name="connsiteY2" fmla="*/ 2800099 h 3670049"/>
                  <a:gd name="connsiteX3" fmla="*/ 78511 w 2830950"/>
                  <a:gd name="connsiteY3" fmla="*/ 2050799 h 3670049"/>
                  <a:gd name="connsiteX4" fmla="*/ 168205 w 2830950"/>
                  <a:gd name="connsiteY4" fmla="*/ 502193 h 3670049"/>
                  <a:gd name="connsiteX5" fmla="*/ 2161311 w 2830950"/>
                  <a:gd name="connsiteY5" fmla="*/ 355349 h 3670049"/>
                  <a:gd name="connsiteX6" fmla="*/ 2529611 w 2830950"/>
                  <a:gd name="connsiteY6" fmla="*/ 1599949 h 3670049"/>
                  <a:gd name="connsiteX7" fmla="*/ 2821711 w 2830950"/>
                  <a:gd name="connsiteY7" fmla="*/ 2107949 h 3670049"/>
                  <a:gd name="connsiteX8" fmla="*/ 2739161 w 2830950"/>
                  <a:gd name="connsiteY8" fmla="*/ 2311149 h 3670049"/>
                  <a:gd name="connsiteX9" fmla="*/ 2586761 w 2830950"/>
                  <a:gd name="connsiteY9" fmla="*/ 2336549 h 3670049"/>
                  <a:gd name="connsiteX10" fmla="*/ 2531199 w 2830950"/>
                  <a:gd name="connsiteY10" fmla="*/ 2438943 h 3670049"/>
                  <a:gd name="connsiteX11" fmla="*/ 2586761 w 2830950"/>
                  <a:gd name="connsiteY11" fmla="*/ 2603249 h 3670049"/>
                  <a:gd name="connsiteX12" fmla="*/ 2464523 w 2830950"/>
                  <a:gd name="connsiteY12" fmla="*/ 2680242 h 3670049"/>
                  <a:gd name="connsiteX13" fmla="*/ 2503417 w 2830950"/>
                  <a:gd name="connsiteY13" fmla="*/ 2772318 h 3670049"/>
                  <a:gd name="connsiteX14" fmla="*/ 2389911 w 2830950"/>
                  <a:gd name="connsiteY14" fmla="*/ 2927099 h 3670049"/>
                  <a:gd name="connsiteX15" fmla="*/ 2408961 w 2830950"/>
                  <a:gd name="connsiteY15" fmla="*/ 3162049 h 3670049"/>
                  <a:gd name="connsiteX16" fmla="*/ 2199411 w 2830950"/>
                  <a:gd name="connsiteY16" fmla="*/ 3305718 h 3670049"/>
                  <a:gd name="connsiteX17" fmla="*/ 1775549 w 2830950"/>
                  <a:gd name="connsiteY17" fmla="*/ 3255712 h 3670049"/>
                  <a:gd name="connsiteX18" fmla="*/ 1581079 w 2830950"/>
                  <a:gd name="connsiteY18" fmla="*/ 3369218 h 3670049"/>
                  <a:gd name="connsiteX19" fmla="*/ 1528692 w 2830950"/>
                  <a:gd name="connsiteY19" fmla="*/ 3566862 h 3670049"/>
                  <a:gd name="connsiteX20" fmla="*/ 1431061 w 2830950"/>
                  <a:gd name="connsiteY20" fmla="*/ 3670049 h 3670049"/>
                  <a:gd name="connsiteX21" fmla="*/ 97561 w 2830950"/>
                  <a:gd name="connsiteY21" fmla="*/ 3663699 h 3670049"/>
                  <a:gd name="connsiteX0" fmla="*/ 97561 w 2830950"/>
                  <a:gd name="connsiteY0" fmla="*/ 3663699 h 3670049"/>
                  <a:gd name="connsiteX1" fmla="*/ 40411 w 2830950"/>
                  <a:gd name="connsiteY1" fmla="*/ 3473199 h 3670049"/>
                  <a:gd name="connsiteX2" fmla="*/ 243611 w 2830950"/>
                  <a:gd name="connsiteY2" fmla="*/ 2800099 h 3670049"/>
                  <a:gd name="connsiteX3" fmla="*/ 78511 w 2830950"/>
                  <a:gd name="connsiteY3" fmla="*/ 2050799 h 3670049"/>
                  <a:gd name="connsiteX4" fmla="*/ 168205 w 2830950"/>
                  <a:gd name="connsiteY4" fmla="*/ 502193 h 3670049"/>
                  <a:gd name="connsiteX5" fmla="*/ 2161311 w 2830950"/>
                  <a:gd name="connsiteY5" fmla="*/ 355349 h 3670049"/>
                  <a:gd name="connsiteX6" fmla="*/ 2529611 w 2830950"/>
                  <a:gd name="connsiteY6" fmla="*/ 1599949 h 3670049"/>
                  <a:gd name="connsiteX7" fmla="*/ 2821711 w 2830950"/>
                  <a:gd name="connsiteY7" fmla="*/ 2107949 h 3670049"/>
                  <a:gd name="connsiteX8" fmla="*/ 2739161 w 2830950"/>
                  <a:gd name="connsiteY8" fmla="*/ 2311149 h 3670049"/>
                  <a:gd name="connsiteX9" fmla="*/ 2586761 w 2830950"/>
                  <a:gd name="connsiteY9" fmla="*/ 2336549 h 3670049"/>
                  <a:gd name="connsiteX10" fmla="*/ 2531199 w 2830950"/>
                  <a:gd name="connsiteY10" fmla="*/ 2438943 h 3670049"/>
                  <a:gd name="connsiteX11" fmla="*/ 2586761 w 2830950"/>
                  <a:gd name="connsiteY11" fmla="*/ 2603249 h 3670049"/>
                  <a:gd name="connsiteX12" fmla="*/ 2464523 w 2830950"/>
                  <a:gd name="connsiteY12" fmla="*/ 2680242 h 3670049"/>
                  <a:gd name="connsiteX13" fmla="*/ 2503417 w 2830950"/>
                  <a:gd name="connsiteY13" fmla="*/ 2772318 h 3670049"/>
                  <a:gd name="connsiteX14" fmla="*/ 2389911 w 2830950"/>
                  <a:gd name="connsiteY14" fmla="*/ 2927099 h 3670049"/>
                  <a:gd name="connsiteX15" fmla="*/ 2408961 w 2830950"/>
                  <a:gd name="connsiteY15" fmla="*/ 3162049 h 3670049"/>
                  <a:gd name="connsiteX16" fmla="*/ 2199411 w 2830950"/>
                  <a:gd name="connsiteY16" fmla="*/ 3305718 h 3670049"/>
                  <a:gd name="connsiteX17" fmla="*/ 1775549 w 2830950"/>
                  <a:gd name="connsiteY17" fmla="*/ 3255712 h 3670049"/>
                  <a:gd name="connsiteX18" fmla="*/ 1581079 w 2830950"/>
                  <a:gd name="connsiteY18" fmla="*/ 3369218 h 3670049"/>
                  <a:gd name="connsiteX19" fmla="*/ 1528692 w 2830950"/>
                  <a:gd name="connsiteY19" fmla="*/ 3566862 h 3670049"/>
                  <a:gd name="connsiteX20" fmla="*/ 1431061 w 2830950"/>
                  <a:gd name="connsiteY20" fmla="*/ 3670049 h 3670049"/>
                  <a:gd name="connsiteX21" fmla="*/ 97561 w 2830950"/>
                  <a:gd name="connsiteY21" fmla="*/ 3663699 h 3670049"/>
                  <a:gd name="connsiteX0" fmla="*/ 216043 w 2949432"/>
                  <a:gd name="connsiteY0" fmla="*/ 3663699 h 3670049"/>
                  <a:gd name="connsiteX1" fmla="*/ 158893 w 2949432"/>
                  <a:gd name="connsiteY1" fmla="*/ 3473199 h 3670049"/>
                  <a:gd name="connsiteX2" fmla="*/ 362093 w 2949432"/>
                  <a:gd name="connsiteY2" fmla="*/ 2800099 h 3670049"/>
                  <a:gd name="connsiteX3" fmla="*/ 196993 w 2949432"/>
                  <a:gd name="connsiteY3" fmla="*/ 2050799 h 3670049"/>
                  <a:gd name="connsiteX4" fmla="*/ 286687 w 2949432"/>
                  <a:gd name="connsiteY4" fmla="*/ 502193 h 3670049"/>
                  <a:gd name="connsiteX5" fmla="*/ 2279793 w 2949432"/>
                  <a:gd name="connsiteY5" fmla="*/ 355349 h 3670049"/>
                  <a:gd name="connsiteX6" fmla="*/ 2648093 w 2949432"/>
                  <a:gd name="connsiteY6" fmla="*/ 1599949 h 3670049"/>
                  <a:gd name="connsiteX7" fmla="*/ 2940193 w 2949432"/>
                  <a:gd name="connsiteY7" fmla="*/ 2107949 h 3670049"/>
                  <a:gd name="connsiteX8" fmla="*/ 2857643 w 2949432"/>
                  <a:gd name="connsiteY8" fmla="*/ 2311149 h 3670049"/>
                  <a:gd name="connsiteX9" fmla="*/ 2705243 w 2949432"/>
                  <a:gd name="connsiteY9" fmla="*/ 2336549 h 3670049"/>
                  <a:gd name="connsiteX10" fmla="*/ 2649681 w 2949432"/>
                  <a:gd name="connsiteY10" fmla="*/ 2438943 h 3670049"/>
                  <a:gd name="connsiteX11" fmla="*/ 2705243 w 2949432"/>
                  <a:gd name="connsiteY11" fmla="*/ 2603249 h 3670049"/>
                  <a:gd name="connsiteX12" fmla="*/ 2583005 w 2949432"/>
                  <a:gd name="connsiteY12" fmla="*/ 2680242 h 3670049"/>
                  <a:gd name="connsiteX13" fmla="*/ 2621899 w 2949432"/>
                  <a:gd name="connsiteY13" fmla="*/ 2772318 h 3670049"/>
                  <a:gd name="connsiteX14" fmla="*/ 2508393 w 2949432"/>
                  <a:gd name="connsiteY14" fmla="*/ 2927099 h 3670049"/>
                  <a:gd name="connsiteX15" fmla="*/ 2527443 w 2949432"/>
                  <a:gd name="connsiteY15" fmla="*/ 3162049 h 3670049"/>
                  <a:gd name="connsiteX16" fmla="*/ 2317893 w 2949432"/>
                  <a:gd name="connsiteY16" fmla="*/ 3305718 h 3670049"/>
                  <a:gd name="connsiteX17" fmla="*/ 1894031 w 2949432"/>
                  <a:gd name="connsiteY17" fmla="*/ 3255712 h 3670049"/>
                  <a:gd name="connsiteX18" fmla="*/ 1699561 w 2949432"/>
                  <a:gd name="connsiteY18" fmla="*/ 3369218 h 3670049"/>
                  <a:gd name="connsiteX19" fmla="*/ 1647174 w 2949432"/>
                  <a:gd name="connsiteY19" fmla="*/ 3566862 h 3670049"/>
                  <a:gd name="connsiteX20" fmla="*/ 1549543 w 2949432"/>
                  <a:gd name="connsiteY20" fmla="*/ 3670049 h 3670049"/>
                  <a:gd name="connsiteX21" fmla="*/ 216043 w 2949432"/>
                  <a:gd name="connsiteY21" fmla="*/ 3663699 h 3670049"/>
                  <a:gd name="connsiteX0" fmla="*/ 222857 w 2956246"/>
                  <a:gd name="connsiteY0" fmla="*/ 3663699 h 3670049"/>
                  <a:gd name="connsiteX1" fmla="*/ 165707 w 2956246"/>
                  <a:gd name="connsiteY1" fmla="*/ 3473199 h 3670049"/>
                  <a:gd name="connsiteX2" fmla="*/ 368907 w 2956246"/>
                  <a:gd name="connsiteY2" fmla="*/ 2800099 h 3670049"/>
                  <a:gd name="connsiteX3" fmla="*/ 203807 w 2956246"/>
                  <a:gd name="connsiteY3" fmla="*/ 2050799 h 3670049"/>
                  <a:gd name="connsiteX4" fmla="*/ 293501 w 2956246"/>
                  <a:gd name="connsiteY4" fmla="*/ 502193 h 3670049"/>
                  <a:gd name="connsiteX5" fmla="*/ 2286607 w 2956246"/>
                  <a:gd name="connsiteY5" fmla="*/ 355349 h 3670049"/>
                  <a:gd name="connsiteX6" fmla="*/ 2654907 w 2956246"/>
                  <a:gd name="connsiteY6" fmla="*/ 1599949 h 3670049"/>
                  <a:gd name="connsiteX7" fmla="*/ 2947007 w 2956246"/>
                  <a:gd name="connsiteY7" fmla="*/ 2107949 h 3670049"/>
                  <a:gd name="connsiteX8" fmla="*/ 2864457 w 2956246"/>
                  <a:gd name="connsiteY8" fmla="*/ 2311149 h 3670049"/>
                  <a:gd name="connsiteX9" fmla="*/ 2712057 w 2956246"/>
                  <a:gd name="connsiteY9" fmla="*/ 2336549 h 3670049"/>
                  <a:gd name="connsiteX10" fmla="*/ 2656495 w 2956246"/>
                  <a:gd name="connsiteY10" fmla="*/ 2438943 h 3670049"/>
                  <a:gd name="connsiteX11" fmla="*/ 2712057 w 2956246"/>
                  <a:gd name="connsiteY11" fmla="*/ 2603249 h 3670049"/>
                  <a:gd name="connsiteX12" fmla="*/ 2589819 w 2956246"/>
                  <a:gd name="connsiteY12" fmla="*/ 2680242 h 3670049"/>
                  <a:gd name="connsiteX13" fmla="*/ 2628713 w 2956246"/>
                  <a:gd name="connsiteY13" fmla="*/ 2772318 h 3670049"/>
                  <a:gd name="connsiteX14" fmla="*/ 2515207 w 2956246"/>
                  <a:gd name="connsiteY14" fmla="*/ 2927099 h 3670049"/>
                  <a:gd name="connsiteX15" fmla="*/ 2534257 w 2956246"/>
                  <a:gd name="connsiteY15" fmla="*/ 3162049 h 3670049"/>
                  <a:gd name="connsiteX16" fmla="*/ 2324707 w 2956246"/>
                  <a:gd name="connsiteY16" fmla="*/ 3305718 h 3670049"/>
                  <a:gd name="connsiteX17" fmla="*/ 1900845 w 2956246"/>
                  <a:gd name="connsiteY17" fmla="*/ 3255712 h 3670049"/>
                  <a:gd name="connsiteX18" fmla="*/ 1706375 w 2956246"/>
                  <a:gd name="connsiteY18" fmla="*/ 3369218 h 3670049"/>
                  <a:gd name="connsiteX19" fmla="*/ 1653988 w 2956246"/>
                  <a:gd name="connsiteY19" fmla="*/ 3566862 h 3670049"/>
                  <a:gd name="connsiteX20" fmla="*/ 1556357 w 2956246"/>
                  <a:gd name="connsiteY20" fmla="*/ 3670049 h 3670049"/>
                  <a:gd name="connsiteX21" fmla="*/ 222857 w 2956246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64690 w 2952029"/>
                  <a:gd name="connsiteY2" fmla="*/ 2800099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09115 w 2952029"/>
                  <a:gd name="connsiteY0" fmla="*/ 3668461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09115 w 2952029"/>
                  <a:gd name="connsiteY21" fmla="*/ 3668461 h 3670049"/>
                  <a:gd name="connsiteX0" fmla="*/ 209115 w 2952029"/>
                  <a:gd name="connsiteY0" fmla="*/ 3668461 h 3670049"/>
                  <a:gd name="connsiteX1" fmla="*/ 154346 w 2952029"/>
                  <a:gd name="connsiteY1" fmla="*/ 3466055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09115 w 2952029"/>
                  <a:gd name="connsiteY21" fmla="*/ 3668461 h 367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52029" h="3670049">
                    <a:moveTo>
                      <a:pt x="209115" y="3668461"/>
                    </a:moveTo>
                    <a:cubicBezTo>
                      <a:pt x="66239" y="3657349"/>
                      <a:pt x="130533" y="3541462"/>
                      <a:pt x="154346" y="3466055"/>
                    </a:cubicBezTo>
                    <a:lnTo>
                      <a:pt x="357546" y="2795336"/>
                    </a:lnTo>
                    <a:lnTo>
                      <a:pt x="206734" y="2081756"/>
                    </a:lnTo>
                    <a:cubicBezTo>
                      <a:pt x="-113412" y="1558410"/>
                      <a:pt x="-43033" y="913620"/>
                      <a:pt x="289284" y="502193"/>
                    </a:cubicBezTo>
                    <a:cubicBezTo>
                      <a:pt x="996515" y="-237317"/>
                      <a:pt x="1827571" y="-48140"/>
                      <a:pt x="2282390" y="355349"/>
                    </a:cubicBezTo>
                    <a:cubicBezTo>
                      <a:pt x="2650426" y="713066"/>
                      <a:pt x="2720804" y="1106501"/>
                      <a:pt x="2650690" y="1599949"/>
                    </a:cubicBezTo>
                    <a:lnTo>
                      <a:pt x="2942790" y="2107949"/>
                    </a:lnTo>
                    <a:cubicBezTo>
                      <a:pt x="2970042" y="2249501"/>
                      <a:pt x="2935382" y="2255322"/>
                      <a:pt x="2860240" y="2311149"/>
                    </a:cubicBezTo>
                    <a:lnTo>
                      <a:pt x="2707840" y="2336549"/>
                    </a:lnTo>
                    <a:lnTo>
                      <a:pt x="2652278" y="2438943"/>
                    </a:lnTo>
                    <a:cubicBezTo>
                      <a:pt x="2675561" y="2489743"/>
                      <a:pt x="2701225" y="2542924"/>
                      <a:pt x="2707840" y="2603249"/>
                    </a:cubicBezTo>
                    <a:cubicBezTo>
                      <a:pt x="2671857" y="2638438"/>
                      <a:pt x="2657304" y="2652196"/>
                      <a:pt x="2585602" y="2680242"/>
                    </a:cubicBezTo>
                    <a:lnTo>
                      <a:pt x="2624496" y="2772318"/>
                    </a:lnTo>
                    <a:cubicBezTo>
                      <a:pt x="2618410" y="2823118"/>
                      <a:pt x="2533744" y="2895349"/>
                      <a:pt x="2510990" y="2927099"/>
                    </a:cubicBezTo>
                    <a:cubicBezTo>
                      <a:pt x="2517340" y="3005416"/>
                      <a:pt x="2547502" y="3019438"/>
                      <a:pt x="2530040" y="3162049"/>
                    </a:cubicBezTo>
                    <a:cubicBezTo>
                      <a:pt x="2460190" y="3209939"/>
                      <a:pt x="2476065" y="3245921"/>
                      <a:pt x="2320490" y="3305718"/>
                    </a:cubicBezTo>
                    <a:cubicBezTo>
                      <a:pt x="2176822" y="3327150"/>
                      <a:pt x="2054583" y="3246187"/>
                      <a:pt x="1896628" y="3255712"/>
                    </a:cubicBezTo>
                    <a:cubicBezTo>
                      <a:pt x="1746873" y="3251479"/>
                      <a:pt x="1735231" y="3323444"/>
                      <a:pt x="1702158" y="3369218"/>
                    </a:cubicBezTo>
                    <a:lnTo>
                      <a:pt x="1649771" y="3566862"/>
                    </a:lnTo>
                    <a:cubicBezTo>
                      <a:pt x="1636278" y="3612370"/>
                      <a:pt x="1608496" y="3660260"/>
                      <a:pt x="1552140" y="3670049"/>
                    </a:cubicBezTo>
                    <a:lnTo>
                      <a:pt x="209115" y="366846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DF0E440-BA6A-FB2C-7717-A7D76BFE8D48}"/>
                  </a:ext>
                </a:extLst>
              </p:cNvPr>
              <p:cNvSpPr/>
              <p:nvPr/>
            </p:nvSpPr>
            <p:spPr>
              <a:xfrm flipH="1">
                <a:off x="7800799" y="3454991"/>
                <a:ext cx="1649617" cy="2050853"/>
              </a:xfrm>
              <a:custGeom>
                <a:avLst/>
                <a:gdLst>
                  <a:gd name="connsiteX0" fmla="*/ 57150 w 2781300"/>
                  <a:gd name="connsiteY0" fmla="*/ 3308350 h 3314700"/>
                  <a:gd name="connsiteX1" fmla="*/ 0 w 2781300"/>
                  <a:gd name="connsiteY1" fmla="*/ 3117850 h 3314700"/>
                  <a:gd name="connsiteX2" fmla="*/ 203200 w 2781300"/>
                  <a:gd name="connsiteY2" fmla="*/ 2444750 h 3314700"/>
                  <a:gd name="connsiteX3" fmla="*/ 38100 w 2781300"/>
                  <a:gd name="connsiteY3" fmla="*/ 1695450 h 3314700"/>
                  <a:gd name="connsiteX4" fmla="*/ 120650 w 2781300"/>
                  <a:gd name="connsiteY4" fmla="*/ 139700 h 3314700"/>
                  <a:gd name="connsiteX5" fmla="*/ 2120900 w 2781300"/>
                  <a:gd name="connsiteY5" fmla="*/ 0 h 3314700"/>
                  <a:gd name="connsiteX6" fmla="*/ 2489200 w 2781300"/>
                  <a:gd name="connsiteY6" fmla="*/ 1244600 h 3314700"/>
                  <a:gd name="connsiteX7" fmla="*/ 2781300 w 2781300"/>
                  <a:gd name="connsiteY7" fmla="*/ 1752600 h 3314700"/>
                  <a:gd name="connsiteX8" fmla="*/ 2698750 w 2781300"/>
                  <a:gd name="connsiteY8" fmla="*/ 1955800 h 3314700"/>
                  <a:gd name="connsiteX9" fmla="*/ 2546350 w 2781300"/>
                  <a:gd name="connsiteY9" fmla="*/ 1981200 h 3314700"/>
                  <a:gd name="connsiteX10" fmla="*/ 2476500 w 2781300"/>
                  <a:gd name="connsiteY10" fmla="*/ 2095500 h 3314700"/>
                  <a:gd name="connsiteX11" fmla="*/ 2546350 w 2781300"/>
                  <a:gd name="connsiteY11" fmla="*/ 2247900 h 3314700"/>
                  <a:gd name="connsiteX12" fmla="*/ 2400300 w 2781300"/>
                  <a:gd name="connsiteY12" fmla="*/ 2336800 h 3314700"/>
                  <a:gd name="connsiteX13" fmla="*/ 2489200 w 2781300"/>
                  <a:gd name="connsiteY13" fmla="*/ 2419350 h 3314700"/>
                  <a:gd name="connsiteX14" fmla="*/ 2349500 w 2781300"/>
                  <a:gd name="connsiteY14" fmla="*/ 2571750 h 3314700"/>
                  <a:gd name="connsiteX15" fmla="*/ 2368550 w 2781300"/>
                  <a:gd name="connsiteY15" fmla="*/ 2806700 h 3314700"/>
                  <a:gd name="connsiteX16" fmla="*/ 2044700 w 2781300"/>
                  <a:gd name="connsiteY16" fmla="*/ 2933700 h 3314700"/>
                  <a:gd name="connsiteX17" fmla="*/ 1739900 w 2781300"/>
                  <a:gd name="connsiteY17" fmla="*/ 2876550 h 3314700"/>
                  <a:gd name="connsiteX18" fmla="*/ 1524000 w 2781300"/>
                  <a:gd name="connsiteY18" fmla="*/ 3035300 h 3314700"/>
                  <a:gd name="connsiteX19" fmla="*/ 1466850 w 2781300"/>
                  <a:gd name="connsiteY19" fmla="*/ 3206750 h 3314700"/>
                  <a:gd name="connsiteX20" fmla="*/ 1390650 w 2781300"/>
                  <a:gd name="connsiteY20" fmla="*/ 3314700 h 3314700"/>
                  <a:gd name="connsiteX21" fmla="*/ 57150 w 2781300"/>
                  <a:gd name="connsiteY21" fmla="*/ 3308350 h 3314700"/>
                  <a:gd name="connsiteX0" fmla="*/ 83585 w 2807735"/>
                  <a:gd name="connsiteY0" fmla="*/ 3308350 h 3314700"/>
                  <a:gd name="connsiteX1" fmla="*/ 26435 w 2807735"/>
                  <a:gd name="connsiteY1" fmla="*/ 3117850 h 3314700"/>
                  <a:gd name="connsiteX2" fmla="*/ 229635 w 2807735"/>
                  <a:gd name="connsiteY2" fmla="*/ 2444750 h 3314700"/>
                  <a:gd name="connsiteX3" fmla="*/ 64535 w 2807735"/>
                  <a:gd name="connsiteY3" fmla="*/ 1695450 h 3314700"/>
                  <a:gd name="connsiteX4" fmla="*/ 147085 w 2807735"/>
                  <a:gd name="connsiteY4" fmla="*/ 139700 h 3314700"/>
                  <a:gd name="connsiteX5" fmla="*/ 2147335 w 2807735"/>
                  <a:gd name="connsiteY5" fmla="*/ 0 h 3314700"/>
                  <a:gd name="connsiteX6" fmla="*/ 2515635 w 2807735"/>
                  <a:gd name="connsiteY6" fmla="*/ 1244600 h 3314700"/>
                  <a:gd name="connsiteX7" fmla="*/ 2807735 w 2807735"/>
                  <a:gd name="connsiteY7" fmla="*/ 1752600 h 3314700"/>
                  <a:gd name="connsiteX8" fmla="*/ 2725185 w 2807735"/>
                  <a:gd name="connsiteY8" fmla="*/ 1955800 h 3314700"/>
                  <a:gd name="connsiteX9" fmla="*/ 2572785 w 2807735"/>
                  <a:gd name="connsiteY9" fmla="*/ 1981200 h 3314700"/>
                  <a:gd name="connsiteX10" fmla="*/ 2502935 w 2807735"/>
                  <a:gd name="connsiteY10" fmla="*/ 2095500 h 3314700"/>
                  <a:gd name="connsiteX11" fmla="*/ 2572785 w 2807735"/>
                  <a:gd name="connsiteY11" fmla="*/ 2247900 h 3314700"/>
                  <a:gd name="connsiteX12" fmla="*/ 2426735 w 2807735"/>
                  <a:gd name="connsiteY12" fmla="*/ 2336800 h 3314700"/>
                  <a:gd name="connsiteX13" fmla="*/ 2515635 w 2807735"/>
                  <a:gd name="connsiteY13" fmla="*/ 2419350 h 3314700"/>
                  <a:gd name="connsiteX14" fmla="*/ 2375935 w 2807735"/>
                  <a:gd name="connsiteY14" fmla="*/ 2571750 h 3314700"/>
                  <a:gd name="connsiteX15" fmla="*/ 2394985 w 2807735"/>
                  <a:gd name="connsiteY15" fmla="*/ 2806700 h 3314700"/>
                  <a:gd name="connsiteX16" fmla="*/ 2071135 w 2807735"/>
                  <a:gd name="connsiteY16" fmla="*/ 2933700 h 3314700"/>
                  <a:gd name="connsiteX17" fmla="*/ 1766335 w 2807735"/>
                  <a:gd name="connsiteY17" fmla="*/ 2876550 h 3314700"/>
                  <a:gd name="connsiteX18" fmla="*/ 1550435 w 2807735"/>
                  <a:gd name="connsiteY18" fmla="*/ 3035300 h 3314700"/>
                  <a:gd name="connsiteX19" fmla="*/ 1493285 w 2807735"/>
                  <a:gd name="connsiteY19" fmla="*/ 3206750 h 3314700"/>
                  <a:gd name="connsiteX20" fmla="*/ 1417085 w 2807735"/>
                  <a:gd name="connsiteY20" fmla="*/ 3314700 h 3314700"/>
                  <a:gd name="connsiteX21" fmla="*/ 83585 w 2807735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07261 w 2821711"/>
                  <a:gd name="connsiteY19" fmla="*/ 3206750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07261 w 2821711"/>
                  <a:gd name="connsiteY19" fmla="*/ 3206750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64411 w 2821711"/>
                  <a:gd name="connsiteY18" fmla="*/ 3035300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80311 w 2821711"/>
                  <a:gd name="connsiteY17" fmla="*/ 2876550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085111 w 2821711"/>
                  <a:gd name="connsiteY16" fmla="*/ 2933700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29611 w 2821711"/>
                  <a:gd name="connsiteY13" fmla="*/ 2419350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40711 w 2821711"/>
                  <a:gd name="connsiteY12" fmla="*/ 2336800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16911 w 2821711"/>
                  <a:gd name="connsiteY10" fmla="*/ 2095500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31199 w 2821711"/>
                  <a:gd name="connsiteY10" fmla="*/ 2083594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1711"/>
                  <a:gd name="connsiteY0" fmla="*/ 3308350 h 3314700"/>
                  <a:gd name="connsiteX1" fmla="*/ 40411 w 2821711"/>
                  <a:gd name="connsiteY1" fmla="*/ 3117850 h 3314700"/>
                  <a:gd name="connsiteX2" fmla="*/ 243611 w 2821711"/>
                  <a:gd name="connsiteY2" fmla="*/ 2444750 h 3314700"/>
                  <a:gd name="connsiteX3" fmla="*/ 78511 w 2821711"/>
                  <a:gd name="connsiteY3" fmla="*/ 1695450 h 3314700"/>
                  <a:gd name="connsiteX4" fmla="*/ 161061 w 2821711"/>
                  <a:gd name="connsiteY4" fmla="*/ 139700 h 3314700"/>
                  <a:gd name="connsiteX5" fmla="*/ 2161311 w 2821711"/>
                  <a:gd name="connsiteY5" fmla="*/ 0 h 3314700"/>
                  <a:gd name="connsiteX6" fmla="*/ 2529611 w 2821711"/>
                  <a:gd name="connsiteY6" fmla="*/ 1244600 h 3314700"/>
                  <a:gd name="connsiteX7" fmla="*/ 2821711 w 2821711"/>
                  <a:gd name="connsiteY7" fmla="*/ 1752600 h 3314700"/>
                  <a:gd name="connsiteX8" fmla="*/ 2739161 w 2821711"/>
                  <a:gd name="connsiteY8" fmla="*/ 1955800 h 3314700"/>
                  <a:gd name="connsiteX9" fmla="*/ 2586761 w 2821711"/>
                  <a:gd name="connsiteY9" fmla="*/ 1981200 h 3314700"/>
                  <a:gd name="connsiteX10" fmla="*/ 2531199 w 2821711"/>
                  <a:gd name="connsiteY10" fmla="*/ 2083594 h 3314700"/>
                  <a:gd name="connsiteX11" fmla="*/ 2586761 w 2821711"/>
                  <a:gd name="connsiteY11" fmla="*/ 2247900 h 3314700"/>
                  <a:gd name="connsiteX12" fmla="*/ 2464523 w 2821711"/>
                  <a:gd name="connsiteY12" fmla="*/ 2324893 h 3314700"/>
                  <a:gd name="connsiteX13" fmla="*/ 2503417 w 2821711"/>
                  <a:gd name="connsiteY13" fmla="*/ 2416969 h 3314700"/>
                  <a:gd name="connsiteX14" fmla="*/ 2389911 w 2821711"/>
                  <a:gd name="connsiteY14" fmla="*/ 2571750 h 3314700"/>
                  <a:gd name="connsiteX15" fmla="*/ 2408961 w 2821711"/>
                  <a:gd name="connsiteY15" fmla="*/ 2806700 h 3314700"/>
                  <a:gd name="connsiteX16" fmla="*/ 2199411 w 2821711"/>
                  <a:gd name="connsiteY16" fmla="*/ 2950369 h 3314700"/>
                  <a:gd name="connsiteX17" fmla="*/ 1775549 w 2821711"/>
                  <a:gd name="connsiteY17" fmla="*/ 2900363 h 3314700"/>
                  <a:gd name="connsiteX18" fmla="*/ 1581079 w 2821711"/>
                  <a:gd name="connsiteY18" fmla="*/ 3013869 h 3314700"/>
                  <a:gd name="connsiteX19" fmla="*/ 1528692 w 2821711"/>
                  <a:gd name="connsiteY19" fmla="*/ 3211513 h 3314700"/>
                  <a:gd name="connsiteX20" fmla="*/ 1431061 w 2821711"/>
                  <a:gd name="connsiteY20" fmla="*/ 3314700 h 3314700"/>
                  <a:gd name="connsiteX21" fmla="*/ 97561 w 2821711"/>
                  <a:gd name="connsiteY21" fmla="*/ 3308350 h 3314700"/>
                  <a:gd name="connsiteX0" fmla="*/ 97561 w 2826236"/>
                  <a:gd name="connsiteY0" fmla="*/ 3308350 h 3314700"/>
                  <a:gd name="connsiteX1" fmla="*/ 40411 w 2826236"/>
                  <a:gd name="connsiteY1" fmla="*/ 3117850 h 3314700"/>
                  <a:gd name="connsiteX2" fmla="*/ 243611 w 2826236"/>
                  <a:gd name="connsiteY2" fmla="*/ 2444750 h 3314700"/>
                  <a:gd name="connsiteX3" fmla="*/ 78511 w 2826236"/>
                  <a:gd name="connsiteY3" fmla="*/ 1695450 h 3314700"/>
                  <a:gd name="connsiteX4" fmla="*/ 161061 w 2826236"/>
                  <a:gd name="connsiteY4" fmla="*/ 139700 h 3314700"/>
                  <a:gd name="connsiteX5" fmla="*/ 2161311 w 2826236"/>
                  <a:gd name="connsiteY5" fmla="*/ 0 h 3314700"/>
                  <a:gd name="connsiteX6" fmla="*/ 2529611 w 2826236"/>
                  <a:gd name="connsiteY6" fmla="*/ 1244600 h 3314700"/>
                  <a:gd name="connsiteX7" fmla="*/ 2821711 w 2826236"/>
                  <a:gd name="connsiteY7" fmla="*/ 1752600 h 3314700"/>
                  <a:gd name="connsiteX8" fmla="*/ 2739161 w 2826236"/>
                  <a:gd name="connsiteY8" fmla="*/ 1955800 h 3314700"/>
                  <a:gd name="connsiteX9" fmla="*/ 2586761 w 2826236"/>
                  <a:gd name="connsiteY9" fmla="*/ 1981200 h 3314700"/>
                  <a:gd name="connsiteX10" fmla="*/ 2531199 w 2826236"/>
                  <a:gd name="connsiteY10" fmla="*/ 2083594 h 3314700"/>
                  <a:gd name="connsiteX11" fmla="*/ 2586761 w 2826236"/>
                  <a:gd name="connsiteY11" fmla="*/ 2247900 h 3314700"/>
                  <a:gd name="connsiteX12" fmla="*/ 2464523 w 2826236"/>
                  <a:gd name="connsiteY12" fmla="*/ 2324893 h 3314700"/>
                  <a:gd name="connsiteX13" fmla="*/ 2503417 w 2826236"/>
                  <a:gd name="connsiteY13" fmla="*/ 2416969 h 3314700"/>
                  <a:gd name="connsiteX14" fmla="*/ 2389911 w 2826236"/>
                  <a:gd name="connsiteY14" fmla="*/ 2571750 h 3314700"/>
                  <a:gd name="connsiteX15" fmla="*/ 2408961 w 2826236"/>
                  <a:gd name="connsiteY15" fmla="*/ 2806700 h 3314700"/>
                  <a:gd name="connsiteX16" fmla="*/ 2199411 w 2826236"/>
                  <a:gd name="connsiteY16" fmla="*/ 2950369 h 3314700"/>
                  <a:gd name="connsiteX17" fmla="*/ 1775549 w 2826236"/>
                  <a:gd name="connsiteY17" fmla="*/ 2900363 h 3314700"/>
                  <a:gd name="connsiteX18" fmla="*/ 1581079 w 2826236"/>
                  <a:gd name="connsiteY18" fmla="*/ 3013869 h 3314700"/>
                  <a:gd name="connsiteX19" fmla="*/ 1528692 w 2826236"/>
                  <a:gd name="connsiteY19" fmla="*/ 3211513 h 3314700"/>
                  <a:gd name="connsiteX20" fmla="*/ 1431061 w 2826236"/>
                  <a:gd name="connsiteY20" fmla="*/ 3314700 h 3314700"/>
                  <a:gd name="connsiteX21" fmla="*/ 97561 w 2826236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308350 h 3314700"/>
                  <a:gd name="connsiteX1" fmla="*/ 40411 w 2830950"/>
                  <a:gd name="connsiteY1" fmla="*/ 3117850 h 3314700"/>
                  <a:gd name="connsiteX2" fmla="*/ 243611 w 2830950"/>
                  <a:gd name="connsiteY2" fmla="*/ 2444750 h 3314700"/>
                  <a:gd name="connsiteX3" fmla="*/ 78511 w 2830950"/>
                  <a:gd name="connsiteY3" fmla="*/ 1695450 h 3314700"/>
                  <a:gd name="connsiteX4" fmla="*/ 161061 w 2830950"/>
                  <a:gd name="connsiteY4" fmla="*/ 139700 h 3314700"/>
                  <a:gd name="connsiteX5" fmla="*/ 2161311 w 2830950"/>
                  <a:gd name="connsiteY5" fmla="*/ 0 h 3314700"/>
                  <a:gd name="connsiteX6" fmla="*/ 2529611 w 2830950"/>
                  <a:gd name="connsiteY6" fmla="*/ 1244600 h 3314700"/>
                  <a:gd name="connsiteX7" fmla="*/ 2821711 w 2830950"/>
                  <a:gd name="connsiteY7" fmla="*/ 1752600 h 3314700"/>
                  <a:gd name="connsiteX8" fmla="*/ 2739161 w 2830950"/>
                  <a:gd name="connsiteY8" fmla="*/ 1955800 h 3314700"/>
                  <a:gd name="connsiteX9" fmla="*/ 2586761 w 2830950"/>
                  <a:gd name="connsiteY9" fmla="*/ 1981200 h 3314700"/>
                  <a:gd name="connsiteX10" fmla="*/ 2531199 w 2830950"/>
                  <a:gd name="connsiteY10" fmla="*/ 2083594 h 3314700"/>
                  <a:gd name="connsiteX11" fmla="*/ 2586761 w 2830950"/>
                  <a:gd name="connsiteY11" fmla="*/ 2247900 h 3314700"/>
                  <a:gd name="connsiteX12" fmla="*/ 2464523 w 2830950"/>
                  <a:gd name="connsiteY12" fmla="*/ 2324893 h 3314700"/>
                  <a:gd name="connsiteX13" fmla="*/ 2503417 w 2830950"/>
                  <a:gd name="connsiteY13" fmla="*/ 2416969 h 3314700"/>
                  <a:gd name="connsiteX14" fmla="*/ 2389911 w 2830950"/>
                  <a:gd name="connsiteY14" fmla="*/ 2571750 h 3314700"/>
                  <a:gd name="connsiteX15" fmla="*/ 2408961 w 2830950"/>
                  <a:gd name="connsiteY15" fmla="*/ 2806700 h 3314700"/>
                  <a:gd name="connsiteX16" fmla="*/ 2199411 w 2830950"/>
                  <a:gd name="connsiteY16" fmla="*/ 2950369 h 3314700"/>
                  <a:gd name="connsiteX17" fmla="*/ 1775549 w 2830950"/>
                  <a:gd name="connsiteY17" fmla="*/ 2900363 h 3314700"/>
                  <a:gd name="connsiteX18" fmla="*/ 1581079 w 2830950"/>
                  <a:gd name="connsiteY18" fmla="*/ 3013869 h 3314700"/>
                  <a:gd name="connsiteX19" fmla="*/ 1528692 w 2830950"/>
                  <a:gd name="connsiteY19" fmla="*/ 3211513 h 3314700"/>
                  <a:gd name="connsiteX20" fmla="*/ 1431061 w 2830950"/>
                  <a:gd name="connsiteY20" fmla="*/ 3314700 h 3314700"/>
                  <a:gd name="connsiteX21" fmla="*/ 97561 w 2830950"/>
                  <a:gd name="connsiteY21" fmla="*/ 3308350 h 3314700"/>
                  <a:gd name="connsiteX0" fmla="*/ 97561 w 2830950"/>
                  <a:gd name="connsiteY0" fmla="*/ 3445511 h 3451861"/>
                  <a:gd name="connsiteX1" fmla="*/ 40411 w 2830950"/>
                  <a:gd name="connsiteY1" fmla="*/ 3255011 h 3451861"/>
                  <a:gd name="connsiteX2" fmla="*/ 243611 w 2830950"/>
                  <a:gd name="connsiteY2" fmla="*/ 2581911 h 3451861"/>
                  <a:gd name="connsiteX3" fmla="*/ 78511 w 2830950"/>
                  <a:gd name="connsiteY3" fmla="*/ 1832611 h 3451861"/>
                  <a:gd name="connsiteX4" fmla="*/ 161061 w 2830950"/>
                  <a:gd name="connsiteY4" fmla="*/ 276861 h 3451861"/>
                  <a:gd name="connsiteX5" fmla="*/ 2161311 w 2830950"/>
                  <a:gd name="connsiteY5" fmla="*/ 137161 h 3451861"/>
                  <a:gd name="connsiteX6" fmla="*/ 2529611 w 2830950"/>
                  <a:gd name="connsiteY6" fmla="*/ 1381761 h 3451861"/>
                  <a:gd name="connsiteX7" fmla="*/ 2821711 w 2830950"/>
                  <a:gd name="connsiteY7" fmla="*/ 1889761 h 3451861"/>
                  <a:gd name="connsiteX8" fmla="*/ 2739161 w 2830950"/>
                  <a:gd name="connsiteY8" fmla="*/ 2092961 h 3451861"/>
                  <a:gd name="connsiteX9" fmla="*/ 2586761 w 2830950"/>
                  <a:gd name="connsiteY9" fmla="*/ 2118361 h 3451861"/>
                  <a:gd name="connsiteX10" fmla="*/ 2531199 w 2830950"/>
                  <a:gd name="connsiteY10" fmla="*/ 2220755 h 3451861"/>
                  <a:gd name="connsiteX11" fmla="*/ 2586761 w 2830950"/>
                  <a:gd name="connsiteY11" fmla="*/ 2385061 h 3451861"/>
                  <a:gd name="connsiteX12" fmla="*/ 2464523 w 2830950"/>
                  <a:gd name="connsiteY12" fmla="*/ 2462054 h 3451861"/>
                  <a:gd name="connsiteX13" fmla="*/ 2503417 w 2830950"/>
                  <a:gd name="connsiteY13" fmla="*/ 2554130 h 3451861"/>
                  <a:gd name="connsiteX14" fmla="*/ 2389911 w 2830950"/>
                  <a:gd name="connsiteY14" fmla="*/ 2708911 h 3451861"/>
                  <a:gd name="connsiteX15" fmla="*/ 2408961 w 2830950"/>
                  <a:gd name="connsiteY15" fmla="*/ 2943861 h 3451861"/>
                  <a:gd name="connsiteX16" fmla="*/ 2199411 w 2830950"/>
                  <a:gd name="connsiteY16" fmla="*/ 3087530 h 3451861"/>
                  <a:gd name="connsiteX17" fmla="*/ 1775549 w 2830950"/>
                  <a:gd name="connsiteY17" fmla="*/ 3037524 h 3451861"/>
                  <a:gd name="connsiteX18" fmla="*/ 1581079 w 2830950"/>
                  <a:gd name="connsiteY18" fmla="*/ 3151030 h 3451861"/>
                  <a:gd name="connsiteX19" fmla="*/ 1528692 w 2830950"/>
                  <a:gd name="connsiteY19" fmla="*/ 3348674 h 3451861"/>
                  <a:gd name="connsiteX20" fmla="*/ 1431061 w 2830950"/>
                  <a:gd name="connsiteY20" fmla="*/ 3451861 h 3451861"/>
                  <a:gd name="connsiteX21" fmla="*/ 97561 w 2830950"/>
                  <a:gd name="connsiteY21" fmla="*/ 3445511 h 3451861"/>
                  <a:gd name="connsiteX0" fmla="*/ 97561 w 2830950"/>
                  <a:gd name="connsiteY0" fmla="*/ 3632559 h 3638909"/>
                  <a:gd name="connsiteX1" fmla="*/ 40411 w 2830950"/>
                  <a:gd name="connsiteY1" fmla="*/ 3442059 h 3638909"/>
                  <a:gd name="connsiteX2" fmla="*/ 243611 w 2830950"/>
                  <a:gd name="connsiteY2" fmla="*/ 2768959 h 3638909"/>
                  <a:gd name="connsiteX3" fmla="*/ 78511 w 2830950"/>
                  <a:gd name="connsiteY3" fmla="*/ 2019659 h 3638909"/>
                  <a:gd name="connsiteX4" fmla="*/ 161061 w 2830950"/>
                  <a:gd name="connsiteY4" fmla="*/ 463909 h 3638909"/>
                  <a:gd name="connsiteX5" fmla="*/ 2161311 w 2830950"/>
                  <a:gd name="connsiteY5" fmla="*/ 324209 h 3638909"/>
                  <a:gd name="connsiteX6" fmla="*/ 2529611 w 2830950"/>
                  <a:gd name="connsiteY6" fmla="*/ 1568809 h 3638909"/>
                  <a:gd name="connsiteX7" fmla="*/ 2821711 w 2830950"/>
                  <a:gd name="connsiteY7" fmla="*/ 2076809 h 3638909"/>
                  <a:gd name="connsiteX8" fmla="*/ 2739161 w 2830950"/>
                  <a:gd name="connsiteY8" fmla="*/ 2280009 h 3638909"/>
                  <a:gd name="connsiteX9" fmla="*/ 2586761 w 2830950"/>
                  <a:gd name="connsiteY9" fmla="*/ 2305409 h 3638909"/>
                  <a:gd name="connsiteX10" fmla="*/ 2531199 w 2830950"/>
                  <a:gd name="connsiteY10" fmla="*/ 2407803 h 3638909"/>
                  <a:gd name="connsiteX11" fmla="*/ 2586761 w 2830950"/>
                  <a:gd name="connsiteY11" fmla="*/ 2572109 h 3638909"/>
                  <a:gd name="connsiteX12" fmla="*/ 2464523 w 2830950"/>
                  <a:gd name="connsiteY12" fmla="*/ 2649102 h 3638909"/>
                  <a:gd name="connsiteX13" fmla="*/ 2503417 w 2830950"/>
                  <a:gd name="connsiteY13" fmla="*/ 2741178 h 3638909"/>
                  <a:gd name="connsiteX14" fmla="*/ 2389911 w 2830950"/>
                  <a:gd name="connsiteY14" fmla="*/ 2895959 h 3638909"/>
                  <a:gd name="connsiteX15" fmla="*/ 2408961 w 2830950"/>
                  <a:gd name="connsiteY15" fmla="*/ 3130909 h 3638909"/>
                  <a:gd name="connsiteX16" fmla="*/ 2199411 w 2830950"/>
                  <a:gd name="connsiteY16" fmla="*/ 3274578 h 3638909"/>
                  <a:gd name="connsiteX17" fmla="*/ 1775549 w 2830950"/>
                  <a:gd name="connsiteY17" fmla="*/ 3224572 h 3638909"/>
                  <a:gd name="connsiteX18" fmla="*/ 1581079 w 2830950"/>
                  <a:gd name="connsiteY18" fmla="*/ 3338078 h 3638909"/>
                  <a:gd name="connsiteX19" fmla="*/ 1528692 w 2830950"/>
                  <a:gd name="connsiteY19" fmla="*/ 3535722 h 3638909"/>
                  <a:gd name="connsiteX20" fmla="*/ 1431061 w 2830950"/>
                  <a:gd name="connsiteY20" fmla="*/ 3638909 h 3638909"/>
                  <a:gd name="connsiteX21" fmla="*/ 97561 w 2830950"/>
                  <a:gd name="connsiteY21" fmla="*/ 3632559 h 3638909"/>
                  <a:gd name="connsiteX0" fmla="*/ 97561 w 2830950"/>
                  <a:gd name="connsiteY0" fmla="*/ 3628869 h 3635219"/>
                  <a:gd name="connsiteX1" fmla="*/ 40411 w 2830950"/>
                  <a:gd name="connsiteY1" fmla="*/ 3438369 h 3635219"/>
                  <a:gd name="connsiteX2" fmla="*/ 243611 w 2830950"/>
                  <a:gd name="connsiteY2" fmla="*/ 2765269 h 3635219"/>
                  <a:gd name="connsiteX3" fmla="*/ 78511 w 2830950"/>
                  <a:gd name="connsiteY3" fmla="*/ 2015969 h 3635219"/>
                  <a:gd name="connsiteX4" fmla="*/ 168205 w 2830950"/>
                  <a:gd name="connsiteY4" fmla="*/ 467363 h 3635219"/>
                  <a:gd name="connsiteX5" fmla="*/ 2161311 w 2830950"/>
                  <a:gd name="connsiteY5" fmla="*/ 320519 h 3635219"/>
                  <a:gd name="connsiteX6" fmla="*/ 2529611 w 2830950"/>
                  <a:gd name="connsiteY6" fmla="*/ 1565119 h 3635219"/>
                  <a:gd name="connsiteX7" fmla="*/ 2821711 w 2830950"/>
                  <a:gd name="connsiteY7" fmla="*/ 2073119 h 3635219"/>
                  <a:gd name="connsiteX8" fmla="*/ 2739161 w 2830950"/>
                  <a:gd name="connsiteY8" fmla="*/ 2276319 h 3635219"/>
                  <a:gd name="connsiteX9" fmla="*/ 2586761 w 2830950"/>
                  <a:gd name="connsiteY9" fmla="*/ 2301719 h 3635219"/>
                  <a:gd name="connsiteX10" fmla="*/ 2531199 w 2830950"/>
                  <a:gd name="connsiteY10" fmla="*/ 2404113 h 3635219"/>
                  <a:gd name="connsiteX11" fmla="*/ 2586761 w 2830950"/>
                  <a:gd name="connsiteY11" fmla="*/ 2568419 h 3635219"/>
                  <a:gd name="connsiteX12" fmla="*/ 2464523 w 2830950"/>
                  <a:gd name="connsiteY12" fmla="*/ 2645412 h 3635219"/>
                  <a:gd name="connsiteX13" fmla="*/ 2503417 w 2830950"/>
                  <a:gd name="connsiteY13" fmla="*/ 2737488 h 3635219"/>
                  <a:gd name="connsiteX14" fmla="*/ 2389911 w 2830950"/>
                  <a:gd name="connsiteY14" fmla="*/ 2892269 h 3635219"/>
                  <a:gd name="connsiteX15" fmla="*/ 2408961 w 2830950"/>
                  <a:gd name="connsiteY15" fmla="*/ 3127219 h 3635219"/>
                  <a:gd name="connsiteX16" fmla="*/ 2199411 w 2830950"/>
                  <a:gd name="connsiteY16" fmla="*/ 3270888 h 3635219"/>
                  <a:gd name="connsiteX17" fmla="*/ 1775549 w 2830950"/>
                  <a:gd name="connsiteY17" fmla="*/ 3220882 h 3635219"/>
                  <a:gd name="connsiteX18" fmla="*/ 1581079 w 2830950"/>
                  <a:gd name="connsiteY18" fmla="*/ 3334388 h 3635219"/>
                  <a:gd name="connsiteX19" fmla="*/ 1528692 w 2830950"/>
                  <a:gd name="connsiteY19" fmla="*/ 3532032 h 3635219"/>
                  <a:gd name="connsiteX20" fmla="*/ 1431061 w 2830950"/>
                  <a:gd name="connsiteY20" fmla="*/ 3635219 h 3635219"/>
                  <a:gd name="connsiteX21" fmla="*/ 97561 w 2830950"/>
                  <a:gd name="connsiteY21" fmla="*/ 3628869 h 3635219"/>
                  <a:gd name="connsiteX0" fmla="*/ 97561 w 2830950"/>
                  <a:gd name="connsiteY0" fmla="*/ 3647234 h 3653584"/>
                  <a:gd name="connsiteX1" fmla="*/ 40411 w 2830950"/>
                  <a:gd name="connsiteY1" fmla="*/ 3456734 h 3653584"/>
                  <a:gd name="connsiteX2" fmla="*/ 243611 w 2830950"/>
                  <a:gd name="connsiteY2" fmla="*/ 2783634 h 3653584"/>
                  <a:gd name="connsiteX3" fmla="*/ 78511 w 2830950"/>
                  <a:gd name="connsiteY3" fmla="*/ 2034334 h 3653584"/>
                  <a:gd name="connsiteX4" fmla="*/ 168205 w 2830950"/>
                  <a:gd name="connsiteY4" fmla="*/ 485728 h 3653584"/>
                  <a:gd name="connsiteX5" fmla="*/ 2161311 w 2830950"/>
                  <a:gd name="connsiteY5" fmla="*/ 338884 h 3653584"/>
                  <a:gd name="connsiteX6" fmla="*/ 2529611 w 2830950"/>
                  <a:gd name="connsiteY6" fmla="*/ 1583484 h 3653584"/>
                  <a:gd name="connsiteX7" fmla="*/ 2821711 w 2830950"/>
                  <a:gd name="connsiteY7" fmla="*/ 2091484 h 3653584"/>
                  <a:gd name="connsiteX8" fmla="*/ 2739161 w 2830950"/>
                  <a:gd name="connsiteY8" fmla="*/ 2294684 h 3653584"/>
                  <a:gd name="connsiteX9" fmla="*/ 2586761 w 2830950"/>
                  <a:gd name="connsiteY9" fmla="*/ 2320084 h 3653584"/>
                  <a:gd name="connsiteX10" fmla="*/ 2531199 w 2830950"/>
                  <a:gd name="connsiteY10" fmla="*/ 2422478 h 3653584"/>
                  <a:gd name="connsiteX11" fmla="*/ 2586761 w 2830950"/>
                  <a:gd name="connsiteY11" fmla="*/ 2586784 h 3653584"/>
                  <a:gd name="connsiteX12" fmla="*/ 2464523 w 2830950"/>
                  <a:gd name="connsiteY12" fmla="*/ 2663777 h 3653584"/>
                  <a:gd name="connsiteX13" fmla="*/ 2503417 w 2830950"/>
                  <a:gd name="connsiteY13" fmla="*/ 2755853 h 3653584"/>
                  <a:gd name="connsiteX14" fmla="*/ 2389911 w 2830950"/>
                  <a:gd name="connsiteY14" fmla="*/ 2910634 h 3653584"/>
                  <a:gd name="connsiteX15" fmla="*/ 2408961 w 2830950"/>
                  <a:gd name="connsiteY15" fmla="*/ 3145584 h 3653584"/>
                  <a:gd name="connsiteX16" fmla="*/ 2199411 w 2830950"/>
                  <a:gd name="connsiteY16" fmla="*/ 3289253 h 3653584"/>
                  <a:gd name="connsiteX17" fmla="*/ 1775549 w 2830950"/>
                  <a:gd name="connsiteY17" fmla="*/ 3239247 h 3653584"/>
                  <a:gd name="connsiteX18" fmla="*/ 1581079 w 2830950"/>
                  <a:gd name="connsiteY18" fmla="*/ 3352753 h 3653584"/>
                  <a:gd name="connsiteX19" fmla="*/ 1528692 w 2830950"/>
                  <a:gd name="connsiteY19" fmla="*/ 3550397 h 3653584"/>
                  <a:gd name="connsiteX20" fmla="*/ 1431061 w 2830950"/>
                  <a:gd name="connsiteY20" fmla="*/ 3653584 h 3653584"/>
                  <a:gd name="connsiteX21" fmla="*/ 97561 w 2830950"/>
                  <a:gd name="connsiteY21" fmla="*/ 3647234 h 3653584"/>
                  <a:gd name="connsiteX0" fmla="*/ 97561 w 2830950"/>
                  <a:gd name="connsiteY0" fmla="*/ 3663699 h 3670049"/>
                  <a:gd name="connsiteX1" fmla="*/ 40411 w 2830950"/>
                  <a:gd name="connsiteY1" fmla="*/ 3473199 h 3670049"/>
                  <a:gd name="connsiteX2" fmla="*/ 243611 w 2830950"/>
                  <a:gd name="connsiteY2" fmla="*/ 2800099 h 3670049"/>
                  <a:gd name="connsiteX3" fmla="*/ 78511 w 2830950"/>
                  <a:gd name="connsiteY3" fmla="*/ 2050799 h 3670049"/>
                  <a:gd name="connsiteX4" fmla="*/ 168205 w 2830950"/>
                  <a:gd name="connsiteY4" fmla="*/ 502193 h 3670049"/>
                  <a:gd name="connsiteX5" fmla="*/ 2161311 w 2830950"/>
                  <a:gd name="connsiteY5" fmla="*/ 355349 h 3670049"/>
                  <a:gd name="connsiteX6" fmla="*/ 2529611 w 2830950"/>
                  <a:gd name="connsiteY6" fmla="*/ 1599949 h 3670049"/>
                  <a:gd name="connsiteX7" fmla="*/ 2821711 w 2830950"/>
                  <a:gd name="connsiteY7" fmla="*/ 2107949 h 3670049"/>
                  <a:gd name="connsiteX8" fmla="*/ 2739161 w 2830950"/>
                  <a:gd name="connsiteY8" fmla="*/ 2311149 h 3670049"/>
                  <a:gd name="connsiteX9" fmla="*/ 2586761 w 2830950"/>
                  <a:gd name="connsiteY9" fmla="*/ 2336549 h 3670049"/>
                  <a:gd name="connsiteX10" fmla="*/ 2531199 w 2830950"/>
                  <a:gd name="connsiteY10" fmla="*/ 2438943 h 3670049"/>
                  <a:gd name="connsiteX11" fmla="*/ 2586761 w 2830950"/>
                  <a:gd name="connsiteY11" fmla="*/ 2603249 h 3670049"/>
                  <a:gd name="connsiteX12" fmla="*/ 2464523 w 2830950"/>
                  <a:gd name="connsiteY12" fmla="*/ 2680242 h 3670049"/>
                  <a:gd name="connsiteX13" fmla="*/ 2503417 w 2830950"/>
                  <a:gd name="connsiteY13" fmla="*/ 2772318 h 3670049"/>
                  <a:gd name="connsiteX14" fmla="*/ 2389911 w 2830950"/>
                  <a:gd name="connsiteY14" fmla="*/ 2927099 h 3670049"/>
                  <a:gd name="connsiteX15" fmla="*/ 2408961 w 2830950"/>
                  <a:gd name="connsiteY15" fmla="*/ 3162049 h 3670049"/>
                  <a:gd name="connsiteX16" fmla="*/ 2199411 w 2830950"/>
                  <a:gd name="connsiteY16" fmla="*/ 3305718 h 3670049"/>
                  <a:gd name="connsiteX17" fmla="*/ 1775549 w 2830950"/>
                  <a:gd name="connsiteY17" fmla="*/ 3255712 h 3670049"/>
                  <a:gd name="connsiteX18" fmla="*/ 1581079 w 2830950"/>
                  <a:gd name="connsiteY18" fmla="*/ 3369218 h 3670049"/>
                  <a:gd name="connsiteX19" fmla="*/ 1528692 w 2830950"/>
                  <a:gd name="connsiteY19" fmla="*/ 3566862 h 3670049"/>
                  <a:gd name="connsiteX20" fmla="*/ 1431061 w 2830950"/>
                  <a:gd name="connsiteY20" fmla="*/ 3670049 h 3670049"/>
                  <a:gd name="connsiteX21" fmla="*/ 97561 w 2830950"/>
                  <a:gd name="connsiteY21" fmla="*/ 3663699 h 3670049"/>
                  <a:gd name="connsiteX0" fmla="*/ 97561 w 2830950"/>
                  <a:gd name="connsiteY0" fmla="*/ 3663699 h 3670049"/>
                  <a:gd name="connsiteX1" fmla="*/ 40411 w 2830950"/>
                  <a:gd name="connsiteY1" fmla="*/ 3473199 h 3670049"/>
                  <a:gd name="connsiteX2" fmla="*/ 243611 w 2830950"/>
                  <a:gd name="connsiteY2" fmla="*/ 2800099 h 3670049"/>
                  <a:gd name="connsiteX3" fmla="*/ 78511 w 2830950"/>
                  <a:gd name="connsiteY3" fmla="*/ 2050799 h 3670049"/>
                  <a:gd name="connsiteX4" fmla="*/ 168205 w 2830950"/>
                  <a:gd name="connsiteY4" fmla="*/ 502193 h 3670049"/>
                  <a:gd name="connsiteX5" fmla="*/ 2161311 w 2830950"/>
                  <a:gd name="connsiteY5" fmla="*/ 355349 h 3670049"/>
                  <a:gd name="connsiteX6" fmla="*/ 2529611 w 2830950"/>
                  <a:gd name="connsiteY6" fmla="*/ 1599949 h 3670049"/>
                  <a:gd name="connsiteX7" fmla="*/ 2821711 w 2830950"/>
                  <a:gd name="connsiteY7" fmla="*/ 2107949 h 3670049"/>
                  <a:gd name="connsiteX8" fmla="*/ 2739161 w 2830950"/>
                  <a:gd name="connsiteY8" fmla="*/ 2311149 h 3670049"/>
                  <a:gd name="connsiteX9" fmla="*/ 2586761 w 2830950"/>
                  <a:gd name="connsiteY9" fmla="*/ 2336549 h 3670049"/>
                  <a:gd name="connsiteX10" fmla="*/ 2531199 w 2830950"/>
                  <a:gd name="connsiteY10" fmla="*/ 2438943 h 3670049"/>
                  <a:gd name="connsiteX11" fmla="*/ 2586761 w 2830950"/>
                  <a:gd name="connsiteY11" fmla="*/ 2603249 h 3670049"/>
                  <a:gd name="connsiteX12" fmla="*/ 2464523 w 2830950"/>
                  <a:gd name="connsiteY12" fmla="*/ 2680242 h 3670049"/>
                  <a:gd name="connsiteX13" fmla="*/ 2503417 w 2830950"/>
                  <a:gd name="connsiteY13" fmla="*/ 2772318 h 3670049"/>
                  <a:gd name="connsiteX14" fmla="*/ 2389911 w 2830950"/>
                  <a:gd name="connsiteY14" fmla="*/ 2927099 h 3670049"/>
                  <a:gd name="connsiteX15" fmla="*/ 2408961 w 2830950"/>
                  <a:gd name="connsiteY15" fmla="*/ 3162049 h 3670049"/>
                  <a:gd name="connsiteX16" fmla="*/ 2199411 w 2830950"/>
                  <a:gd name="connsiteY16" fmla="*/ 3305718 h 3670049"/>
                  <a:gd name="connsiteX17" fmla="*/ 1775549 w 2830950"/>
                  <a:gd name="connsiteY17" fmla="*/ 3255712 h 3670049"/>
                  <a:gd name="connsiteX18" fmla="*/ 1581079 w 2830950"/>
                  <a:gd name="connsiteY18" fmla="*/ 3369218 h 3670049"/>
                  <a:gd name="connsiteX19" fmla="*/ 1528692 w 2830950"/>
                  <a:gd name="connsiteY19" fmla="*/ 3566862 h 3670049"/>
                  <a:gd name="connsiteX20" fmla="*/ 1431061 w 2830950"/>
                  <a:gd name="connsiteY20" fmla="*/ 3670049 h 3670049"/>
                  <a:gd name="connsiteX21" fmla="*/ 97561 w 2830950"/>
                  <a:gd name="connsiteY21" fmla="*/ 3663699 h 3670049"/>
                  <a:gd name="connsiteX0" fmla="*/ 216043 w 2949432"/>
                  <a:gd name="connsiteY0" fmla="*/ 3663699 h 3670049"/>
                  <a:gd name="connsiteX1" fmla="*/ 158893 w 2949432"/>
                  <a:gd name="connsiteY1" fmla="*/ 3473199 h 3670049"/>
                  <a:gd name="connsiteX2" fmla="*/ 362093 w 2949432"/>
                  <a:gd name="connsiteY2" fmla="*/ 2800099 h 3670049"/>
                  <a:gd name="connsiteX3" fmla="*/ 196993 w 2949432"/>
                  <a:gd name="connsiteY3" fmla="*/ 2050799 h 3670049"/>
                  <a:gd name="connsiteX4" fmla="*/ 286687 w 2949432"/>
                  <a:gd name="connsiteY4" fmla="*/ 502193 h 3670049"/>
                  <a:gd name="connsiteX5" fmla="*/ 2279793 w 2949432"/>
                  <a:gd name="connsiteY5" fmla="*/ 355349 h 3670049"/>
                  <a:gd name="connsiteX6" fmla="*/ 2648093 w 2949432"/>
                  <a:gd name="connsiteY6" fmla="*/ 1599949 h 3670049"/>
                  <a:gd name="connsiteX7" fmla="*/ 2940193 w 2949432"/>
                  <a:gd name="connsiteY7" fmla="*/ 2107949 h 3670049"/>
                  <a:gd name="connsiteX8" fmla="*/ 2857643 w 2949432"/>
                  <a:gd name="connsiteY8" fmla="*/ 2311149 h 3670049"/>
                  <a:gd name="connsiteX9" fmla="*/ 2705243 w 2949432"/>
                  <a:gd name="connsiteY9" fmla="*/ 2336549 h 3670049"/>
                  <a:gd name="connsiteX10" fmla="*/ 2649681 w 2949432"/>
                  <a:gd name="connsiteY10" fmla="*/ 2438943 h 3670049"/>
                  <a:gd name="connsiteX11" fmla="*/ 2705243 w 2949432"/>
                  <a:gd name="connsiteY11" fmla="*/ 2603249 h 3670049"/>
                  <a:gd name="connsiteX12" fmla="*/ 2583005 w 2949432"/>
                  <a:gd name="connsiteY12" fmla="*/ 2680242 h 3670049"/>
                  <a:gd name="connsiteX13" fmla="*/ 2621899 w 2949432"/>
                  <a:gd name="connsiteY13" fmla="*/ 2772318 h 3670049"/>
                  <a:gd name="connsiteX14" fmla="*/ 2508393 w 2949432"/>
                  <a:gd name="connsiteY14" fmla="*/ 2927099 h 3670049"/>
                  <a:gd name="connsiteX15" fmla="*/ 2527443 w 2949432"/>
                  <a:gd name="connsiteY15" fmla="*/ 3162049 h 3670049"/>
                  <a:gd name="connsiteX16" fmla="*/ 2317893 w 2949432"/>
                  <a:gd name="connsiteY16" fmla="*/ 3305718 h 3670049"/>
                  <a:gd name="connsiteX17" fmla="*/ 1894031 w 2949432"/>
                  <a:gd name="connsiteY17" fmla="*/ 3255712 h 3670049"/>
                  <a:gd name="connsiteX18" fmla="*/ 1699561 w 2949432"/>
                  <a:gd name="connsiteY18" fmla="*/ 3369218 h 3670049"/>
                  <a:gd name="connsiteX19" fmla="*/ 1647174 w 2949432"/>
                  <a:gd name="connsiteY19" fmla="*/ 3566862 h 3670049"/>
                  <a:gd name="connsiteX20" fmla="*/ 1549543 w 2949432"/>
                  <a:gd name="connsiteY20" fmla="*/ 3670049 h 3670049"/>
                  <a:gd name="connsiteX21" fmla="*/ 216043 w 2949432"/>
                  <a:gd name="connsiteY21" fmla="*/ 3663699 h 3670049"/>
                  <a:gd name="connsiteX0" fmla="*/ 222857 w 2956246"/>
                  <a:gd name="connsiteY0" fmla="*/ 3663699 h 3670049"/>
                  <a:gd name="connsiteX1" fmla="*/ 165707 w 2956246"/>
                  <a:gd name="connsiteY1" fmla="*/ 3473199 h 3670049"/>
                  <a:gd name="connsiteX2" fmla="*/ 368907 w 2956246"/>
                  <a:gd name="connsiteY2" fmla="*/ 2800099 h 3670049"/>
                  <a:gd name="connsiteX3" fmla="*/ 203807 w 2956246"/>
                  <a:gd name="connsiteY3" fmla="*/ 2050799 h 3670049"/>
                  <a:gd name="connsiteX4" fmla="*/ 293501 w 2956246"/>
                  <a:gd name="connsiteY4" fmla="*/ 502193 h 3670049"/>
                  <a:gd name="connsiteX5" fmla="*/ 2286607 w 2956246"/>
                  <a:gd name="connsiteY5" fmla="*/ 355349 h 3670049"/>
                  <a:gd name="connsiteX6" fmla="*/ 2654907 w 2956246"/>
                  <a:gd name="connsiteY6" fmla="*/ 1599949 h 3670049"/>
                  <a:gd name="connsiteX7" fmla="*/ 2947007 w 2956246"/>
                  <a:gd name="connsiteY7" fmla="*/ 2107949 h 3670049"/>
                  <a:gd name="connsiteX8" fmla="*/ 2864457 w 2956246"/>
                  <a:gd name="connsiteY8" fmla="*/ 2311149 h 3670049"/>
                  <a:gd name="connsiteX9" fmla="*/ 2712057 w 2956246"/>
                  <a:gd name="connsiteY9" fmla="*/ 2336549 h 3670049"/>
                  <a:gd name="connsiteX10" fmla="*/ 2656495 w 2956246"/>
                  <a:gd name="connsiteY10" fmla="*/ 2438943 h 3670049"/>
                  <a:gd name="connsiteX11" fmla="*/ 2712057 w 2956246"/>
                  <a:gd name="connsiteY11" fmla="*/ 2603249 h 3670049"/>
                  <a:gd name="connsiteX12" fmla="*/ 2589819 w 2956246"/>
                  <a:gd name="connsiteY12" fmla="*/ 2680242 h 3670049"/>
                  <a:gd name="connsiteX13" fmla="*/ 2628713 w 2956246"/>
                  <a:gd name="connsiteY13" fmla="*/ 2772318 h 3670049"/>
                  <a:gd name="connsiteX14" fmla="*/ 2515207 w 2956246"/>
                  <a:gd name="connsiteY14" fmla="*/ 2927099 h 3670049"/>
                  <a:gd name="connsiteX15" fmla="*/ 2534257 w 2956246"/>
                  <a:gd name="connsiteY15" fmla="*/ 3162049 h 3670049"/>
                  <a:gd name="connsiteX16" fmla="*/ 2324707 w 2956246"/>
                  <a:gd name="connsiteY16" fmla="*/ 3305718 h 3670049"/>
                  <a:gd name="connsiteX17" fmla="*/ 1900845 w 2956246"/>
                  <a:gd name="connsiteY17" fmla="*/ 3255712 h 3670049"/>
                  <a:gd name="connsiteX18" fmla="*/ 1706375 w 2956246"/>
                  <a:gd name="connsiteY18" fmla="*/ 3369218 h 3670049"/>
                  <a:gd name="connsiteX19" fmla="*/ 1653988 w 2956246"/>
                  <a:gd name="connsiteY19" fmla="*/ 3566862 h 3670049"/>
                  <a:gd name="connsiteX20" fmla="*/ 1556357 w 2956246"/>
                  <a:gd name="connsiteY20" fmla="*/ 3670049 h 3670049"/>
                  <a:gd name="connsiteX21" fmla="*/ 222857 w 2956246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64690 w 2952029"/>
                  <a:gd name="connsiteY2" fmla="*/ 2800099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18640 w 2952029"/>
                  <a:gd name="connsiteY0" fmla="*/ 3663699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18640 w 2952029"/>
                  <a:gd name="connsiteY21" fmla="*/ 3663699 h 3670049"/>
                  <a:gd name="connsiteX0" fmla="*/ 209115 w 2952029"/>
                  <a:gd name="connsiteY0" fmla="*/ 3668461 h 3670049"/>
                  <a:gd name="connsiteX1" fmla="*/ 161490 w 2952029"/>
                  <a:gd name="connsiteY1" fmla="*/ 3473199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09115 w 2952029"/>
                  <a:gd name="connsiteY21" fmla="*/ 3668461 h 3670049"/>
                  <a:gd name="connsiteX0" fmla="*/ 209115 w 2952029"/>
                  <a:gd name="connsiteY0" fmla="*/ 3668461 h 3670049"/>
                  <a:gd name="connsiteX1" fmla="*/ 154346 w 2952029"/>
                  <a:gd name="connsiteY1" fmla="*/ 3466055 h 3670049"/>
                  <a:gd name="connsiteX2" fmla="*/ 357546 w 2952029"/>
                  <a:gd name="connsiteY2" fmla="*/ 2795336 h 3670049"/>
                  <a:gd name="connsiteX3" fmla="*/ 206734 w 2952029"/>
                  <a:gd name="connsiteY3" fmla="*/ 2081756 h 3670049"/>
                  <a:gd name="connsiteX4" fmla="*/ 289284 w 2952029"/>
                  <a:gd name="connsiteY4" fmla="*/ 502193 h 3670049"/>
                  <a:gd name="connsiteX5" fmla="*/ 2282390 w 2952029"/>
                  <a:gd name="connsiteY5" fmla="*/ 355349 h 3670049"/>
                  <a:gd name="connsiteX6" fmla="*/ 2650690 w 2952029"/>
                  <a:gd name="connsiteY6" fmla="*/ 1599949 h 3670049"/>
                  <a:gd name="connsiteX7" fmla="*/ 2942790 w 2952029"/>
                  <a:gd name="connsiteY7" fmla="*/ 2107949 h 3670049"/>
                  <a:gd name="connsiteX8" fmla="*/ 2860240 w 2952029"/>
                  <a:gd name="connsiteY8" fmla="*/ 2311149 h 3670049"/>
                  <a:gd name="connsiteX9" fmla="*/ 2707840 w 2952029"/>
                  <a:gd name="connsiteY9" fmla="*/ 2336549 h 3670049"/>
                  <a:gd name="connsiteX10" fmla="*/ 2652278 w 2952029"/>
                  <a:gd name="connsiteY10" fmla="*/ 2438943 h 3670049"/>
                  <a:gd name="connsiteX11" fmla="*/ 2707840 w 2952029"/>
                  <a:gd name="connsiteY11" fmla="*/ 2603249 h 3670049"/>
                  <a:gd name="connsiteX12" fmla="*/ 2585602 w 2952029"/>
                  <a:gd name="connsiteY12" fmla="*/ 2680242 h 3670049"/>
                  <a:gd name="connsiteX13" fmla="*/ 2624496 w 2952029"/>
                  <a:gd name="connsiteY13" fmla="*/ 2772318 h 3670049"/>
                  <a:gd name="connsiteX14" fmla="*/ 2510990 w 2952029"/>
                  <a:gd name="connsiteY14" fmla="*/ 2927099 h 3670049"/>
                  <a:gd name="connsiteX15" fmla="*/ 2530040 w 2952029"/>
                  <a:gd name="connsiteY15" fmla="*/ 3162049 h 3670049"/>
                  <a:gd name="connsiteX16" fmla="*/ 2320490 w 2952029"/>
                  <a:gd name="connsiteY16" fmla="*/ 3305718 h 3670049"/>
                  <a:gd name="connsiteX17" fmla="*/ 1896628 w 2952029"/>
                  <a:gd name="connsiteY17" fmla="*/ 3255712 h 3670049"/>
                  <a:gd name="connsiteX18" fmla="*/ 1702158 w 2952029"/>
                  <a:gd name="connsiteY18" fmla="*/ 3369218 h 3670049"/>
                  <a:gd name="connsiteX19" fmla="*/ 1649771 w 2952029"/>
                  <a:gd name="connsiteY19" fmla="*/ 3566862 h 3670049"/>
                  <a:gd name="connsiteX20" fmla="*/ 1552140 w 2952029"/>
                  <a:gd name="connsiteY20" fmla="*/ 3670049 h 3670049"/>
                  <a:gd name="connsiteX21" fmla="*/ 209115 w 2952029"/>
                  <a:gd name="connsiteY21" fmla="*/ 3668461 h 367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52029" h="3670049">
                    <a:moveTo>
                      <a:pt x="209115" y="3668461"/>
                    </a:moveTo>
                    <a:cubicBezTo>
                      <a:pt x="66239" y="3657349"/>
                      <a:pt x="130533" y="3541462"/>
                      <a:pt x="154346" y="3466055"/>
                    </a:cubicBezTo>
                    <a:lnTo>
                      <a:pt x="357546" y="2795336"/>
                    </a:lnTo>
                    <a:lnTo>
                      <a:pt x="206734" y="2081756"/>
                    </a:lnTo>
                    <a:cubicBezTo>
                      <a:pt x="-113412" y="1558410"/>
                      <a:pt x="-43033" y="913620"/>
                      <a:pt x="289284" y="502193"/>
                    </a:cubicBezTo>
                    <a:cubicBezTo>
                      <a:pt x="996515" y="-237317"/>
                      <a:pt x="1827571" y="-48140"/>
                      <a:pt x="2282390" y="355349"/>
                    </a:cubicBezTo>
                    <a:cubicBezTo>
                      <a:pt x="2650426" y="713066"/>
                      <a:pt x="2720804" y="1106501"/>
                      <a:pt x="2650690" y="1599949"/>
                    </a:cubicBezTo>
                    <a:lnTo>
                      <a:pt x="2942790" y="2107949"/>
                    </a:lnTo>
                    <a:cubicBezTo>
                      <a:pt x="2970042" y="2249501"/>
                      <a:pt x="2935382" y="2255322"/>
                      <a:pt x="2860240" y="2311149"/>
                    </a:cubicBezTo>
                    <a:lnTo>
                      <a:pt x="2707840" y="2336549"/>
                    </a:lnTo>
                    <a:lnTo>
                      <a:pt x="2652278" y="2438943"/>
                    </a:lnTo>
                    <a:cubicBezTo>
                      <a:pt x="2675561" y="2489743"/>
                      <a:pt x="2701225" y="2542924"/>
                      <a:pt x="2707840" y="2603249"/>
                    </a:cubicBezTo>
                    <a:cubicBezTo>
                      <a:pt x="2671857" y="2638438"/>
                      <a:pt x="2657304" y="2652196"/>
                      <a:pt x="2585602" y="2680242"/>
                    </a:cubicBezTo>
                    <a:lnTo>
                      <a:pt x="2624496" y="2772318"/>
                    </a:lnTo>
                    <a:cubicBezTo>
                      <a:pt x="2618410" y="2823118"/>
                      <a:pt x="2533744" y="2895349"/>
                      <a:pt x="2510990" y="2927099"/>
                    </a:cubicBezTo>
                    <a:cubicBezTo>
                      <a:pt x="2517340" y="3005416"/>
                      <a:pt x="2547502" y="3019438"/>
                      <a:pt x="2530040" y="3162049"/>
                    </a:cubicBezTo>
                    <a:cubicBezTo>
                      <a:pt x="2460190" y="3209939"/>
                      <a:pt x="2476065" y="3245921"/>
                      <a:pt x="2320490" y="3305718"/>
                    </a:cubicBezTo>
                    <a:cubicBezTo>
                      <a:pt x="2176822" y="3327150"/>
                      <a:pt x="2054583" y="3246187"/>
                      <a:pt x="1896628" y="3255712"/>
                    </a:cubicBezTo>
                    <a:cubicBezTo>
                      <a:pt x="1746873" y="3251479"/>
                      <a:pt x="1735231" y="3323444"/>
                      <a:pt x="1702158" y="3369218"/>
                    </a:cubicBezTo>
                    <a:lnTo>
                      <a:pt x="1649771" y="3566862"/>
                    </a:lnTo>
                    <a:cubicBezTo>
                      <a:pt x="1636278" y="3612370"/>
                      <a:pt x="1608496" y="3660260"/>
                      <a:pt x="1552140" y="3670049"/>
                    </a:cubicBezTo>
                    <a:lnTo>
                      <a:pt x="209115" y="366846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4CAA13DE-5AE7-3856-2E6C-CA548364114E}"/>
                  </a:ext>
                </a:extLst>
              </p:cNvPr>
              <p:cNvSpPr/>
              <p:nvPr/>
            </p:nvSpPr>
            <p:spPr>
              <a:xfrm flipH="1">
                <a:off x="7434262" y="1438186"/>
                <a:ext cx="1271587" cy="1432864"/>
              </a:xfrm>
              <a:custGeom>
                <a:avLst/>
                <a:gdLst>
                  <a:gd name="connsiteX0" fmla="*/ 470794 w 668434"/>
                  <a:gd name="connsiteY0" fmla="*/ 472509 h 753212"/>
                  <a:gd name="connsiteX1" fmla="*/ 475024 w 668434"/>
                  <a:gd name="connsiteY1" fmla="*/ 474125 h 753212"/>
                  <a:gd name="connsiteX2" fmla="*/ 352975 w 668434"/>
                  <a:gd name="connsiteY2" fmla="*/ 575945 h 753212"/>
                  <a:gd name="connsiteX3" fmla="*/ 334217 w 668434"/>
                  <a:gd name="connsiteY3" fmla="*/ 577479 h 753212"/>
                  <a:gd name="connsiteX4" fmla="*/ 315459 w 668434"/>
                  <a:gd name="connsiteY4" fmla="*/ 575945 h 753212"/>
                  <a:gd name="connsiteX5" fmla="*/ 193410 w 668434"/>
                  <a:gd name="connsiteY5" fmla="*/ 474125 h 753212"/>
                  <a:gd name="connsiteX6" fmla="*/ 197640 w 668434"/>
                  <a:gd name="connsiteY6" fmla="*/ 472509 h 753212"/>
                  <a:gd name="connsiteX7" fmla="*/ 285150 w 668434"/>
                  <a:gd name="connsiteY7" fmla="*/ 511751 h 753212"/>
                  <a:gd name="connsiteX8" fmla="*/ 334217 w 668434"/>
                  <a:gd name="connsiteY8" fmla="*/ 516551 h 753212"/>
                  <a:gd name="connsiteX9" fmla="*/ 383284 w 668434"/>
                  <a:gd name="connsiteY9" fmla="*/ 511751 h 753212"/>
                  <a:gd name="connsiteX10" fmla="*/ 470794 w 668434"/>
                  <a:gd name="connsiteY10" fmla="*/ 472509 h 753212"/>
                  <a:gd name="connsiteX11" fmla="*/ 182621 w 668434"/>
                  <a:gd name="connsiteY11" fmla="*/ 215352 h 753212"/>
                  <a:gd name="connsiteX12" fmla="*/ 198783 w 668434"/>
                  <a:gd name="connsiteY12" fmla="*/ 215500 h 753212"/>
                  <a:gd name="connsiteX13" fmla="*/ 219048 w 668434"/>
                  <a:gd name="connsiteY13" fmla="*/ 218670 h 753212"/>
                  <a:gd name="connsiteX14" fmla="*/ 292619 w 668434"/>
                  <a:gd name="connsiteY14" fmla="*/ 284996 h 753212"/>
                  <a:gd name="connsiteX15" fmla="*/ 183377 w 668434"/>
                  <a:gd name="connsiteY15" fmla="*/ 298373 h 753212"/>
                  <a:gd name="connsiteX16" fmla="*/ 120953 w 668434"/>
                  <a:gd name="connsiteY16" fmla="*/ 234834 h 753212"/>
                  <a:gd name="connsiteX17" fmla="*/ 182621 w 668434"/>
                  <a:gd name="connsiteY17" fmla="*/ 215352 h 753212"/>
                  <a:gd name="connsiteX18" fmla="*/ 485813 w 668434"/>
                  <a:gd name="connsiteY18" fmla="*/ 215352 h 753212"/>
                  <a:gd name="connsiteX19" fmla="*/ 547481 w 668434"/>
                  <a:gd name="connsiteY19" fmla="*/ 234834 h 753212"/>
                  <a:gd name="connsiteX20" fmla="*/ 485057 w 668434"/>
                  <a:gd name="connsiteY20" fmla="*/ 298373 h 753212"/>
                  <a:gd name="connsiteX21" fmla="*/ 375815 w 668434"/>
                  <a:gd name="connsiteY21" fmla="*/ 284996 h 753212"/>
                  <a:gd name="connsiteX22" fmla="*/ 449386 w 668434"/>
                  <a:gd name="connsiteY22" fmla="*/ 218670 h 753212"/>
                  <a:gd name="connsiteX23" fmla="*/ 469651 w 668434"/>
                  <a:gd name="connsiteY23" fmla="*/ 215500 h 753212"/>
                  <a:gd name="connsiteX24" fmla="*/ 485813 w 668434"/>
                  <a:gd name="connsiteY24" fmla="*/ 215352 h 753212"/>
                  <a:gd name="connsiteX25" fmla="*/ 636658 w 668434"/>
                  <a:gd name="connsiteY25" fmla="*/ 0 h 753212"/>
                  <a:gd name="connsiteX26" fmla="*/ 389883 w 668434"/>
                  <a:gd name="connsiteY26" fmla="*/ 48231 h 753212"/>
                  <a:gd name="connsiteX27" fmla="*/ 334217 w 668434"/>
                  <a:gd name="connsiteY27" fmla="*/ 48292 h 753212"/>
                  <a:gd name="connsiteX28" fmla="*/ 278551 w 668434"/>
                  <a:gd name="connsiteY28" fmla="*/ 48231 h 753212"/>
                  <a:gd name="connsiteX29" fmla="*/ 31776 w 668434"/>
                  <a:gd name="connsiteY29" fmla="*/ 0 h 753212"/>
                  <a:gd name="connsiteX30" fmla="*/ 2050 w 668434"/>
                  <a:gd name="connsiteY30" fmla="*/ 35671 h 753212"/>
                  <a:gd name="connsiteX31" fmla="*/ 45153 w 668434"/>
                  <a:gd name="connsiteY31" fmla="*/ 515741 h 753212"/>
                  <a:gd name="connsiteX32" fmla="*/ 320858 w 668434"/>
                  <a:gd name="connsiteY32" fmla="*/ 752804 h 753212"/>
                  <a:gd name="connsiteX33" fmla="*/ 334217 w 668434"/>
                  <a:gd name="connsiteY33" fmla="*/ 753212 h 753212"/>
                  <a:gd name="connsiteX34" fmla="*/ 347576 w 668434"/>
                  <a:gd name="connsiteY34" fmla="*/ 752804 h 753212"/>
                  <a:gd name="connsiteX35" fmla="*/ 623281 w 668434"/>
                  <a:gd name="connsiteY35" fmla="*/ 515741 h 753212"/>
                  <a:gd name="connsiteX36" fmla="*/ 666384 w 668434"/>
                  <a:gd name="connsiteY36" fmla="*/ 35671 h 753212"/>
                  <a:gd name="connsiteX37" fmla="*/ 636658 w 668434"/>
                  <a:gd name="connsiteY37" fmla="*/ 0 h 7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68434" h="753212">
                    <a:moveTo>
                      <a:pt x="470794" y="472509"/>
                    </a:moveTo>
                    <a:lnTo>
                      <a:pt x="475024" y="474125"/>
                    </a:lnTo>
                    <a:cubicBezTo>
                      <a:pt x="481743" y="484963"/>
                      <a:pt x="433177" y="559809"/>
                      <a:pt x="352975" y="575945"/>
                    </a:cubicBezTo>
                    <a:lnTo>
                      <a:pt x="334217" y="577479"/>
                    </a:lnTo>
                    <a:lnTo>
                      <a:pt x="315459" y="575945"/>
                    </a:lnTo>
                    <a:cubicBezTo>
                      <a:pt x="235257" y="559809"/>
                      <a:pt x="186691" y="484963"/>
                      <a:pt x="193410" y="474125"/>
                    </a:cubicBezTo>
                    <a:lnTo>
                      <a:pt x="197640" y="472509"/>
                    </a:lnTo>
                    <a:cubicBezTo>
                      <a:pt x="207586" y="474540"/>
                      <a:pt x="231820" y="499767"/>
                      <a:pt x="285150" y="511751"/>
                    </a:cubicBezTo>
                    <a:lnTo>
                      <a:pt x="334217" y="516551"/>
                    </a:lnTo>
                    <a:lnTo>
                      <a:pt x="383284" y="511751"/>
                    </a:lnTo>
                    <a:cubicBezTo>
                      <a:pt x="436614" y="499767"/>
                      <a:pt x="460848" y="474540"/>
                      <a:pt x="470794" y="472509"/>
                    </a:cubicBezTo>
                    <a:close/>
                    <a:moveTo>
                      <a:pt x="182621" y="215352"/>
                    </a:moveTo>
                    <a:cubicBezTo>
                      <a:pt x="188246" y="214980"/>
                      <a:pt x="193590" y="215074"/>
                      <a:pt x="198783" y="215500"/>
                    </a:cubicBezTo>
                    <a:cubicBezTo>
                      <a:pt x="205706" y="216069"/>
                      <a:pt x="212360" y="217231"/>
                      <a:pt x="219048" y="218670"/>
                    </a:cubicBezTo>
                    <a:cubicBezTo>
                      <a:pt x="260664" y="229632"/>
                      <a:pt x="283887" y="261215"/>
                      <a:pt x="292619" y="284996"/>
                    </a:cubicBezTo>
                    <a:cubicBezTo>
                      <a:pt x="257877" y="302274"/>
                      <a:pt x="239299" y="305618"/>
                      <a:pt x="183377" y="298373"/>
                    </a:cubicBezTo>
                    <a:cubicBezTo>
                      <a:pt x="150865" y="279422"/>
                      <a:pt x="133401" y="264931"/>
                      <a:pt x="120953" y="234834"/>
                    </a:cubicBezTo>
                    <a:cubicBezTo>
                      <a:pt x="146348" y="221771"/>
                      <a:pt x="165746" y="216467"/>
                      <a:pt x="182621" y="215352"/>
                    </a:cubicBezTo>
                    <a:close/>
                    <a:moveTo>
                      <a:pt x="485813" y="215352"/>
                    </a:moveTo>
                    <a:cubicBezTo>
                      <a:pt x="502688" y="216467"/>
                      <a:pt x="522086" y="221771"/>
                      <a:pt x="547481" y="234834"/>
                    </a:cubicBezTo>
                    <a:cubicBezTo>
                      <a:pt x="535033" y="264931"/>
                      <a:pt x="517569" y="279422"/>
                      <a:pt x="485057" y="298373"/>
                    </a:cubicBezTo>
                    <a:cubicBezTo>
                      <a:pt x="429135" y="305618"/>
                      <a:pt x="410557" y="302274"/>
                      <a:pt x="375815" y="284996"/>
                    </a:cubicBezTo>
                    <a:cubicBezTo>
                      <a:pt x="384547" y="261215"/>
                      <a:pt x="407770" y="229632"/>
                      <a:pt x="449386" y="218670"/>
                    </a:cubicBezTo>
                    <a:cubicBezTo>
                      <a:pt x="456074" y="217231"/>
                      <a:pt x="462728" y="216069"/>
                      <a:pt x="469651" y="215500"/>
                    </a:cubicBezTo>
                    <a:cubicBezTo>
                      <a:pt x="474844" y="215074"/>
                      <a:pt x="480188" y="214980"/>
                      <a:pt x="485813" y="215352"/>
                    </a:cubicBezTo>
                    <a:close/>
                    <a:moveTo>
                      <a:pt x="636658" y="0"/>
                    </a:moveTo>
                    <a:cubicBezTo>
                      <a:pt x="577810" y="6286"/>
                      <a:pt x="532808" y="43107"/>
                      <a:pt x="389883" y="48231"/>
                    </a:cubicBezTo>
                    <a:lnTo>
                      <a:pt x="334217" y="48292"/>
                    </a:lnTo>
                    <a:lnTo>
                      <a:pt x="278551" y="48231"/>
                    </a:lnTo>
                    <a:cubicBezTo>
                      <a:pt x="135626" y="43107"/>
                      <a:pt x="90624" y="6286"/>
                      <a:pt x="31776" y="0"/>
                    </a:cubicBezTo>
                    <a:cubicBezTo>
                      <a:pt x="-2904" y="14120"/>
                      <a:pt x="1803" y="23038"/>
                      <a:pt x="2050" y="35671"/>
                    </a:cubicBezTo>
                    <a:cubicBezTo>
                      <a:pt x="-1170" y="210557"/>
                      <a:pt x="-7363" y="413683"/>
                      <a:pt x="45153" y="515741"/>
                    </a:cubicBezTo>
                    <a:cubicBezTo>
                      <a:pt x="83053" y="619038"/>
                      <a:pt x="197497" y="737941"/>
                      <a:pt x="320858" y="752804"/>
                    </a:cubicBezTo>
                    <a:lnTo>
                      <a:pt x="334217" y="753212"/>
                    </a:lnTo>
                    <a:lnTo>
                      <a:pt x="347576" y="752804"/>
                    </a:lnTo>
                    <a:cubicBezTo>
                      <a:pt x="470937" y="737941"/>
                      <a:pt x="585381" y="619038"/>
                      <a:pt x="623281" y="515741"/>
                    </a:cubicBezTo>
                    <a:cubicBezTo>
                      <a:pt x="675797" y="413683"/>
                      <a:pt x="669604" y="210557"/>
                      <a:pt x="666384" y="35671"/>
                    </a:cubicBezTo>
                    <a:cubicBezTo>
                      <a:pt x="666631" y="23038"/>
                      <a:pt x="671338" y="14120"/>
                      <a:pt x="636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2055" name="Rectangle: Rounded Corners 2054">
                <a:extLst>
                  <a:ext uri="{FF2B5EF4-FFF2-40B4-BE49-F238E27FC236}">
                    <a16:creationId xmlns:a16="http://schemas.microsoft.com/office/drawing/2014/main" id="{9F5128CC-F238-3676-250E-155AF1A1005A}"/>
                  </a:ext>
                </a:extLst>
              </p:cNvPr>
              <p:cNvSpPr/>
              <p:nvPr/>
            </p:nvSpPr>
            <p:spPr>
              <a:xfrm rot="184117">
                <a:off x="5781811" y="1478152"/>
                <a:ext cx="133890" cy="46646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7" name="Rectangle: Rounded Corners 2056">
                <a:extLst>
                  <a:ext uri="{FF2B5EF4-FFF2-40B4-BE49-F238E27FC236}">
                    <a16:creationId xmlns:a16="http://schemas.microsoft.com/office/drawing/2014/main" id="{B834EF01-3FA5-2D81-F9E7-CA50C23AEA2C}"/>
                  </a:ext>
                </a:extLst>
              </p:cNvPr>
              <p:cNvSpPr/>
              <p:nvPr/>
            </p:nvSpPr>
            <p:spPr>
              <a:xfrm rot="20157884">
                <a:off x="5201749" y="1470805"/>
                <a:ext cx="133890" cy="53908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9" name="Rectangle: Rounded Corners 2058">
                <a:extLst>
                  <a:ext uri="{FF2B5EF4-FFF2-40B4-BE49-F238E27FC236}">
                    <a16:creationId xmlns:a16="http://schemas.microsoft.com/office/drawing/2014/main" id="{C274A2E9-3B04-C686-CF3A-50C93BB9F5E1}"/>
                  </a:ext>
                </a:extLst>
              </p:cNvPr>
              <p:cNvSpPr/>
              <p:nvPr/>
            </p:nvSpPr>
            <p:spPr>
              <a:xfrm rot="18817567">
                <a:off x="4730641" y="1773164"/>
                <a:ext cx="133890" cy="4860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DC921276-C4ED-9685-1E89-3C72F7077DF7}"/>
                </a:ext>
              </a:extLst>
            </p:cNvPr>
            <p:cNvSpPr/>
            <p:nvPr/>
          </p:nvSpPr>
          <p:spPr>
            <a:xfrm flipH="1">
              <a:off x="3381694" y="2260058"/>
              <a:ext cx="1390486" cy="698696"/>
            </a:xfrm>
            <a:custGeom>
              <a:avLst/>
              <a:gdLst>
                <a:gd name="connsiteX0" fmla="*/ 1125318 w 1905000"/>
                <a:gd name="connsiteY0" fmla="*/ 482402 h 957228"/>
                <a:gd name="connsiteX1" fmla="*/ 1128229 w 1905000"/>
                <a:gd name="connsiteY1" fmla="*/ 511282 h 957228"/>
                <a:gd name="connsiteX2" fmla="*/ 943947 w 1905000"/>
                <a:gd name="connsiteY2" fmla="*/ 695563 h 957228"/>
                <a:gd name="connsiteX3" fmla="*/ 759665 w 1905000"/>
                <a:gd name="connsiteY3" fmla="*/ 511282 h 957228"/>
                <a:gd name="connsiteX4" fmla="*/ 762576 w 1905000"/>
                <a:gd name="connsiteY4" fmla="*/ 482402 h 957228"/>
                <a:gd name="connsiteX5" fmla="*/ 763409 w 1905000"/>
                <a:gd name="connsiteY5" fmla="*/ 490661 h 957228"/>
                <a:gd name="connsiteX6" fmla="*/ 943947 w 1905000"/>
                <a:gd name="connsiteY6" fmla="*/ 637803 h 957228"/>
                <a:gd name="connsiteX7" fmla="*/ 1124485 w 1905000"/>
                <a:gd name="connsiteY7" fmla="*/ 490661 h 957228"/>
                <a:gd name="connsiteX8" fmla="*/ 943947 w 1905000"/>
                <a:gd name="connsiteY8" fmla="*/ 213266 h 957228"/>
                <a:gd name="connsiteX9" fmla="*/ 1128229 w 1905000"/>
                <a:gd name="connsiteY9" fmla="*/ 397547 h 957228"/>
                <a:gd name="connsiteX10" fmla="*/ 1125318 w 1905000"/>
                <a:gd name="connsiteY10" fmla="*/ 426427 h 957228"/>
                <a:gd name="connsiteX11" fmla="*/ 1124485 w 1905000"/>
                <a:gd name="connsiteY11" fmla="*/ 418168 h 957228"/>
                <a:gd name="connsiteX12" fmla="*/ 943947 w 1905000"/>
                <a:gd name="connsiteY12" fmla="*/ 271026 h 957228"/>
                <a:gd name="connsiteX13" fmla="*/ 763409 w 1905000"/>
                <a:gd name="connsiteY13" fmla="*/ 418168 h 957228"/>
                <a:gd name="connsiteX14" fmla="*/ 762576 w 1905000"/>
                <a:gd name="connsiteY14" fmla="*/ 426427 h 957228"/>
                <a:gd name="connsiteX15" fmla="*/ 759665 w 1905000"/>
                <a:gd name="connsiteY15" fmla="*/ 397547 h 957228"/>
                <a:gd name="connsiteX16" fmla="*/ 943947 w 1905000"/>
                <a:gd name="connsiteY16" fmla="*/ 213266 h 957228"/>
                <a:gd name="connsiteX17" fmla="*/ 845621 w 1905000"/>
                <a:gd name="connsiteY17" fmla="*/ 135785 h 957228"/>
                <a:gd name="connsiteX18" fmla="*/ 895556 w 1905000"/>
                <a:gd name="connsiteY18" fmla="*/ 140819 h 957228"/>
                <a:gd name="connsiteX19" fmla="*/ 881276 w 1905000"/>
                <a:gd name="connsiteY19" fmla="*/ 142258 h 957228"/>
                <a:gd name="connsiteX20" fmla="*/ 626860 w 1905000"/>
                <a:gd name="connsiteY20" fmla="*/ 454414 h 957228"/>
                <a:gd name="connsiteX21" fmla="*/ 881276 w 1905000"/>
                <a:gd name="connsiteY21" fmla="*/ 766571 h 957228"/>
                <a:gd name="connsiteX22" fmla="*/ 895556 w 1905000"/>
                <a:gd name="connsiteY22" fmla="*/ 768010 h 957228"/>
                <a:gd name="connsiteX23" fmla="*/ 845621 w 1905000"/>
                <a:gd name="connsiteY23" fmla="*/ 773045 h 957228"/>
                <a:gd name="connsiteX24" fmla="*/ 526991 w 1905000"/>
                <a:gd name="connsiteY24" fmla="*/ 454414 h 957228"/>
                <a:gd name="connsiteX25" fmla="*/ 845621 w 1905000"/>
                <a:gd name="connsiteY25" fmla="*/ 135785 h 957228"/>
                <a:gd name="connsiteX26" fmla="*/ 1042271 w 1905000"/>
                <a:gd name="connsiteY26" fmla="*/ 135785 h 957228"/>
                <a:gd name="connsiteX27" fmla="*/ 1360903 w 1905000"/>
                <a:gd name="connsiteY27" fmla="*/ 454414 h 957228"/>
                <a:gd name="connsiteX28" fmla="*/ 1042271 w 1905000"/>
                <a:gd name="connsiteY28" fmla="*/ 773045 h 957228"/>
                <a:gd name="connsiteX29" fmla="*/ 992337 w 1905000"/>
                <a:gd name="connsiteY29" fmla="*/ 768012 h 957228"/>
                <a:gd name="connsiteX30" fmla="*/ 1006616 w 1905000"/>
                <a:gd name="connsiteY30" fmla="*/ 766572 h 957228"/>
                <a:gd name="connsiteX31" fmla="*/ 1261034 w 1905000"/>
                <a:gd name="connsiteY31" fmla="*/ 454414 h 957228"/>
                <a:gd name="connsiteX32" fmla="*/ 1006616 w 1905000"/>
                <a:gd name="connsiteY32" fmla="*/ 142260 h 957228"/>
                <a:gd name="connsiteX33" fmla="*/ 992337 w 1905000"/>
                <a:gd name="connsiteY33" fmla="*/ 140820 h 957228"/>
                <a:gd name="connsiteX34" fmla="*/ 952500 w 1905000"/>
                <a:gd name="connsiteY34" fmla="*/ 0 h 957228"/>
                <a:gd name="connsiteX35" fmla="*/ 845314 w 1905000"/>
                <a:gd name="connsiteY35" fmla="*/ 9040 h 957228"/>
                <a:gd name="connsiteX36" fmla="*/ 0 w 1905000"/>
                <a:gd name="connsiteY36" fmla="*/ 478774 h 957228"/>
                <a:gd name="connsiteX37" fmla="*/ 845001 w 1905000"/>
                <a:gd name="connsiteY37" fmla="*/ 945903 h 957228"/>
                <a:gd name="connsiteX38" fmla="*/ 952500 w 1905000"/>
                <a:gd name="connsiteY38" fmla="*/ 957228 h 957228"/>
                <a:gd name="connsiteX39" fmla="*/ 1059999 w 1905000"/>
                <a:gd name="connsiteY39" fmla="*/ 945903 h 957228"/>
                <a:gd name="connsiteX40" fmla="*/ 1905000 w 1905000"/>
                <a:gd name="connsiteY40" fmla="*/ 478774 h 957228"/>
                <a:gd name="connsiteX41" fmla="*/ 1059686 w 1905000"/>
                <a:gd name="connsiteY41" fmla="*/ 9040 h 9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05000" h="957228">
                  <a:moveTo>
                    <a:pt x="1125318" y="482402"/>
                  </a:moveTo>
                  <a:lnTo>
                    <a:pt x="1128229" y="511282"/>
                  </a:lnTo>
                  <a:cubicBezTo>
                    <a:pt x="1128229" y="613056"/>
                    <a:pt x="1045724" y="695563"/>
                    <a:pt x="943947" y="695563"/>
                  </a:cubicBezTo>
                  <a:cubicBezTo>
                    <a:pt x="842170" y="695563"/>
                    <a:pt x="759665" y="613056"/>
                    <a:pt x="759665" y="511282"/>
                  </a:cubicBezTo>
                  <a:lnTo>
                    <a:pt x="762576" y="482402"/>
                  </a:lnTo>
                  <a:lnTo>
                    <a:pt x="763409" y="490661"/>
                  </a:lnTo>
                  <a:cubicBezTo>
                    <a:pt x="780592" y="574634"/>
                    <a:pt x="854893" y="637803"/>
                    <a:pt x="943947" y="637803"/>
                  </a:cubicBezTo>
                  <a:cubicBezTo>
                    <a:pt x="1033001" y="637803"/>
                    <a:pt x="1107302" y="574634"/>
                    <a:pt x="1124485" y="490661"/>
                  </a:cubicBezTo>
                  <a:close/>
                  <a:moveTo>
                    <a:pt x="943947" y="213266"/>
                  </a:moveTo>
                  <a:cubicBezTo>
                    <a:pt x="1045724" y="213266"/>
                    <a:pt x="1128229" y="295771"/>
                    <a:pt x="1128229" y="397547"/>
                  </a:cubicBezTo>
                  <a:lnTo>
                    <a:pt x="1125318" y="426427"/>
                  </a:lnTo>
                  <a:lnTo>
                    <a:pt x="1124485" y="418168"/>
                  </a:lnTo>
                  <a:cubicBezTo>
                    <a:pt x="1107302" y="334195"/>
                    <a:pt x="1033001" y="271026"/>
                    <a:pt x="943947" y="271026"/>
                  </a:cubicBezTo>
                  <a:cubicBezTo>
                    <a:pt x="854893" y="271026"/>
                    <a:pt x="780592" y="334195"/>
                    <a:pt x="763409" y="418168"/>
                  </a:cubicBezTo>
                  <a:lnTo>
                    <a:pt x="762576" y="426427"/>
                  </a:lnTo>
                  <a:lnTo>
                    <a:pt x="759665" y="397547"/>
                  </a:lnTo>
                  <a:cubicBezTo>
                    <a:pt x="759665" y="295771"/>
                    <a:pt x="842170" y="213266"/>
                    <a:pt x="943947" y="213266"/>
                  </a:cubicBezTo>
                  <a:close/>
                  <a:moveTo>
                    <a:pt x="845621" y="135785"/>
                  </a:moveTo>
                  <a:lnTo>
                    <a:pt x="895556" y="140819"/>
                  </a:lnTo>
                  <a:lnTo>
                    <a:pt x="881276" y="142258"/>
                  </a:lnTo>
                  <a:cubicBezTo>
                    <a:pt x="736082" y="171970"/>
                    <a:pt x="626860" y="300438"/>
                    <a:pt x="626860" y="454414"/>
                  </a:cubicBezTo>
                  <a:cubicBezTo>
                    <a:pt x="626860" y="608391"/>
                    <a:pt x="736082" y="736859"/>
                    <a:pt x="881276" y="766571"/>
                  </a:cubicBezTo>
                  <a:lnTo>
                    <a:pt x="895556" y="768010"/>
                  </a:lnTo>
                  <a:lnTo>
                    <a:pt x="845621" y="773045"/>
                  </a:lnTo>
                  <a:cubicBezTo>
                    <a:pt x="669647" y="773045"/>
                    <a:pt x="526991" y="630389"/>
                    <a:pt x="526991" y="454414"/>
                  </a:cubicBezTo>
                  <a:cubicBezTo>
                    <a:pt x="526991" y="278441"/>
                    <a:pt x="669647" y="135785"/>
                    <a:pt x="845621" y="135785"/>
                  </a:cubicBezTo>
                  <a:close/>
                  <a:moveTo>
                    <a:pt x="1042271" y="135785"/>
                  </a:moveTo>
                  <a:cubicBezTo>
                    <a:pt x="1218247" y="135785"/>
                    <a:pt x="1360903" y="278441"/>
                    <a:pt x="1360903" y="454414"/>
                  </a:cubicBezTo>
                  <a:cubicBezTo>
                    <a:pt x="1360903" y="630389"/>
                    <a:pt x="1218247" y="773045"/>
                    <a:pt x="1042271" y="773045"/>
                  </a:cubicBezTo>
                  <a:lnTo>
                    <a:pt x="992337" y="768012"/>
                  </a:lnTo>
                  <a:lnTo>
                    <a:pt x="1006616" y="766572"/>
                  </a:lnTo>
                  <a:cubicBezTo>
                    <a:pt x="1151812" y="736860"/>
                    <a:pt x="1261034" y="608392"/>
                    <a:pt x="1261034" y="454414"/>
                  </a:cubicBezTo>
                  <a:cubicBezTo>
                    <a:pt x="1261034" y="300438"/>
                    <a:pt x="1151812" y="171971"/>
                    <a:pt x="1006616" y="142260"/>
                  </a:cubicBezTo>
                  <a:lnTo>
                    <a:pt x="992337" y="140820"/>
                  </a:lnTo>
                  <a:close/>
                  <a:moveTo>
                    <a:pt x="952500" y="0"/>
                  </a:moveTo>
                  <a:lnTo>
                    <a:pt x="845314" y="9040"/>
                  </a:lnTo>
                  <a:cubicBezTo>
                    <a:pt x="552847" y="57259"/>
                    <a:pt x="220027" y="266788"/>
                    <a:pt x="0" y="478774"/>
                  </a:cubicBezTo>
                  <a:cubicBezTo>
                    <a:pt x="213360" y="650756"/>
                    <a:pt x="551180" y="888343"/>
                    <a:pt x="845001" y="945903"/>
                  </a:cubicBezTo>
                  <a:lnTo>
                    <a:pt x="952500" y="957228"/>
                  </a:lnTo>
                  <a:lnTo>
                    <a:pt x="1059999" y="945903"/>
                  </a:lnTo>
                  <a:cubicBezTo>
                    <a:pt x="1353820" y="888343"/>
                    <a:pt x="1691640" y="650756"/>
                    <a:pt x="1905000" y="478774"/>
                  </a:cubicBezTo>
                  <a:cubicBezTo>
                    <a:pt x="1684973" y="266788"/>
                    <a:pt x="1352153" y="57259"/>
                    <a:pt x="1059686" y="9040"/>
                  </a:cubicBezTo>
                  <a:close/>
                </a:path>
              </a:pathLst>
            </a:cu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A9AC9C9B-1F17-21BD-01F1-68B63280FAF2}"/>
              </a:ext>
            </a:extLst>
          </p:cNvPr>
          <p:cNvSpPr/>
          <p:nvPr/>
        </p:nvSpPr>
        <p:spPr>
          <a:xfrm rot="18817567">
            <a:off x="2610893" y="1904279"/>
            <a:ext cx="1987692" cy="1775352"/>
          </a:xfrm>
          <a:custGeom>
            <a:avLst/>
            <a:gdLst>
              <a:gd name="connsiteX0" fmla="*/ 2395590 w 6664779"/>
              <a:gd name="connsiteY0" fmla="*/ 1797137 h 5952797"/>
              <a:gd name="connsiteX1" fmla="*/ 2391646 w 6664779"/>
              <a:gd name="connsiteY1" fmla="*/ 1801736 h 5952797"/>
              <a:gd name="connsiteX2" fmla="*/ 2404822 w 6664779"/>
              <a:gd name="connsiteY2" fmla="*/ 1971225 h 5952797"/>
              <a:gd name="connsiteX3" fmla="*/ 2573485 w 6664779"/>
              <a:gd name="connsiteY3" fmla="*/ 1992511 h 5952797"/>
              <a:gd name="connsiteX4" fmla="*/ 2578268 w 6664779"/>
              <a:gd name="connsiteY4" fmla="*/ 1988792 h 5952797"/>
              <a:gd name="connsiteX5" fmla="*/ 2564475 w 6664779"/>
              <a:gd name="connsiteY5" fmla="*/ 2004875 h 5952797"/>
              <a:gd name="connsiteX6" fmla="*/ 2374304 w 6664779"/>
              <a:gd name="connsiteY6" fmla="*/ 2000314 h 5952797"/>
              <a:gd name="connsiteX7" fmla="*/ 2378865 w 6664779"/>
              <a:gd name="connsiteY7" fmla="*/ 1810143 h 5952797"/>
              <a:gd name="connsiteX8" fmla="*/ 4540002 w 6664779"/>
              <a:gd name="connsiteY8" fmla="*/ 4045366 h 5952797"/>
              <a:gd name="connsiteX9" fmla="*/ 4757640 w 6664779"/>
              <a:gd name="connsiteY9" fmla="*/ 4680320 h 5952797"/>
              <a:gd name="connsiteX10" fmla="*/ 4150537 w 6664779"/>
              <a:gd name="connsiteY10" fmla="*/ 5322710 h 5952797"/>
              <a:gd name="connsiteX11" fmla="*/ 3803751 w 6664779"/>
              <a:gd name="connsiteY11" fmla="*/ 5536828 h 5952797"/>
              <a:gd name="connsiteX12" fmla="*/ 3610790 w 6664779"/>
              <a:gd name="connsiteY12" fmla="*/ 5877617 h 5952797"/>
              <a:gd name="connsiteX13" fmla="*/ 3507802 w 6664779"/>
              <a:gd name="connsiteY13" fmla="*/ 5933501 h 5952797"/>
              <a:gd name="connsiteX14" fmla="*/ 2989357 w 6664779"/>
              <a:gd name="connsiteY14" fmla="*/ 5390863 h 5952797"/>
              <a:gd name="connsiteX15" fmla="*/ 2993455 w 6664779"/>
              <a:gd name="connsiteY15" fmla="*/ 5311588 h 5952797"/>
              <a:gd name="connsiteX16" fmla="*/ 3053203 w 6664779"/>
              <a:gd name="connsiteY16" fmla="*/ 5214196 h 5952797"/>
              <a:gd name="connsiteX17" fmla="*/ 3024138 w 6664779"/>
              <a:gd name="connsiteY17" fmla="*/ 5091771 h 5952797"/>
              <a:gd name="connsiteX18" fmla="*/ 2840491 w 6664779"/>
              <a:gd name="connsiteY18" fmla="*/ 4939600 h 5952797"/>
              <a:gd name="connsiteX19" fmla="*/ 2817813 w 6664779"/>
              <a:gd name="connsiteY19" fmla="*/ 4799446 h 5952797"/>
              <a:gd name="connsiteX20" fmla="*/ 2920194 w 6664779"/>
              <a:gd name="connsiteY20" fmla="*/ 4716567 h 5952797"/>
              <a:gd name="connsiteX21" fmla="*/ 2939041 w 6664779"/>
              <a:gd name="connsiteY21" fmla="*/ 4610978 h 5952797"/>
              <a:gd name="connsiteX22" fmla="*/ 2991281 w 6664779"/>
              <a:gd name="connsiteY22" fmla="*/ 4591211 h 5952797"/>
              <a:gd name="connsiteX23" fmla="*/ 2975296 w 6664779"/>
              <a:gd name="connsiteY23" fmla="*/ 4512082 h 5952797"/>
              <a:gd name="connsiteX24" fmla="*/ 3063179 w 6664779"/>
              <a:gd name="connsiteY24" fmla="*/ 4471208 h 5952797"/>
              <a:gd name="connsiteX25" fmla="*/ 3083175 w 6664779"/>
              <a:gd name="connsiteY25" fmla="*/ 4409256 h 5952797"/>
              <a:gd name="connsiteX26" fmla="*/ 3034691 w 6664779"/>
              <a:gd name="connsiteY26" fmla="*/ 4337817 h 5952797"/>
              <a:gd name="connsiteX27" fmla="*/ 3085058 w 6664779"/>
              <a:gd name="connsiteY27" fmla="*/ 4226082 h 5952797"/>
              <a:gd name="connsiteX28" fmla="*/ 3403162 w 6664779"/>
              <a:gd name="connsiteY28" fmla="*/ 4148377 h 5952797"/>
              <a:gd name="connsiteX29" fmla="*/ 4048597 w 6664779"/>
              <a:gd name="connsiteY29" fmla="*/ 3817498 h 5952797"/>
              <a:gd name="connsiteX30" fmla="*/ 4540002 w 6664779"/>
              <a:gd name="connsiteY30" fmla="*/ 4045366 h 5952797"/>
              <a:gd name="connsiteX31" fmla="*/ 2629128 w 6664779"/>
              <a:gd name="connsiteY31" fmla="*/ 1757426 h 5952797"/>
              <a:gd name="connsiteX32" fmla="*/ 2624567 w 6664779"/>
              <a:gd name="connsiteY32" fmla="*/ 1947597 h 5952797"/>
              <a:gd name="connsiteX33" fmla="*/ 2607842 w 6664779"/>
              <a:gd name="connsiteY33" fmla="*/ 1960603 h 5952797"/>
              <a:gd name="connsiteX34" fmla="*/ 2611786 w 6664779"/>
              <a:gd name="connsiteY34" fmla="*/ 1956004 h 5952797"/>
              <a:gd name="connsiteX35" fmla="*/ 2598611 w 6664779"/>
              <a:gd name="connsiteY35" fmla="*/ 1786514 h 5952797"/>
              <a:gd name="connsiteX36" fmla="*/ 2429947 w 6664779"/>
              <a:gd name="connsiteY36" fmla="*/ 1765228 h 5952797"/>
              <a:gd name="connsiteX37" fmla="*/ 2425164 w 6664779"/>
              <a:gd name="connsiteY37" fmla="*/ 1768947 h 5952797"/>
              <a:gd name="connsiteX38" fmla="*/ 2438957 w 6664779"/>
              <a:gd name="connsiteY38" fmla="*/ 1752865 h 5952797"/>
              <a:gd name="connsiteX39" fmla="*/ 2629128 w 6664779"/>
              <a:gd name="connsiteY39" fmla="*/ 1757426 h 5952797"/>
              <a:gd name="connsiteX40" fmla="*/ 2719583 w 6664779"/>
              <a:gd name="connsiteY40" fmla="*/ 1770358 h 5952797"/>
              <a:gd name="connsiteX41" fmla="*/ 2711697 w 6664779"/>
              <a:gd name="connsiteY41" fmla="*/ 2099170 h 5952797"/>
              <a:gd name="connsiteX42" fmla="*/ 2382884 w 6664779"/>
              <a:gd name="connsiteY42" fmla="*/ 2091285 h 5952797"/>
              <a:gd name="connsiteX43" fmla="*/ 2360396 w 6664779"/>
              <a:gd name="connsiteY43" fmla="*/ 2062366 h 5952797"/>
              <a:gd name="connsiteX44" fmla="*/ 2368347 w 6664779"/>
              <a:gd name="connsiteY44" fmla="*/ 2069186 h 5952797"/>
              <a:gd name="connsiteX45" fmla="*/ 2661402 w 6664779"/>
              <a:gd name="connsiteY45" fmla="*/ 2046403 h 5952797"/>
              <a:gd name="connsiteX46" fmla="*/ 2698206 w 6664779"/>
              <a:gd name="connsiteY46" fmla="*/ 1754779 h 5952797"/>
              <a:gd name="connsiteX47" fmla="*/ 2691776 w 6664779"/>
              <a:gd name="connsiteY47" fmla="*/ 1746509 h 5952797"/>
              <a:gd name="connsiteX48" fmla="*/ 2620549 w 6664779"/>
              <a:gd name="connsiteY48" fmla="*/ 1666457 h 5952797"/>
              <a:gd name="connsiteX49" fmla="*/ 2643036 w 6664779"/>
              <a:gd name="connsiteY49" fmla="*/ 1695375 h 5952797"/>
              <a:gd name="connsiteX50" fmla="*/ 2635084 w 6664779"/>
              <a:gd name="connsiteY50" fmla="*/ 1688556 h 5952797"/>
              <a:gd name="connsiteX51" fmla="*/ 2342030 w 6664779"/>
              <a:gd name="connsiteY51" fmla="*/ 1711336 h 5952797"/>
              <a:gd name="connsiteX52" fmla="*/ 2305226 w 6664779"/>
              <a:gd name="connsiteY52" fmla="*/ 2002962 h 5952797"/>
              <a:gd name="connsiteX53" fmla="*/ 2311656 w 6664779"/>
              <a:gd name="connsiteY53" fmla="*/ 2011232 h 5952797"/>
              <a:gd name="connsiteX54" fmla="*/ 2283850 w 6664779"/>
              <a:gd name="connsiteY54" fmla="*/ 1987384 h 5952797"/>
              <a:gd name="connsiteX55" fmla="*/ 2291736 w 6664779"/>
              <a:gd name="connsiteY55" fmla="*/ 1658569 h 5952797"/>
              <a:gd name="connsiteX56" fmla="*/ 2620549 w 6664779"/>
              <a:gd name="connsiteY56" fmla="*/ 1666457 h 5952797"/>
              <a:gd name="connsiteX57" fmla="*/ 2737501 w 6664779"/>
              <a:gd name="connsiteY57" fmla="*/ 1645505 h 5952797"/>
              <a:gd name="connsiteX58" fmla="*/ 2678745 w 6664779"/>
              <a:gd name="connsiteY58" fmla="*/ 1593426 h 5952797"/>
              <a:gd name="connsiteX59" fmla="*/ 2004856 w 6664779"/>
              <a:gd name="connsiteY59" fmla="*/ 1383362 h 5952797"/>
              <a:gd name="connsiteX60" fmla="*/ 2183591 w 6664779"/>
              <a:gd name="connsiteY60" fmla="*/ 2065070 h 5952797"/>
              <a:gd name="connsiteX61" fmla="*/ 2231745 w 6664779"/>
              <a:gd name="connsiteY61" fmla="*/ 2127570 h 5952797"/>
              <a:gd name="connsiteX62" fmla="*/ 2291865 w 6664779"/>
              <a:gd name="connsiteY62" fmla="*/ 2178665 h 5952797"/>
              <a:gd name="connsiteX63" fmla="*/ 2964221 w 6664779"/>
              <a:gd name="connsiteY63" fmla="*/ 2389875 h 5952797"/>
              <a:gd name="connsiteX64" fmla="*/ 2786704 w 6664779"/>
              <a:gd name="connsiteY64" fmla="*/ 1706691 h 5952797"/>
              <a:gd name="connsiteX65" fmla="*/ 4749894 w 6664779"/>
              <a:gd name="connsiteY65" fmla="*/ 2645143 h 5952797"/>
              <a:gd name="connsiteX66" fmla="*/ 4742117 w 6664779"/>
              <a:gd name="connsiteY66" fmla="*/ 2641439 h 5952797"/>
              <a:gd name="connsiteX67" fmla="*/ 4762099 w 6664779"/>
              <a:gd name="connsiteY67" fmla="*/ 2943144 h 5952797"/>
              <a:gd name="connsiteX68" fmla="*/ 4784608 w 6664779"/>
              <a:gd name="connsiteY68" fmla="*/ 2970988 h 5952797"/>
              <a:gd name="connsiteX69" fmla="*/ 4811340 w 6664779"/>
              <a:gd name="connsiteY69" fmla="*/ 2994805 h 5952797"/>
              <a:gd name="connsiteX70" fmla="*/ 5111740 w 6664779"/>
              <a:gd name="connsiteY70" fmla="*/ 3029228 h 5952797"/>
              <a:gd name="connsiteX71" fmla="*/ 5108413 w 6664779"/>
              <a:gd name="connsiteY71" fmla="*/ 3021282 h 5952797"/>
              <a:gd name="connsiteX72" fmla="*/ 4939518 w 6664779"/>
              <a:gd name="connsiteY72" fmla="*/ 2952285 h 5952797"/>
              <a:gd name="connsiteX73" fmla="*/ 4868507 w 6664779"/>
              <a:gd name="connsiteY73" fmla="*/ 2891019 h 5952797"/>
              <a:gd name="connsiteX74" fmla="*/ 4810715 w 6664779"/>
              <a:gd name="connsiteY74" fmla="*/ 2817153 h 5952797"/>
              <a:gd name="connsiteX75" fmla="*/ 4749894 w 6664779"/>
              <a:gd name="connsiteY75" fmla="*/ 2645143 h 5952797"/>
              <a:gd name="connsiteX76" fmla="*/ 3494732 w 6664779"/>
              <a:gd name="connsiteY76" fmla="*/ 1043185 h 5952797"/>
              <a:gd name="connsiteX77" fmla="*/ 3859880 w 6664779"/>
              <a:gd name="connsiteY77" fmla="*/ 1941102 h 5952797"/>
              <a:gd name="connsiteX78" fmla="*/ 3213076 w 6664779"/>
              <a:gd name="connsiteY78" fmla="*/ 3066410 h 5952797"/>
              <a:gd name="connsiteX79" fmla="*/ 3046891 w 6664779"/>
              <a:gd name="connsiteY79" fmla="*/ 3628343 h 5952797"/>
              <a:gd name="connsiteX80" fmla="*/ 2842847 w 6664779"/>
              <a:gd name="connsiteY80" fmla="*/ 3708786 h 5952797"/>
              <a:gd name="connsiteX81" fmla="*/ 2719313 w 6664779"/>
              <a:gd name="connsiteY81" fmla="*/ 3615995 h 5952797"/>
              <a:gd name="connsiteX82" fmla="*/ 2606860 w 6664779"/>
              <a:gd name="connsiteY82" fmla="*/ 3646423 h 5952797"/>
              <a:gd name="connsiteX83" fmla="*/ 2526260 w 6664779"/>
              <a:gd name="connsiteY83" fmla="*/ 3800005 h 5952797"/>
              <a:gd name="connsiteX84" fmla="*/ 2386190 w 6664779"/>
              <a:gd name="connsiteY84" fmla="*/ 3764643 h 5952797"/>
              <a:gd name="connsiteX85" fmla="*/ 2346375 w 6664779"/>
              <a:gd name="connsiteY85" fmla="*/ 3856325 h 5952797"/>
              <a:gd name="connsiteX86" fmla="*/ 2156023 w 6664779"/>
              <a:gd name="connsiteY86" fmla="*/ 3880953 h 5952797"/>
              <a:gd name="connsiteX87" fmla="*/ 1999096 w 6664779"/>
              <a:gd name="connsiteY87" fmla="*/ 4056847 h 5952797"/>
              <a:gd name="connsiteX88" fmla="*/ 1750521 w 6664779"/>
              <a:gd name="connsiteY88" fmla="*/ 4004287 h 5952797"/>
              <a:gd name="connsiteX89" fmla="*/ 1494275 w 6664779"/>
              <a:gd name="connsiteY89" fmla="*/ 3662969 h 5952797"/>
              <a:gd name="connsiteX90" fmla="*/ 1277938 w 6664779"/>
              <a:gd name="connsiteY90" fmla="*/ 3600514 h 5952797"/>
              <a:gd name="connsiteX91" fmla="*/ 1098728 w 6664779"/>
              <a:gd name="connsiteY91" fmla="*/ 3698958 h 5952797"/>
              <a:gd name="connsiteX92" fmla="*/ 956675 w 6664779"/>
              <a:gd name="connsiteY92" fmla="*/ 3699481 h 5952797"/>
              <a:gd name="connsiteX93" fmla="*/ 31204 w 6664779"/>
              <a:gd name="connsiteY93" fmla="*/ 2726226 h 5952797"/>
              <a:gd name="connsiteX94" fmla="*/ 139930 w 6664779"/>
              <a:gd name="connsiteY94" fmla="*/ 2546932 h 5952797"/>
              <a:gd name="connsiteX95" fmla="*/ 765632 w 6664779"/>
              <a:gd name="connsiteY95" fmla="*/ 2231257 h 5952797"/>
              <a:gd name="connsiteX96" fmla="*/ 1178110 w 6664779"/>
              <a:gd name="connsiteY96" fmla="*/ 1629757 h 5952797"/>
              <a:gd name="connsiteX97" fmla="*/ 2378443 w 6664779"/>
              <a:gd name="connsiteY97" fmla="*/ 599692 h 5952797"/>
              <a:gd name="connsiteX98" fmla="*/ 3494732 w 6664779"/>
              <a:gd name="connsiteY98" fmla="*/ 1043185 h 5952797"/>
              <a:gd name="connsiteX99" fmla="*/ 5482236 w 6664779"/>
              <a:gd name="connsiteY99" fmla="*/ 2704440 h 5952797"/>
              <a:gd name="connsiteX100" fmla="*/ 5460820 w 6664779"/>
              <a:gd name="connsiteY100" fmla="*/ 2682379 h 5952797"/>
              <a:gd name="connsiteX101" fmla="*/ 5429857 w 6664779"/>
              <a:gd name="connsiteY101" fmla="*/ 2658635 h 5952797"/>
              <a:gd name="connsiteX102" fmla="*/ 5241961 w 6664779"/>
              <a:gd name="connsiteY102" fmla="*/ 2644380 h 5952797"/>
              <a:gd name="connsiteX103" fmla="*/ 5366923 w 6664779"/>
              <a:gd name="connsiteY103" fmla="*/ 2812366 h 5952797"/>
              <a:gd name="connsiteX104" fmla="*/ 5536350 w 6664779"/>
              <a:gd name="connsiteY104" fmla="*/ 2814929 h 5952797"/>
              <a:gd name="connsiteX105" fmla="*/ 5482236 w 6664779"/>
              <a:gd name="connsiteY105" fmla="*/ 2704440 h 5952797"/>
              <a:gd name="connsiteX106" fmla="*/ 5084292 w 6664779"/>
              <a:gd name="connsiteY106" fmla="*/ 2286939 h 5952797"/>
              <a:gd name="connsiteX107" fmla="*/ 4976524 w 6664779"/>
              <a:gd name="connsiteY107" fmla="*/ 2227591 h 5952797"/>
              <a:gd name="connsiteX108" fmla="*/ 4970963 w 6664779"/>
              <a:gd name="connsiteY108" fmla="*/ 2396946 h 5952797"/>
              <a:gd name="connsiteX109" fmla="*/ 5132765 w 6664779"/>
              <a:gd name="connsiteY109" fmla="*/ 2529817 h 5952797"/>
              <a:gd name="connsiteX110" fmla="*/ 5127534 w 6664779"/>
              <a:gd name="connsiteY110" fmla="*/ 2341454 h 5952797"/>
              <a:gd name="connsiteX111" fmla="*/ 5105301 w 6664779"/>
              <a:gd name="connsiteY111" fmla="*/ 2309388 h 5952797"/>
              <a:gd name="connsiteX112" fmla="*/ 5084292 w 6664779"/>
              <a:gd name="connsiteY112" fmla="*/ 2286939 h 5952797"/>
              <a:gd name="connsiteX113" fmla="*/ 2950909 w 6664779"/>
              <a:gd name="connsiteY113" fmla="*/ 19608 h 5952797"/>
              <a:gd name="connsiteX114" fmla="*/ 2970517 w 6664779"/>
              <a:gd name="connsiteY114" fmla="*/ 66945 h 5952797"/>
              <a:gd name="connsiteX115" fmla="*/ 2970517 w 6664779"/>
              <a:gd name="connsiteY115" fmla="*/ 419122 h 5952797"/>
              <a:gd name="connsiteX116" fmla="*/ 2903572 w 6664779"/>
              <a:gd name="connsiteY116" fmla="*/ 486068 h 5952797"/>
              <a:gd name="connsiteX117" fmla="*/ 2836626 w 6664779"/>
              <a:gd name="connsiteY117" fmla="*/ 419122 h 5952797"/>
              <a:gd name="connsiteX118" fmla="*/ 2836626 w 6664779"/>
              <a:gd name="connsiteY118" fmla="*/ 66945 h 5952797"/>
              <a:gd name="connsiteX119" fmla="*/ 2903571 w 6664779"/>
              <a:gd name="connsiteY119" fmla="*/ 0 h 5952797"/>
              <a:gd name="connsiteX120" fmla="*/ 2950909 w 6664779"/>
              <a:gd name="connsiteY120" fmla="*/ 19608 h 5952797"/>
              <a:gd name="connsiteX121" fmla="*/ 3552839 w 6664779"/>
              <a:gd name="connsiteY121" fmla="*/ 159182 h 5952797"/>
              <a:gd name="connsiteX122" fmla="*/ 3567213 w 6664779"/>
              <a:gd name="connsiteY122" fmla="*/ 231777 h 5952797"/>
              <a:gd name="connsiteX123" fmla="*/ 3413208 w 6664779"/>
              <a:gd name="connsiteY123" fmla="*/ 606562 h 5952797"/>
              <a:gd name="connsiteX124" fmla="*/ 3325842 w 6664779"/>
              <a:gd name="connsiteY124" fmla="*/ 643039 h 5952797"/>
              <a:gd name="connsiteX125" fmla="*/ 3289366 w 6664779"/>
              <a:gd name="connsiteY125" fmla="*/ 555673 h 5952797"/>
              <a:gd name="connsiteX126" fmla="*/ 3443371 w 6664779"/>
              <a:gd name="connsiteY126" fmla="*/ 180888 h 5952797"/>
              <a:gd name="connsiteX127" fmla="*/ 3530737 w 6664779"/>
              <a:gd name="connsiteY127" fmla="*/ 144412 h 5952797"/>
              <a:gd name="connsiteX128" fmla="*/ 3552839 w 6664779"/>
              <a:gd name="connsiteY128" fmla="*/ 159182 h 5952797"/>
              <a:gd name="connsiteX129" fmla="*/ 4026666 w 6664779"/>
              <a:gd name="connsiteY129" fmla="*/ 641975 h 5952797"/>
              <a:gd name="connsiteX130" fmla="*/ 4019333 w 6664779"/>
              <a:gd name="connsiteY130" fmla="*/ 736365 h 5952797"/>
              <a:gd name="connsiteX131" fmla="*/ 3766661 w 6664779"/>
              <a:gd name="connsiteY131" fmla="*/ 952606 h 5952797"/>
              <a:gd name="connsiteX132" fmla="*/ 3672271 w 6664779"/>
              <a:gd name="connsiteY132" fmla="*/ 945273 h 5952797"/>
              <a:gd name="connsiteX133" fmla="*/ 3679604 w 6664779"/>
              <a:gd name="connsiteY133" fmla="*/ 850883 h 5952797"/>
              <a:gd name="connsiteX134" fmla="*/ 3932277 w 6664779"/>
              <a:gd name="connsiteY134" fmla="*/ 634642 h 5952797"/>
              <a:gd name="connsiteX135" fmla="*/ 4026666 w 6664779"/>
              <a:gd name="connsiteY135" fmla="*/ 641975 h 5952797"/>
              <a:gd name="connsiteX136" fmla="*/ 5182850 w 6664779"/>
              <a:gd name="connsiteY136" fmla="*/ 1796569 h 5952797"/>
              <a:gd name="connsiteX137" fmla="*/ 5440331 w 6664779"/>
              <a:gd name="connsiteY137" fmla="*/ 2199687 h 5952797"/>
              <a:gd name="connsiteX138" fmla="*/ 5513310 w 6664779"/>
              <a:gd name="connsiteY138" fmla="*/ 2276421 h 5952797"/>
              <a:gd name="connsiteX139" fmla="*/ 5586456 w 6664779"/>
              <a:gd name="connsiteY139" fmla="*/ 2352994 h 5952797"/>
              <a:gd name="connsiteX140" fmla="*/ 5976767 w 6664779"/>
              <a:gd name="connsiteY140" fmla="*/ 2629504 h 5952797"/>
              <a:gd name="connsiteX141" fmla="*/ 5966664 w 6664779"/>
              <a:gd name="connsiteY141" fmla="*/ 2717256 h 5952797"/>
              <a:gd name="connsiteX142" fmla="*/ 5249024 w 6664779"/>
              <a:gd name="connsiteY142" fmla="*/ 3288003 h 5952797"/>
              <a:gd name="connsiteX143" fmla="*/ 4560715 w 6664779"/>
              <a:gd name="connsiteY143" fmla="*/ 3219501 h 5952797"/>
              <a:gd name="connsiteX144" fmla="*/ 4542620 w 6664779"/>
              <a:gd name="connsiteY144" fmla="*/ 3201641 h 5952797"/>
              <a:gd name="connsiteX145" fmla="*/ 4525647 w 6664779"/>
              <a:gd name="connsiteY145" fmla="*/ 3182709 h 5952797"/>
              <a:gd name="connsiteX146" fmla="*/ 4490221 w 6664779"/>
              <a:gd name="connsiteY146" fmla="*/ 2491908 h 5952797"/>
              <a:gd name="connsiteX147" fmla="*/ 5094714 w 6664779"/>
              <a:gd name="connsiteY147" fmla="*/ 1802454 h 5952797"/>
              <a:gd name="connsiteX148" fmla="*/ 5182850 w 6664779"/>
              <a:gd name="connsiteY148" fmla="*/ 1796569 h 5952797"/>
              <a:gd name="connsiteX149" fmla="*/ 5138362 w 6664779"/>
              <a:gd name="connsiteY149" fmla="*/ 1185617 h 5952797"/>
              <a:gd name="connsiteX150" fmla="*/ 6565199 w 6664779"/>
              <a:gd name="connsiteY150" fmla="*/ 2682576 h 5952797"/>
              <a:gd name="connsiteX151" fmla="*/ 6552971 w 6664779"/>
              <a:gd name="connsiteY151" fmla="*/ 3192411 h 5952797"/>
              <a:gd name="connsiteX152" fmla="*/ 5508881 w 6664779"/>
              <a:gd name="connsiteY152" fmla="*/ 4187593 h 5952797"/>
              <a:gd name="connsiteX153" fmla="*/ 4999046 w 6664779"/>
              <a:gd name="connsiteY153" fmla="*/ 4175365 h 5952797"/>
              <a:gd name="connsiteX154" fmla="*/ 4467704 w 6664779"/>
              <a:gd name="connsiteY154" fmla="*/ 3634911 h 5952797"/>
              <a:gd name="connsiteX155" fmla="*/ 3722682 w 6664779"/>
              <a:gd name="connsiteY155" fmla="*/ 3588409 h 5952797"/>
              <a:gd name="connsiteX156" fmla="*/ 3599461 w 6664779"/>
              <a:gd name="connsiteY156" fmla="*/ 3459133 h 5952797"/>
              <a:gd name="connsiteX157" fmla="*/ 3983441 w 6664779"/>
              <a:gd name="connsiteY157" fmla="*/ 3109590 h 5952797"/>
              <a:gd name="connsiteX158" fmla="*/ 3710797 w 6664779"/>
              <a:gd name="connsiteY158" fmla="*/ 2823804 h 5952797"/>
              <a:gd name="connsiteX159" fmla="*/ 3764416 w 6664779"/>
              <a:gd name="connsiteY159" fmla="*/ 2754422 h 5952797"/>
              <a:gd name="connsiteX160" fmla="*/ 3799049 w 6664779"/>
              <a:gd name="connsiteY160" fmla="*/ 2698899 h 5952797"/>
              <a:gd name="connsiteX161" fmla="*/ 4180751 w 6664779"/>
              <a:gd name="connsiteY161" fmla="*/ 3099164 h 5952797"/>
              <a:gd name="connsiteX162" fmla="*/ 3832163 w 6664779"/>
              <a:gd name="connsiteY162" fmla="*/ 3447871 h 5952797"/>
              <a:gd name="connsiteX163" fmla="*/ 4592725 w 6664779"/>
              <a:gd name="connsiteY163" fmla="*/ 3548641 h 5952797"/>
              <a:gd name="connsiteX164" fmla="*/ 5161098 w 6664779"/>
              <a:gd name="connsiteY164" fmla="*/ 4127886 h 5952797"/>
              <a:gd name="connsiteX165" fmla="*/ 5342650 w 6664779"/>
              <a:gd name="connsiteY165" fmla="*/ 4132240 h 5952797"/>
              <a:gd name="connsiteX166" fmla="*/ 6497868 w 6664779"/>
              <a:gd name="connsiteY166" fmla="*/ 3031136 h 5952797"/>
              <a:gd name="connsiteX167" fmla="*/ 6502223 w 6664779"/>
              <a:gd name="connsiteY167" fmla="*/ 2849583 h 5952797"/>
              <a:gd name="connsiteX168" fmla="*/ 4964701 w 6664779"/>
              <a:gd name="connsiteY168" fmla="*/ 1236500 h 5952797"/>
              <a:gd name="connsiteX169" fmla="*/ 4783149 w 6664779"/>
              <a:gd name="connsiteY169" fmla="*/ 1232145 h 5952797"/>
              <a:gd name="connsiteX170" fmla="*/ 4023433 w 6664779"/>
              <a:gd name="connsiteY170" fmla="*/ 1956273 h 5952797"/>
              <a:gd name="connsiteX171" fmla="*/ 4020184 w 6664779"/>
              <a:gd name="connsiteY171" fmla="*/ 1819347 h 5952797"/>
              <a:gd name="connsiteX172" fmla="*/ 4013069 w 6664779"/>
              <a:gd name="connsiteY172" fmla="*/ 1760017 h 5952797"/>
              <a:gd name="connsiteX173" fmla="*/ 4628527 w 6664779"/>
              <a:gd name="connsiteY173" fmla="*/ 1173389 h 5952797"/>
              <a:gd name="connsiteX174" fmla="*/ 5138362 w 6664779"/>
              <a:gd name="connsiteY174" fmla="*/ 1185617 h 595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664779" h="5952797">
                <a:moveTo>
                  <a:pt x="2395590" y="1797137"/>
                </a:moveTo>
                <a:lnTo>
                  <a:pt x="2391646" y="1801736"/>
                </a:lnTo>
                <a:cubicBezTo>
                  <a:pt x="2355931" y="1853104"/>
                  <a:pt x="2359973" y="1924173"/>
                  <a:pt x="2404822" y="1971225"/>
                </a:cubicBezTo>
                <a:cubicBezTo>
                  <a:pt x="2449670" y="2018278"/>
                  <a:pt x="2520463" y="2025722"/>
                  <a:pt x="2573485" y="1992511"/>
                </a:cubicBezTo>
                <a:lnTo>
                  <a:pt x="2578268" y="1988792"/>
                </a:lnTo>
                <a:lnTo>
                  <a:pt x="2564475" y="2004875"/>
                </a:lnTo>
                <a:cubicBezTo>
                  <a:pt x="2510702" y="2056129"/>
                  <a:pt x="2425559" y="2054088"/>
                  <a:pt x="2374304" y="2000314"/>
                </a:cubicBezTo>
                <a:cubicBezTo>
                  <a:pt x="2323049" y="1946540"/>
                  <a:pt x="2325092" y="1861397"/>
                  <a:pt x="2378865" y="1810143"/>
                </a:cubicBezTo>
                <a:close/>
                <a:moveTo>
                  <a:pt x="4540002" y="4045366"/>
                </a:moveTo>
                <a:cubicBezTo>
                  <a:pt x="4678249" y="4186121"/>
                  <a:pt x="4770869" y="4394725"/>
                  <a:pt x="4757640" y="4680320"/>
                </a:cubicBezTo>
                <a:cubicBezTo>
                  <a:pt x="4719343" y="4973366"/>
                  <a:pt x="4485662" y="5250433"/>
                  <a:pt x="4150537" y="5322710"/>
                </a:cubicBezTo>
                <a:lnTo>
                  <a:pt x="3803751" y="5536828"/>
                </a:lnTo>
                <a:lnTo>
                  <a:pt x="3610790" y="5877617"/>
                </a:lnTo>
                <a:cubicBezTo>
                  <a:pt x="3589470" y="5916322"/>
                  <a:pt x="3567382" y="5987009"/>
                  <a:pt x="3507802" y="5933501"/>
                </a:cubicBezTo>
                <a:lnTo>
                  <a:pt x="2989357" y="5390863"/>
                </a:lnTo>
                <a:cubicBezTo>
                  <a:pt x="2971589" y="5364293"/>
                  <a:pt x="2980249" y="5334591"/>
                  <a:pt x="2993455" y="5311588"/>
                </a:cubicBezTo>
                <a:lnTo>
                  <a:pt x="3053203" y="5214196"/>
                </a:lnTo>
                <a:cubicBezTo>
                  <a:pt x="3058967" y="5183170"/>
                  <a:pt x="3083588" y="5150715"/>
                  <a:pt x="3024138" y="5091771"/>
                </a:cubicBezTo>
                <a:cubicBezTo>
                  <a:pt x="2967092" y="5024206"/>
                  <a:pt x="2887213" y="5005976"/>
                  <a:pt x="2840491" y="4939600"/>
                </a:cubicBezTo>
                <a:cubicBezTo>
                  <a:pt x="2804697" y="4853615"/>
                  <a:pt x="2825372" y="4846164"/>
                  <a:pt x="2817813" y="4799446"/>
                </a:cubicBezTo>
                <a:cubicBezTo>
                  <a:pt x="2868766" y="4737399"/>
                  <a:pt x="2886067" y="4744194"/>
                  <a:pt x="2920194" y="4716567"/>
                </a:cubicBezTo>
                <a:cubicBezTo>
                  <a:pt x="2924264" y="4695122"/>
                  <a:pt x="2920839" y="4633026"/>
                  <a:pt x="2939041" y="4610978"/>
                </a:cubicBezTo>
                <a:lnTo>
                  <a:pt x="2991281" y="4591211"/>
                </a:lnTo>
                <a:cubicBezTo>
                  <a:pt x="2974981" y="4551395"/>
                  <a:pt x="2974935" y="4540203"/>
                  <a:pt x="2975296" y="4512082"/>
                </a:cubicBezTo>
                <a:cubicBezTo>
                  <a:pt x="3002247" y="4491499"/>
                  <a:pt x="3033654" y="4481376"/>
                  <a:pt x="3063179" y="4471208"/>
                </a:cubicBezTo>
                <a:lnTo>
                  <a:pt x="3083175" y="4409256"/>
                </a:lnTo>
                <a:lnTo>
                  <a:pt x="3034691" y="4337817"/>
                </a:lnTo>
                <a:cubicBezTo>
                  <a:pt x="3028303" y="4285898"/>
                  <a:pt x="3017294" y="4269634"/>
                  <a:pt x="3085058" y="4226082"/>
                </a:cubicBezTo>
                <a:lnTo>
                  <a:pt x="3403162" y="4148377"/>
                </a:lnTo>
                <a:cubicBezTo>
                  <a:pt x="3575728" y="3929767"/>
                  <a:pt x="3762006" y="3806546"/>
                  <a:pt x="4048597" y="3817498"/>
                </a:cubicBezTo>
                <a:cubicBezTo>
                  <a:pt x="4217879" y="3831702"/>
                  <a:pt x="4401755" y="3904610"/>
                  <a:pt x="4540002" y="4045366"/>
                </a:cubicBezTo>
                <a:close/>
                <a:moveTo>
                  <a:pt x="2629128" y="1757426"/>
                </a:moveTo>
                <a:cubicBezTo>
                  <a:pt x="2680383" y="1811200"/>
                  <a:pt x="2678341" y="1896342"/>
                  <a:pt x="2624567" y="1947597"/>
                </a:cubicBezTo>
                <a:lnTo>
                  <a:pt x="2607842" y="1960603"/>
                </a:lnTo>
                <a:lnTo>
                  <a:pt x="2611786" y="1956004"/>
                </a:lnTo>
                <a:cubicBezTo>
                  <a:pt x="2647501" y="1904636"/>
                  <a:pt x="2643459" y="1833566"/>
                  <a:pt x="2598611" y="1786514"/>
                </a:cubicBezTo>
                <a:cubicBezTo>
                  <a:pt x="2553762" y="1739462"/>
                  <a:pt x="2482969" y="1732017"/>
                  <a:pt x="2429947" y="1765228"/>
                </a:cubicBezTo>
                <a:lnTo>
                  <a:pt x="2425164" y="1768947"/>
                </a:lnTo>
                <a:lnTo>
                  <a:pt x="2438957" y="1752865"/>
                </a:lnTo>
                <a:cubicBezTo>
                  <a:pt x="2492731" y="1701610"/>
                  <a:pt x="2577873" y="1703652"/>
                  <a:pt x="2629128" y="1757426"/>
                </a:cubicBezTo>
                <a:close/>
                <a:moveTo>
                  <a:pt x="2719583" y="1770358"/>
                </a:moveTo>
                <a:cubicBezTo>
                  <a:pt x="2808204" y="1863334"/>
                  <a:pt x="2804673" y="2010549"/>
                  <a:pt x="2711697" y="2099170"/>
                </a:cubicBezTo>
                <a:cubicBezTo>
                  <a:pt x="2618720" y="2187792"/>
                  <a:pt x="2471504" y="2184261"/>
                  <a:pt x="2382884" y="2091285"/>
                </a:cubicBezTo>
                <a:lnTo>
                  <a:pt x="2360396" y="2062366"/>
                </a:lnTo>
                <a:lnTo>
                  <a:pt x="2368347" y="2069186"/>
                </a:lnTo>
                <a:cubicBezTo>
                  <a:pt x="2457167" y="2130937"/>
                  <a:pt x="2580048" y="2123947"/>
                  <a:pt x="2661402" y="2046403"/>
                </a:cubicBezTo>
                <a:cubicBezTo>
                  <a:pt x="2742756" y="1968861"/>
                  <a:pt x="2755629" y="1846456"/>
                  <a:pt x="2698206" y="1754779"/>
                </a:cubicBezTo>
                <a:lnTo>
                  <a:pt x="2691776" y="1746509"/>
                </a:lnTo>
                <a:close/>
                <a:moveTo>
                  <a:pt x="2620549" y="1666457"/>
                </a:moveTo>
                <a:lnTo>
                  <a:pt x="2643036" y="1695375"/>
                </a:lnTo>
                <a:lnTo>
                  <a:pt x="2635084" y="1688556"/>
                </a:lnTo>
                <a:cubicBezTo>
                  <a:pt x="2546264" y="1626804"/>
                  <a:pt x="2423384" y="1633793"/>
                  <a:pt x="2342030" y="1711336"/>
                </a:cubicBezTo>
                <a:cubicBezTo>
                  <a:pt x="2260675" y="1788880"/>
                  <a:pt x="2247803" y="1911284"/>
                  <a:pt x="2305226" y="2002962"/>
                </a:cubicBezTo>
                <a:lnTo>
                  <a:pt x="2311656" y="2011232"/>
                </a:lnTo>
                <a:lnTo>
                  <a:pt x="2283850" y="1987384"/>
                </a:lnTo>
                <a:cubicBezTo>
                  <a:pt x="2195228" y="1894407"/>
                  <a:pt x="2198758" y="1747191"/>
                  <a:pt x="2291736" y="1658569"/>
                </a:cubicBezTo>
                <a:cubicBezTo>
                  <a:pt x="2384712" y="1569949"/>
                  <a:pt x="2531927" y="1573479"/>
                  <a:pt x="2620549" y="1666457"/>
                </a:cubicBezTo>
                <a:close/>
                <a:moveTo>
                  <a:pt x="2737501" y="1645505"/>
                </a:moveTo>
                <a:lnTo>
                  <a:pt x="2678745" y="1593426"/>
                </a:lnTo>
                <a:cubicBezTo>
                  <a:pt x="2505982" y="1463183"/>
                  <a:pt x="2227666" y="1392857"/>
                  <a:pt x="2004856" y="1383362"/>
                </a:cubicBezTo>
                <a:cubicBezTo>
                  <a:pt x="2021437" y="1582702"/>
                  <a:pt x="2066034" y="1880841"/>
                  <a:pt x="2183591" y="2065070"/>
                </a:cubicBezTo>
                <a:lnTo>
                  <a:pt x="2231745" y="2127570"/>
                </a:lnTo>
                <a:lnTo>
                  <a:pt x="2291865" y="2178665"/>
                </a:lnTo>
                <a:cubicBezTo>
                  <a:pt x="2470246" y="2304918"/>
                  <a:pt x="2765905" y="2363757"/>
                  <a:pt x="2964221" y="2389875"/>
                </a:cubicBezTo>
                <a:cubicBezTo>
                  <a:pt x="2965418" y="2166866"/>
                  <a:pt x="2908515" y="1885499"/>
                  <a:pt x="2786704" y="1706691"/>
                </a:cubicBezTo>
                <a:close/>
                <a:moveTo>
                  <a:pt x="4749894" y="2645143"/>
                </a:moveTo>
                <a:lnTo>
                  <a:pt x="4742117" y="2641439"/>
                </a:lnTo>
                <a:cubicBezTo>
                  <a:pt x="4718373" y="2646412"/>
                  <a:pt x="4679053" y="2811525"/>
                  <a:pt x="4762099" y="2943144"/>
                </a:cubicBezTo>
                <a:lnTo>
                  <a:pt x="4784608" y="2970988"/>
                </a:lnTo>
                <a:lnTo>
                  <a:pt x="4811340" y="2994805"/>
                </a:lnTo>
                <a:cubicBezTo>
                  <a:pt x="4938826" y="3084066"/>
                  <a:pt x="5105634" y="3052705"/>
                  <a:pt x="5111740" y="3029228"/>
                </a:cubicBezTo>
                <a:lnTo>
                  <a:pt x="5108413" y="3021282"/>
                </a:lnTo>
                <a:cubicBezTo>
                  <a:pt x="5092562" y="3010252"/>
                  <a:pt x="5026016" y="3009992"/>
                  <a:pt x="4939518" y="2952285"/>
                </a:cubicBezTo>
                <a:lnTo>
                  <a:pt x="4868507" y="2891019"/>
                </a:lnTo>
                <a:lnTo>
                  <a:pt x="4810715" y="2817153"/>
                </a:lnTo>
                <a:cubicBezTo>
                  <a:pt x="4757221" y="2727987"/>
                  <a:pt x="4760152" y="2661505"/>
                  <a:pt x="4749894" y="2645143"/>
                </a:cubicBezTo>
                <a:close/>
                <a:moveTo>
                  <a:pt x="3494732" y="1043185"/>
                </a:moveTo>
                <a:cubicBezTo>
                  <a:pt x="3734468" y="1302372"/>
                  <a:pt x="3849013" y="1637297"/>
                  <a:pt x="3859880" y="1941102"/>
                </a:cubicBezTo>
                <a:cubicBezTo>
                  <a:pt x="3854870" y="2454314"/>
                  <a:pt x="3618637" y="2776708"/>
                  <a:pt x="3213076" y="3066410"/>
                </a:cubicBezTo>
                <a:lnTo>
                  <a:pt x="3046891" y="3628343"/>
                </a:lnTo>
                <a:cubicBezTo>
                  <a:pt x="2963230" y="3745733"/>
                  <a:pt x="2935102" y="3724660"/>
                  <a:pt x="2842847" y="3708786"/>
                </a:cubicBezTo>
                <a:lnTo>
                  <a:pt x="2719313" y="3615995"/>
                </a:lnTo>
                <a:lnTo>
                  <a:pt x="2606860" y="3646423"/>
                </a:lnTo>
                <a:cubicBezTo>
                  <a:pt x="2586152" y="3698326"/>
                  <a:pt x="2565363" y="3753595"/>
                  <a:pt x="2526260" y="3800005"/>
                </a:cubicBezTo>
                <a:cubicBezTo>
                  <a:pt x="2475962" y="3798237"/>
                  <a:pt x="2455962" y="3797195"/>
                  <a:pt x="2386190" y="3764643"/>
                </a:cubicBezTo>
                <a:lnTo>
                  <a:pt x="2346375" y="3856325"/>
                </a:lnTo>
                <a:cubicBezTo>
                  <a:pt x="2305404" y="3886969"/>
                  <a:pt x="2194704" y="3875518"/>
                  <a:pt x="2156023" y="3880953"/>
                </a:cubicBezTo>
                <a:cubicBezTo>
                  <a:pt x="2103713" y="3939585"/>
                  <a:pt x="2114374" y="3971092"/>
                  <a:pt x="1999096" y="4056847"/>
                </a:cubicBezTo>
                <a:cubicBezTo>
                  <a:pt x="1916237" y="4039327"/>
                  <a:pt x="1901144" y="4075644"/>
                  <a:pt x="1750521" y="4004287"/>
                </a:cubicBezTo>
                <a:cubicBezTo>
                  <a:pt x="1635884" y="3915078"/>
                  <a:pt x="1610151" y="3770734"/>
                  <a:pt x="1494275" y="3662969"/>
                </a:cubicBezTo>
                <a:cubicBezTo>
                  <a:pt x="1394015" y="3551647"/>
                  <a:pt x="1333891" y="3592873"/>
                  <a:pt x="1277938" y="3600514"/>
                </a:cubicBezTo>
                <a:lnTo>
                  <a:pt x="1098728" y="3698958"/>
                </a:lnTo>
                <a:cubicBezTo>
                  <a:pt x="1056477" y="3720589"/>
                  <a:pt x="1002643" y="3733521"/>
                  <a:pt x="956675" y="3699481"/>
                </a:cubicBezTo>
                <a:lnTo>
                  <a:pt x="31204" y="2726226"/>
                </a:lnTo>
                <a:cubicBezTo>
                  <a:pt x="-59329" y="2615138"/>
                  <a:pt x="68916" y="2581721"/>
                  <a:pt x="139930" y="2546932"/>
                </a:cubicBezTo>
                <a:lnTo>
                  <a:pt x="765632" y="2231257"/>
                </a:lnTo>
                <a:lnTo>
                  <a:pt x="1178110" y="1629757"/>
                </a:lnTo>
                <a:cubicBezTo>
                  <a:pt x="1336053" y="1036934"/>
                  <a:pt x="1851347" y="643006"/>
                  <a:pt x="2378443" y="599692"/>
                </a:cubicBezTo>
                <a:cubicBezTo>
                  <a:pt x="2890070" y="600548"/>
                  <a:pt x="3254995" y="783997"/>
                  <a:pt x="3494732" y="1043185"/>
                </a:cubicBezTo>
                <a:close/>
                <a:moveTo>
                  <a:pt x="5482236" y="2704440"/>
                </a:moveTo>
                <a:cubicBezTo>
                  <a:pt x="5475366" y="2696207"/>
                  <a:pt x="5468223" y="2688971"/>
                  <a:pt x="5460820" y="2682379"/>
                </a:cubicBezTo>
                <a:cubicBezTo>
                  <a:pt x="5450950" y="2673593"/>
                  <a:pt x="5440616" y="2665956"/>
                  <a:pt x="5429857" y="2658635"/>
                </a:cubicBezTo>
                <a:cubicBezTo>
                  <a:pt x="5360140" y="2615716"/>
                  <a:pt x="5286169" y="2625191"/>
                  <a:pt x="5241961" y="2644380"/>
                </a:cubicBezTo>
                <a:cubicBezTo>
                  <a:pt x="5263768" y="2714898"/>
                  <a:pt x="5283548" y="2744870"/>
                  <a:pt x="5366923" y="2812366"/>
                </a:cubicBezTo>
                <a:cubicBezTo>
                  <a:pt x="5435691" y="2832262"/>
                  <a:pt x="5478567" y="2837291"/>
                  <a:pt x="5536350" y="2814929"/>
                </a:cubicBezTo>
                <a:cubicBezTo>
                  <a:pt x="5521007" y="2762814"/>
                  <a:pt x="5502850" y="2729141"/>
                  <a:pt x="5482236" y="2704440"/>
                </a:cubicBezTo>
                <a:close/>
                <a:moveTo>
                  <a:pt x="5084292" y="2286939"/>
                </a:moveTo>
                <a:cubicBezTo>
                  <a:pt x="5060608" y="2265165"/>
                  <a:pt x="5027844" y="2245415"/>
                  <a:pt x="4976524" y="2227591"/>
                </a:cubicBezTo>
                <a:cubicBezTo>
                  <a:pt x="4951419" y="2284235"/>
                  <a:pt x="4954386" y="2327303"/>
                  <a:pt x="4970963" y="2396946"/>
                </a:cubicBezTo>
                <a:cubicBezTo>
                  <a:pt x="5034384" y="2483461"/>
                  <a:pt x="5063373" y="2504654"/>
                  <a:pt x="5132765" y="2529817"/>
                </a:cubicBezTo>
                <a:cubicBezTo>
                  <a:pt x="5154051" y="2486580"/>
                  <a:pt x="5167061" y="2413148"/>
                  <a:pt x="5127534" y="2341454"/>
                </a:cubicBezTo>
                <a:cubicBezTo>
                  <a:pt x="5120737" y="2330356"/>
                  <a:pt x="5113604" y="2319668"/>
                  <a:pt x="5105301" y="2309388"/>
                </a:cubicBezTo>
                <a:cubicBezTo>
                  <a:pt x="5099072" y="2301679"/>
                  <a:pt x="5092187" y="2294196"/>
                  <a:pt x="5084292" y="2286939"/>
                </a:cubicBezTo>
                <a:close/>
                <a:moveTo>
                  <a:pt x="2950909" y="19608"/>
                </a:moveTo>
                <a:cubicBezTo>
                  <a:pt x="2963024" y="31723"/>
                  <a:pt x="2970517" y="48459"/>
                  <a:pt x="2970517" y="66945"/>
                </a:cubicBezTo>
                <a:lnTo>
                  <a:pt x="2970517" y="419122"/>
                </a:lnTo>
                <a:cubicBezTo>
                  <a:pt x="2970517" y="456095"/>
                  <a:pt x="2940545" y="486067"/>
                  <a:pt x="2903572" y="486068"/>
                </a:cubicBezTo>
                <a:cubicBezTo>
                  <a:pt x="2866599" y="486067"/>
                  <a:pt x="2836626" y="456095"/>
                  <a:pt x="2836626" y="419122"/>
                </a:cubicBezTo>
                <a:lnTo>
                  <a:pt x="2836626" y="66945"/>
                </a:lnTo>
                <a:cubicBezTo>
                  <a:pt x="2836627" y="29972"/>
                  <a:pt x="2866599" y="0"/>
                  <a:pt x="2903571" y="0"/>
                </a:cubicBezTo>
                <a:cubicBezTo>
                  <a:pt x="2922058" y="0"/>
                  <a:pt x="2938794" y="7493"/>
                  <a:pt x="2950909" y="19608"/>
                </a:cubicBezTo>
                <a:close/>
                <a:moveTo>
                  <a:pt x="3552839" y="159182"/>
                </a:moveTo>
                <a:cubicBezTo>
                  <a:pt x="3571202" y="177714"/>
                  <a:pt x="3577753" y="206129"/>
                  <a:pt x="3567213" y="231777"/>
                </a:cubicBezTo>
                <a:lnTo>
                  <a:pt x="3413208" y="606562"/>
                </a:lnTo>
                <a:cubicBezTo>
                  <a:pt x="3399155" y="640761"/>
                  <a:pt x="3360040" y="657091"/>
                  <a:pt x="3325842" y="643039"/>
                </a:cubicBezTo>
                <a:cubicBezTo>
                  <a:pt x="3291644" y="628986"/>
                  <a:pt x="3275313" y="589872"/>
                  <a:pt x="3289366" y="555673"/>
                </a:cubicBezTo>
                <a:lnTo>
                  <a:pt x="3443371" y="180888"/>
                </a:lnTo>
                <a:cubicBezTo>
                  <a:pt x="3457424" y="146690"/>
                  <a:pt x="3496539" y="130359"/>
                  <a:pt x="3530737" y="144412"/>
                </a:cubicBezTo>
                <a:cubicBezTo>
                  <a:pt x="3539286" y="147925"/>
                  <a:pt x="3546719" y="153005"/>
                  <a:pt x="3552839" y="159182"/>
                </a:cubicBezTo>
                <a:close/>
                <a:moveTo>
                  <a:pt x="4026666" y="641975"/>
                </a:moveTo>
                <a:cubicBezTo>
                  <a:pt x="4050707" y="670065"/>
                  <a:pt x="4047424" y="712325"/>
                  <a:pt x="4019333" y="736365"/>
                </a:cubicBezTo>
                <a:lnTo>
                  <a:pt x="3766661" y="952606"/>
                </a:lnTo>
                <a:cubicBezTo>
                  <a:pt x="3738571" y="976646"/>
                  <a:pt x="3696311" y="973363"/>
                  <a:pt x="3672271" y="945273"/>
                </a:cubicBezTo>
                <a:cubicBezTo>
                  <a:pt x="3648231" y="917183"/>
                  <a:pt x="3651514" y="874923"/>
                  <a:pt x="3679604" y="850883"/>
                </a:cubicBezTo>
                <a:lnTo>
                  <a:pt x="3932277" y="634642"/>
                </a:lnTo>
                <a:cubicBezTo>
                  <a:pt x="3960367" y="610601"/>
                  <a:pt x="4002626" y="613884"/>
                  <a:pt x="4026666" y="641975"/>
                </a:cubicBezTo>
                <a:close/>
                <a:moveTo>
                  <a:pt x="5182850" y="1796569"/>
                </a:moveTo>
                <a:cubicBezTo>
                  <a:pt x="5251433" y="1885854"/>
                  <a:pt x="5259795" y="1996151"/>
                  <a:pt x="5440331" y="2199687"/>
                </a:cubicBezTo>
                <a:lnTo>
                  <a:pt x="5513310" y="2276421"/>
                </a:lnTo>
                <a:lnTo>
                  <a:pt x="5586456" y="2352994"/>
                </a:lnTo>
                <a:cubicBezTo>
                  <a:pt x="5781104" y="2543079"/>
                  <a:pt x="5890873" y="2556720"/>
                  <a:pt x="5976767" y="2629504"/>
                </a:cubicBezTo>
                <a:cubicBezTo>
                  <a:pt x="6002842" y="2695791"/>
                  <a:pt x="5984384" y="2701015"/>
                  <a:pt x="5966664" y="2717256"/>
                </a:cubicBezTo>
                <a:cubicBezTo>
                  <a:pt x="5730068" y="2951231"/>
                  <a:pt x="5458488" y="3226365"/>
                  <a:pt x="5249024" y="3288003"/>
                </a:cubicBezTo>
                <a:cubicBezTo>
                  <a:pt x="5057037" y="3371392"/>
                  <a:pt x="4743095" y="3369863"/>
                  <a:pt x="4560715" y="3219501"/>
                </a:cubicBezTo>
                <a:lnTo>
                  <a:pt x="4542620" y="3201641"/>
                </a:lnTo>
                <a:lnTo>
                  <a:pt x="4525647" y="3182709"/>
                </a:lnTo>
                <a:cubicBezTo>
                  <a:pt x="4384201" y="2993331"/>
                  <a:pt x="4397723" y="2679676"/>
                  <a:pt x="4490221" y="2491908"/>
                </a:cubicBezTo>
                <a:cubicBezTo>
                  <a:pt x="4561829" y="2285640"/>
                  <a:pt x="4849666" y="2027561"/>
                  <a:pt x="5094714" y="1802454"/>
                </a:cubicBezTo>
                <a:cubicBezTo>
                  <a:pt x="5111786" y="1785533"/>
                  <a:pt x="5117888" y="1767347"/>
                  <a:pt x="5182850" y="1796569"/>
                </a:cubicBezTo>
                <a:close/>
                <a:moveTo>
                  <a:pt x="5138362" y="1185617"/>
                </a:moveTo>
                <a:lnTo>
                  <a:pt x="6565199" y="2682576"/>
                </a:lnTo>
                <a:cubicBezTo>
                  <a:pt x="6702609" y="2826740"/>
                  <a:pt x="6697135" y="3055000"/>
                  <a:pt x="6552971" y="3192411"/>
                </a:cubicBezTo>
                <a:lnTo>
                  <a:pt x="5508881" y="4187593"/>
                </a:lnTo>
                <a:cubicBezTo>
                  <a:pt x="5364717" y="4325003"/>
                  <a:pt x="5136457" y="4319528"/>
                  <a:pt x="4999046" y="4175365"/>
                </a:cubicBezTo>
                <a:lnTo>
                  <a:pt x="4467704" y="3634911"/>
                </a:lnTo>
                <a:lnTo>
                  <a:pt x="3722682" y="3588409"/>
                </a:lnTo>
                <a:cubicBezTo>
                  <a:pt x="3628740" y="3572682"/>
                  <a:pt x="3576919" y="3556280"/>
                  <a:pt x="3599461" y="3459133"/>
                </a:cubicBezTo>
                <a:lnTo>
                  <a:pt x="3983441" y="3109590"/>
                </a:lnTo>
                <a:lnTo>
                  <a:pt x="3710797" y="2823804"/>
                </a:lnTo>
                <a:lnTo>
                  <a:pt x="3764416" y="2754422"/>
                </a:lnTo>
                <a:lnTo>
                  <a:pt x="3799049" y="2698899"/>
                </a:lnTo>
                <a:lnTo>
                  <a:pt x="4180751" y="3099164"/>
                </a:lnTo>
                <a:cubicBezTo>
                  <a:pt x="4198590" y="3151243"/>
                  <a:pt x="3998300" y="3309253"/>
                  <a:pt x="3832163" y="3447871"/>
                </a:cubicBezTo>
                <a:cubicBezTo>
                  <a:pt x="4085683" y="3481461"/>
                  <a:pt x="4594797" y="3462231"/>
                  <a:pt x="4592725" y="3548641"/>
                </a:cubicBezTo>
                <a:lnTo>
                  <a:pt x="5161098" y="4127886"/>
                </a:lnTo>
                <a:cubicBezTo>
                  <a:pt x="5210029" y="4179222"/>
                  <a:pt x="5291313" y="4181172"/>
                  <a:pt x="5342650" y="4132240"/>
                </a:cubicBezTo>
                <a:lnTo>
                  <a:pt x="6497868" y="3031136"/>
                </a:lnTo>
                <a:cubicBezTo>
                  <a:pt x="6549205" y="2982204"/>
                  <a:pt x="6551155" y="2900920"/>
                  <a:pt x="6502223" y="2849583"/>
                </a:cubicBezTo>
                <a:lnTo>
                  <a:pt x="4964701" y="1236500"/>
                </a:lnTo>
                <a:cubicBezTo>
                  <a:pt x="4915769" y="1185163"/>
                  <a:pt x="4834485" y="1183213"/>
                  <a:pt x="4783149" y="1232145"/>
                </a:cubicBezTo>
                <a:lnTo>
                  <a:pt x="4023433" y="1956273"/>
                </a:lnTo>
                <a:lnTo>
                  <a:pt x="4020184" y="1819347"/>
                </a:lnTo>
                <a:lnTo>
                  <a:pt x="4013069" y="1760017"/>
                </a:lnTo>
                <a:lnTo>
                  <a:pt x="4628527" y="1173389"/>
                </a:lnTo>
                <a:cubicBezTo>
                  <a:pt x="4772691" y="1035979"/>
                  <a:pt x="5000951" y="1041453"/>
                  <a:pt x="5138362" y="1185617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F5AAEAA4-FAA5-D4E9-E4E4-0E8681CC3F21}"/>
              </a:ext>
            </a:extLst>
          </p:cNvPr>
          <p:cNvGrpSpPr/>
          <p:nvPr/>
        </p:nvGrpSpPr>
        <p:grpSpPr>
          <a:xfrm>
            <a:off x="2586403" y="3644124"/>
            <a:ext cx="1575577" cy="1575577"/>
            <a:chOff x="7626808" y="991922"/>
            <a:chExt cx="2577594" cy="2577594"/>
          </a:xfrm>
          <a:solidFill>
            <a:srgbClr val="AC987A"/>
          </a:solidFill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9C657C25-CC05-1E2A-91FA-A2A7B2D07A43}"/>
                </a:ext>
              </a:extLst>
            </p:cNvPr>
            <p:cNvSpPr/>
            <p:nvPr/>
          </p:nvSpPr>
          <p:spPr>
            <a:xfrm>
              <a:off x="7626808" y="991922"/>
              <a:ext cx="2577594" cy="2577594"/>
            </a:xfrm>
            <a:custGeom>
              <a:avLst/>
              <a:gdLst>
                <a:gd name="connsiteX0" fmla="*/ 1288797 w 2577594"/>
                <a:gd name="connsiteY0" fmla="*/ 166688 h 2577594"/>
                <a:gd name="connsiteX1" fmla="*/ 166688 w 2577594"/>
                <a:gd name="connsiteY1" fmla="*/ 1288797 h 2577594"/>
                <a:gd name="connsiteX2" fmla="*/ 1288797 w 2577594"/>
                <a:gd name="connsiteY2" fmla="*/ 2410906 h 2577594"/>
                <a:gd name="connsiteX3" fmla="*/ 2410906 w 2577594"/>
                <a:gd name="connsiteY3" fmla="*/ 1288797 h 2577594"/>
                <a:gd name="connsiteX4" fmla="*/ 1288797 w 2577594"/>
                <a:gd name="connsiteY4" fmla="*/ 166688 h 2577594"/>
                <a:gd name="connsiteX5" fmla="*/ 1288797 w 2577594"/>
                <a:gd name="connsiteY5" fmla="*/ 0 h 2577594"/>
                <a:gd name="connsiteX6" fmla="*/ 2577594 w 2577594"/>
                <a:gd name="connsiteY6" fmla="*/ 1288797 h 2577594"/>
                <a:gd name="connsiteX7" fmla="*/ 1288797 w 2577594"/>
                <a:gd name="connsiteY7" fmla="*/ 2577594 h 2577594"/>
                <a:gd name="connsiteX8" fmla="*/ 0 w 2577594"/>
                <a:gd name="connsiteY8" fmla="*/ 1288797 h 2577594"/>
                <a:gd name="connsiteX9" fmla="*/ 1288797 w 2577594"/>
                <a:gd name="connsiteY9" fmla="*/ 0 h 257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7594" h="2577594">
                  <a:moveTo>
                    <a:pt x="1288797" y="166688"/>
                  </a:moveTo>
                  <a:cubicBezTo>
                    <a:pt x="669073" y="166688"/>
                    <a:pt x="166688" y="669073"/>
                    <a:pt x="166688" y="1288797"/>
                  </a:cubicBezTo>
                  <a:cubicBezTo>
                    <a:pt x="166688" y="1908521"/>
                    <a:pt x="669073" y="2410906"/>
                    <a:pt x="1288797" y="2410906"/>
                  </a:cubicBezTo>
                  <a:cubicBezTo>
                    <a:pt x="1908521" y="2410906"/>
                    <a:pt x="2410906" y="1908521"/>
                    <a:pt x="2410906" y="1288797"/>
                  </a:cubicBezTo>
                  <a:cubicBezTo>
                    <a:pt x="2410906" y="669073"/>
                    <a:pt x="1908521" y="166688"/>
                    <a:pt x="1288797" y="166688"/>
                  </a:cubicBezTo>
                  <a:close/>
                  <a:moveTo>
                    <a:pt x="1288797" y="0"/>
                  </a:moveTo>
                  <a:cubicBezTo>
                    <a:pt x="2000580" y="0"/>
                    <a:pt x="2577594" y="577014"/>
                    <a:pt x="2577594" y="1288797"/>
                  </a:cubicBezTo>
                  <a:cubicBezTo>
                    <a:pt x="2577594" y="2000580"/>
                    <a:pt x="2000580" y="2577594"/>
                    <a:pt x="1288797" y="2577594"/>
                  </a:cubicBezTo>
                  <a:cubicBezTo>
                    <a:pt x="577014" y="2577594"/>
                    <a:pt x="0" y="2000580"/>
                    <a:pt x="0" y="1288797"/>
                  </a:cubicBezTo>
                  <a:cubicBezTo>
                    <a:pt x="0" y="577014"/>
                    <a:pt x="577014" y="0"/>
                    <a:pt x="128879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F26225B3-08CA-B1F4-F74A-3C475F1525A6}"/>
                </a:ext>
              </a:extLst>
            </p:cNvPr>
            <p:cNvGrpSpPr/>
            <p:nvPr/>
          </p:nvGrpSpPr>
          <p:grpSpPr>
            <a:xfrm>
              <a:off x="7882535" y="1250156"/>
              <a:ext cx="2066140" cy="2066140"/>
              <a:chOff x="7882535" y="1250156"/>
              <a:chExt cx="2066140" cy="2066140"/>
            </a:xfrm>
            <a:grpFill/>
          </p:grpSpPr>
          <p:grpSp>
            <p:nvGrpSpPr>
              <p:cNvPr id="2083" name="Group 2082">
                <a:extLst>
                  <a:ext uri="{FF2B5EF4-FFF2-40B4-BE49-F238E27FC236}">
                    <a16:creationId xmlns:a16="http://schemas.microsoft.com/office/drawing/2014/main" id="{3CD97564-067D-C67F-5734-C8D6BE7FE956}"/>
                  </a:ext>
                </a:extLst>
              </p:cNvPr>
              <p:cNvGrpSpPr/>
              <p:nvPr/>
            </p:nvGrpSpPr>
            <p:grpSpPr>
              <a:xfrm>
                <a:off x="8846343" y="1250156"/>
                <a:ext cx="142875" cy="2066140"/>
                <a:chOff x="8846343" y="1250156"/>
                <a:chExt cx="142875" cy="2066140"/>
              </a:xfrm>
              <a:grpFill/>
            </p:grpSpPr>
            <p:sp>
              <p:nvSpPr>
                <p:cNvPr id="2081" name="Rectangle: Rounded Corners 2080">
                  <a:extLst>
                    <a:ext uri="{FF2B5EF4-FFF2-40B4-BE49-F238E27FC236}">
                      <a16:creationId xmlns:a16="http://schemas.microsoft.com/office/drawing/2014/main" id="{FCE4B6FD-ED56-696E-9D0F-6423B2A7DAEA}"/>
                    </a:ext>
                  </a:extLst>
                </p:cNvPr>
                <p:cNvSpPr/>
                <p:nvPr/>
              </p:nvSpPr>
              <p:spPr>
                <a:xfrm>
                  <a:off x="8846343" y="125015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82" name="Rectangle: Rounded Corners 2081">
                  <a:extLst>
                    <a:ext uri="{FF2B5EF4-FFF2-40B4-BE49-F238E27FC236}">
                      <a16:creationId xmlns:a16="http://schemas.microsoft.com/office/drawing/2014/main" id="{F6037C47-0726-ED61-E10D-791EAB13651B}"/>
                    </a:ext>
                  </a:extLst>
                </p:cNvPr>
                <p:cNvSpPr/>
                <p:nvPr/>
              </p:nvSpPr>
              <p:spPr>
                <a:xfrm>
                  <a:off x="8846343" y="304959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84" name="Group 2083">
                <a:extLst>
                  <a:ext uri="{FF2B5EF4-FFF2-40B4-BE49-F238E27FC236}">
                    <a16:creationId xmlns:a16="http://schemas.microsoft.com/office/drawing/2014/main" id="{52328E37-079F-824E-767D-960183C4DE37}"/>
                  </a:ext>
                </a:extLst>
              </p:cNvPr>
              <p:cNvGrpSpPr/>
              <p:nvPr/>
            </p:nvGrpSpPr>
            <p:grpSpPr>
              <a:xfrm rot="16200000">
                <a:off x="8844167" y="1250156"/>
                <a:ext cx="142875" cy="2066140"/>
                <a:chOff x="8846343" y="1250156"/>
                <a:chExt cx="142875" cy="2066140"/>
              </a:xfrm>
              <a:grpFill/>
            </p:grpSpPr>
            <p:sp>
              <p:nvSpPr>
                <p:cNvPr id="2085" name="Rectangle: Rounded Corners 2084">
                  <a:extLst>
                    <a:ext uri="{FF2B5EF4-FFF2-40B4-BE49-F238E27FC236}">
                      <a16:creationId xmlns:a16="http://schemas.microsoft.com/office/drawing/2014/main" id="{67F4CABA-1462-A330-3E3D-259396A6BA33}"/>
                    </a:ext>
                  </a:extLst>
                </p:cNvPr>
                <p:cNvSpPr/>
                <p:nvPr/>
              </p:nvSpPr>
              <p:spPr>
                <a:xfrm>
                  <a:off x="8846343" y="125015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86" name="Rectangle: Rounded Corners 2085">
                  <a:extLst>
                    <a:ext uri="{FF2B5EF4-FFF2-40B4-BE49-F238E27FC236}">
                      <a16:creationId xmlns:a16="http://schemas.microsoft.com/office/drawing/2014/main" id="{A969076C-9833-9698-C3C8-161864D9572E}"/>
                    </a:ext>
                  </a:extLst>
                </p:cNvPr>
                <p:cNvSpPr/>
                <p:nvPr/>
              </p:nvSpPr>
              <p:spPr>
                <a:xfrm>
                  <a:off x="8846343" y="304959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EFF21366-EFBC-385C-64C1-2212756397FB}"/>
                </a:ext>
              </a:extLst>
            </p:cNvPr>
            <p:cNvSpPr/>
            <p:nvPr/>
          </p:nvSpPr>
          <p:spPr>
            <a:xfrm>
              <a:off x="8279510" y="1599634"/>
              <a:ext cx="1291023" cy="1358407"/>
            </a:xfrm>
            <a:custGeom>
              <a:avLst/>
              <a:gdLst>
                <a:gd name="connsiteX0" fmla="*/ 640653 w 1291023"/>
                <a:gd name="connsiteY0" fmla="*/ 610148 h 1358407"/>
                <a:gd name="connsiteX1" fmla="*/ 571598 w 1291023"/>
                <a:gd name="connsiteY1" fmla="*/ 679203 h 1358407"/>
                <a:gd name="connsiteX2" fmla="*/ 640653 w 1291023"/>
                <a:gd name="connsiteY2" fmla="*/ 748258 h 1358407"/>
                <a:gd name="connsiteX3" fmla="*/ 709708 w 1291023"/>
                <a:gd name="connsiteY3" fmla="*/ 679203 h 1358407"/>
                <a:gd name="connsiteX4" fmla="*/ 640653 w 1291023"/>
                <a:gd name="connsiteY4" fmla="*/ 610148 h 1358407"/>
                <a:gd name="connsiteX5" fmla="*/ 1249434 w 1291023"/>
                <a:gd name="connsiteY5" fmla="*/ 714 h 1358407"/>
                <a:gd name="connsiteX6" fmla="*/ 1283590 w 1291023"/>
                <a:gd name="connsiteY6" fmla="*/ 81528 h 1358407"/>
                <a:gd name="connsiteX7" fmla="*/ 876397 w 1291023"/>
                <a:gd name="connsiteY7" fmla="*/ 888772 h 1358407"/>
                <a:gd name="connsiteX8" fmla="*/ 107253 w 1291023"/>
                <a:gd name="connsiteY8" fmla="*/ 1326922 h 1358407"/>
                <a:gd name="connsiteX9" fmla="*/ 35815 w 1291023"/>
                <a:gd name="connsiteY9" fmla="*/ 1238815 h 1358407"/>
                <a:gd name="connsiteX10" fmla="*/ 421578 w 1291023"/>
                <a:gd name="connsiteY10" fmla="*/ 472053 h 1358407"/>
                <a:gd name="connsiteX11" fmla="*/ 1197865 w 1291023"/>
                <a:gd name="connsiteY11" fmla="*/ 14853 h 1358407"/>
                <a:gd name="connsiteX12" fmla="*/ 1249434 w 1291023"/>
                <a:gd name="connsiteY12" fmla="*/ 714 h 135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1023" h="1358407">
                  <a:moveTo>
                    <a:pt x="640653" y="610148"/>
                  </a:moveTo>
                  <a:cubicBezTo>
                    <a:pt x="602515" y="610148"/>
                    <a:pt x="571598" y="641065"/>
                    <a:pt x="571598" y="679203"/>
                  </a:cubicBezTo>
                  <a:cubicBezTo>
                    <a:pt x="571598" y="717341"/>
                    <a:pt x="602515" y="748258"/>
                    <a:pt x="640653" y="748258"/>
                  </a:cubicBezTo>
                  <a:cubicBezTo>
                    <a:pt x="678791" y="748258"/>
                    <a:pt x="709708" y="717341"/>
                    <a:pt x="709708" y="679203"/>
                  </a:cubicBezTo>
                  <a:cubicBezTo>
                    <a:pt x="709708" y="641065"/>
                    <a:pt x="678791" y="610148"/>
                    <a:pt x="640653" y="610148"/>
                  </a:cubicBezTo>
                  <a:close/>
                  <a:moveTo>
                    <a:pt x="1249434" y="714"/>
                  </a:moveTo>
                  <a:cubicBezTo>
                    <a:pt x="1290287" y="-4495"/>
                    <a:pt x="1299663" y="18425"/>
                    <a:pt x="1283590" y="81528"/>
                  </a:cubicBezTo>
                  <a:lnTo>
                    <a:pt x="876397" y="888772"/>
                  </a:lnTo>
                  <a:lnTo>
                    <a:pt x="107253" y="1326922"/>
                  </a:lnTo>
                  <a:cubicBezTo>
                    <a:pt x="8828" y="1390422"/>
                    <a:pt x="-37210" y="1356291"/>
                    <a:pt x="35815" y="1238815"/>
                  </a:cubicBezTo>
                  <a:lnTo>
                    <a:pt x="421578" y="472053"/>
                  </a:lnTo>
                  <a:lnTo>
                    <a:pt x="1197865" y="14853"/>
                  </a:lnTo>
                  <a:cubicBezTo>
                    <a:pt x="1218701" y="7312"/>
                    <a:pt x="1235816" y="2451"/>
                    <a:pt x="1249434" y="7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BD17922A-B2E9-6F6B-3BA9-E2BC68EE2A01}"/>
              </a:ext>
            </a:extLst>
          </p:cNvPr>
          <p:cNvGrpSpPr/>
          <p:nvPr/>
        </p:nvGrpSpPr>
        <p:grpSpPr>
          <a:xfrm>
            <a:off x="2916388" y="5539265"/>
            <a:ext cx="1160672" cy="1086670"/>
            <a:chOff x="5404292" y="509901"/>
            <a:chExt cx="5714012" cy="5349699"/>
          </a:xfrm>
          <a:solidFill>
            <a:srgbClr val="AC987A"/>
          </a:solidFill>
        </p:grpSpPr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9EFF709C-B2E2-D058-2890-A44DB1D22023}"/>
                </a:ext>
              </a:extLst>
            </p:cNvPr>
            <p:cNvSpPr/>
            <p:nvPr/>
          </p:nvSpPr>
          <p:spPr>
            <a:xfrm>
              <a:off x="5404292" y="2008245"/>
              <a:ext cx="1323552" cy="1811913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1" name="Oval 2099">
              <a:extLst>
                <a:ext uri="{FF2B5EF4-FFF2-40B4-BE49-F238E27FC236}">
                  <a16:creationId xmlns:a16="http://schemas.microsoft.com/office/drawing/2014/main" id="{E944477C-B7DB-E45B-9956-CDE1E7A9CB77}"/>
                </a:ext>
              </a:extLst>
            </p:cNvPr>
            <p:cNvSpPr/>
            <p:nvPr/>
          </p:nvSpPr>
          <p:spPr>
            <a:xfrm>
              <a:off x="9794752" y="1990059"/>
              <a:ext cx="1323552" cy="1811913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2" name="Oval 2099">
              <a:extLst>
                <a:ext uri="{FF2B5EF4-FFF2-40B4-BE49-F238E27FC236}">
                  <a16:creationId xmlns:a16="http://schemas.microsoft.com/office/drawing/2014/main" id="{17A6CBA1-4972-D239-9930-22C1CEE96CBD}"/>
                </a:ext>
              </a:extLst>
            </p:cNvPr>
            <p:cNvSpPr/>
            <p:nvPr/>
          </p:nvSpPr>
          <p:spPr>
            <a:xfrm>
              <a:off x="8443967" y="509901"/>
              <a:ext cx="1471549" cy="2014517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3" name="Oval 2099">
              <a:extLst>
                <a:ext uri="{FF2B5EF4-FFF2-40B4-BE49-F238E27FC236}">
                  <a16:creationId xmlns:a16="http://schemas.microsoft.com/office/drawing/2014/main" id="{139653D2-DC03-522A-35A4-B71113BE10B5}"/>
                </a:ext>
              </a:extLst>
            </p:cNvPr>
            <p:cNvSpPr/>
            <p:nvPr/>
          </p:nvSpPr>
          <p:spPr>
            <a:xfrm>
              <a:off x="6613023" y="509901"/>
              <a:ext cx="1471549" cy="2014517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C2F3A761-1AC6-049B-1308-7D1CB98C3B04}"/>
                </a:ext>
              </a:extLst>
            </p:cNvPr>
            <p:cNvSpPr/>
            <p:nvPr/>
          </p:nvSpPr>
          <p:spPr>
            <a:xfrm>
              <a:off x="6106047" y="2761164"/>
              <a:ext cx="4301044" cy="3098436"/>
            </a:xfrm>
            <a:custGeom>
              <a:avLst/>
              <a:gdLst>
                <a:gd name="connsiteX0" fmla="*/ 731520 w 3070860"/>
                <a:gd name="connsiteY0" fmla="*/ 2453640 h 2453640"/>
                <a:gd name="connsiteX1" fmla="*/ 2232660 w 3070860"/>
                <a:gd name="connsiteY1" fmla="*/ 2453640 h 2453640"/>
                <a:gd name="connsiteX2" fmla="*/ 3070860 w 3070860"/>
                <a:gd name="connsiteY2" fmla="*/ 876300 h 2453640"/>
                <a:gd name="connsiteX3" fmla="*/ 2354580 w 3070860"/>
                <a:gd name="connsiteY3" fmla="*/ 68580 h 2453640"/>
                <a:gd name="connsiteX4" fmla="*/ 601980 w 3070860"/>
                <a:gd name="connsiteY4" fmla="*/ 0 h 2453640"/>
                <a:gd name="connsiteX5" fmla="*/ 0 w 3070860"/>
                <a:gd name="connsiteY5" fmla="*/ 731520 h 2453640"/>
                <a:gd name="connsiteX6" fmla="*/ 731520 w 3070860"/>
                <a:gd name="connsiteY6" fmla="*/ 2453640 h 2453640"/>
                <a:gd name="connsiteX0" fmla="*/ 731520 w 3070860"/>
                <a:gd name="connsiteY0" fmla="*/ 2453640 h 2453640"/>
                <a:gd name="connsiteX1" fmla="*/ 2232660 w 3070860"/>
                <a:gd name="connsiteY1" fmla="*/ 2453640 h 2453640"/>
                <a:gd name="connsiteX2" fmla="*/ 3070860 w 3070860"/>
                <a:gd name="connsiteY2" fmla="*/ 876300 h 2453640"/>
                <a:gd name="connsiteX3" fmla="*/ 2354580 w 3070860"/>
                <a:gd name="connsiteY3" fmla="*/ 68580 h 2453640"/>
                <a:gd name="connsiteX4" fmla="*/ 601980 w 3070860"/>
                <a:gd name="connsiteY4" fmla="*/ 0 h 2453640"/>
                <a:gd name="connsiteX5" fmla="*/ 0 w 3070860"/>
                <a:gd name="connsiteY5" fmla="*/ 731520 h 2453640"/>
                <a:gd name="connsiteX6" fmla="*/ 731520 w 3070860"/>
                <a:gd name="connsiteY6" fmla="*/ 2453640 h 2453640"/>
                <a:gd name="connsiteX0" fmla="*/ 993458 w 3332798"/>
                <a:gd name="connsiteY0" fmla="*/ 2453640 h 2453640"/>
                <a:gd name="connsiteX1" fmla="*/ 2494598 w 3332798"/>
                <a:gd name="connsiteY1" fmla="*/ 2453640 h 2453640"/>
                <a:gd name="connsiteX2" fmla="*/ 3332798 w 3332798"/>
                <a:gd name="connsiteY2" fmla="*/ 876300 h 2453640"/>
                <a:gd name="connsiteX3" fmla="*/ 2616518 w 3332798"/>
                <a:gd name="connsiteY3" fmla="*/ 68580 h 2453640"/>
                <a:gd name="connsiteX4" fmla="*/ 863918 w 3332798"/>
                <a:gd name="connsiteY4" fmla="*/ 0 h 2453640"/>
                <a:gd name="connsiteX5" fmla="*/ 0 w 3332798"/>
                <a:gd name="connsiteY5" fmla="*/ 941070 h 2453640"/>
                <a:gd name="connsiteX6" fmla="*/ 993458 w 3332798"/>
                <a:gd name="connsiteY6" fmla="*/ 2453640 h 2453640"/>
                <a:gd name="connsiteX0" fmla="*/ 779146 w 3332798"/>
                <a:gd name="connsiteY0" fmla="*/ 2525077 h 2525077"/>
                <a:gd name="connsiteX1" fmla="*/ 2494598 w 3332798"/>
                <a:gd name="connsiteY1" fmla="*/ 2453640 h 2525077"/>
                <a:gd name="connsiteX2" fmla="*/ 3332798 w 3332798"/>
                <a:gd name="connsiteY2" fmla="*/ 876300 h 2525077"/>
                <a:gd name="connsiteX3" fmla="*/ 2616518 w 3332798"/>
                <a:gd name="connsiteY3" fmla="*/ 68580 h 2525077"/>
                <a:gd name="connsiteX4" fmla="*/ 863918 w 3332798"/>
                <a:gd name="connsiteY4" fmla="*/ 0 h 2525077"/>
                <a:gd name="connsiteX5" fmla="*/ 0 w 3332798"/>
                <a:gd name="connsiteY5" fmla="*/ 941070 h 2525077"/>
                <a:gd name="connsiteX6" fmla="*/ 779146 w 3332798"/>
                <a:gd name="connsiteY6" fmla="*/ 2525077 h 2525077"/>
                <a:gd name="connsiteX0" fmla="*/ 779146 w 3332798"/>
                <a:gd name="connsiteY0" fmla="*/ 2525077 h 2525077"/>
                <a:gd name="connsiteX1" fmla="*/ 2494598 w 3332798"/>
                <a:gd name="connsiteY1" fmla="*/ 2453640 h 2525077"/>
                <a:gd name="connsiteX2" fmla="*/ 3332798 w 3332798"/>
                <a:gd name="connsiteY2" fmla="*/ 876300 h 2525077"/>
                <a:gd name="connsiteX3" fmla="*/ 2616518 w 3332798"/>
                <a:gd name="connsiteY3" fmla="*/ 68580 h 2525077"/>
                <a:gd name="connsiteX4" fmla="*/ 863918 w 3332798"/>
                <a:gd name="connsiteY4" fmla="*/ 0 h 2525077"/>
                <a:gd name="connsiteX5" fmla="*/ 0 w 3332798"/>
                <a:gd name="connsiteY5" fmla="*/ 941070 h 2525077"/>
                <a:gd name="connsiteX6" fmla="*/ 779146 w 3332798"/>
                <a:gd name="connsiteY6" fmla="*/ 2525077 h 2525077"/>
                <a:gd name="connsiteX0" fmla="*/ 1194436 w 3748088"/>
                <a:gd name="connsiteY0" fmla="*/ 2525077 h 2525077"/>
                <a:gd name="connsiteX1" fmla="*/ 2909888 w 3748088"/>
                <a:gd name="connsiteY1" fmla="*/ 2453640 h 2525077"/>
                <a:gd name="connsiteX2" fmla="*/ 3748088 w 3748088"/>
                <a:gd name="connsiteY2" fmla="*/ 876300 h 2525077"/>
                <a:gd name="connsiteX3" fmla="*/ 3031808 w 3748088"/>
                <a:gd name="connsiteY3" fmla="*/ 68580 h 2525077"/>
                <a:gd name="connsiteX4" fmla="*/ 1279208 w 3748088"/>
                <a:gd name="connsiteY4" fmla="*/ 0 h 2525077"/>
                <a:gd name="connsiteX5" fmla="*/ 415290 w 3748088"/>
                <a:gd name="connsiteY5" fmla="*/ 941070 h 2525077"/>
                <a:gd name="connsiteX6" fmla="*/ 1194436 w 3748088"/>
                <a:gd name="connsiteY6" fmla="*/ 2525077 h 2525077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4045163"/>
                <a:gd name="connsiteY0" fmla="*/ 2525077 h 2605860"/>
                <a:gd name="connsiteX1" fmla="*/ 2923655 w 4045163"/>
                <a:gd name="connsiteY1" fmla="*/ 2453640 h 2605860"/>
                <a:gd name="connsiteX2" fmla="*/ 3761855 w 4045163"/>
                <a:gd name="connsiteY2" fmla="*/ 876300 h 2605860"/>
                <a:gd name="connsiteX3" fmla="*/ 3045575 w 4045163"/>
                <a:gd name="connsiteY3" fmla="*/ 68580 h 2605860"/>
                <a:gd name="connsiteX4" fmla="*/ 1292975 w 4045163"/>
                <a:gd name="connsiteY4" fmla="*/ 0 h 2605860"/>
                <a:gd name="connsiteX5" fmla="*/ 429057 w 4045163"/>
                <a:gd name="connsiteY5" fmla="*/ 941070 h 2605860"/>
                <a:gd name="connsiteX6" fmla="*/ 1222490 w 4045163"/>
                <a:gd name="connsiteY6" fmla="*/ 2525077 h 2605860"/>
                <a:gd name="connsiteX0" fmla="*/ 1222490 w 4138240"/>
                <a:gd name="connsiteY0" fmla="*/ 2525077 h 2605860"/>
                <a:gd name="connsiteX1" fmla="*/ 2923655 w 4138240"/>
                <a:gd name="connsiteY1" fmla="*/ 2453640 h 2605860"/>
                <a:gd name="connsiteX2" fmla="*/ 3761855 w 4138240"/>
                <a:gd name="connsiteY2" fmla="*/ 876300 h 2605860"/>
                <a:gd name="connsiteX3" fmla="*/ 3045575 w 4138240"/>
                <a:gd name="connsiteY3" fmla="*/ 68580 h 2605860"/>
                <a:gd name="connsiteX4" fmla="*/ 1292975 w 4138240"/>
                <a:gd name="connsiteY4" fmla="*/ 0 h 2605860"/>
                <a:gd name="connsiteX5" fmla="*/ 429057 w 4138240"/>
                <a:gd name="connsiteY5" fmla="*/ 941070 h 2605860"/>
                <a:gd name="connsiteX6" fmla="*/ 1222490 w 4138240"/>
                <a:gd name="connsiteY6" fmla="*/ 2525077 h 2605860"/>
                <a:gd name="connsiteX0" fmla="*/ 1222490 w 4279895"/>
                <a:gd name="connsiteY0" fmla="*/ 2525077 h 2605860"/>
                <a:gd name="connsiteX1" fmla="*/ 2923655 w 4279895"/>
                <a:gd name="connsiteY1" fmla="*/ 2453640 h 2605860"/>
                <a:gd name="connsiteX2" fmla="*/ 3761855 w 4279895"/>
                <a:gd name="connsiteY2" fmla="*/ 876300 h 2605860"/>
                <a:gd name="connsiteX3" fmla="*/ 3045575 w 4279895"/>
                <a:gd name="connsiteY3" fmla="*/ 68580 h 2605860"/>
                <a:gd name="connsiteX4" fmla="*/ 1292975 w 4279895"/>
                <a:gd name="connsiteY4" fmla="*/ 0 h 2605860"/>
                <a:gd name="connsiteX5" fmla="*/ 429057 w 4279895"/>
                <a:gd name="connsiteY5" fmla="*/ 941070 h 2605860"/>
                <a:gd name="connsiteX6" fmla="*/ 1222490 w 4279895"/>
                <a:gd name="connsiteY6" fmla="*/ 2525077 h 2605860"/>
                <a:gd name="connsiteX0" fmla="*/ 1222490 w 4301044"/>
                <a:gd name="connsiteY0" fmla="*/ 2525077 h 2605860"/>
                <a:gd name="connsiteX1" fmla="*/ 2923655 w 4301044"/>
                <a:gd name="connsiteY1" fmla="*/ 2453640 h 2605860"/>
                <a:gd name="connsiteX2" fmla="*/ 3761855 w 4301044"/>
                <a:gd name="connsiteY2" fmla="*/ 876300 h 2605860"/>
                <a:gd name="connsiteX3" fmla="*/ 3045575 w 4301044"/>
                <a:gd name="connsiteY3" fmla="*/ 68580 h 2605860"/>
                <a:gd name="connsiteX4" fmla="*/ 1292975 w 4301044"/>
                <a:gd name="connsiteY4" fmla="*/ 0 h 2605860"/>
                <a:gd name="connsiteX5" fmla="*/ 429057 w 4301044"/>
                <a:gd name="connsiteY5" fmla="*/ 941070 h 2605860"/>
                <a:gd name="connsiteX6" fmla="*/ 1222490 w 4301044"/>
                <a:gd name="connsiteY6" fmla="*/ 2525077 h 2605860"/>
                <a:gd name="connsiteX0" fmla="*/ 1222490 w 4301044"/>
                <a:gd name="connsiteY0" fmla="*/ 2670797 h 2751580"/>
                <a:gd name="connsiteX1" fmla="*/ 2923655 w 4301044"/>
                <a:gd name="connsiteY1" fmla="*/ 2599360 h 2751580"/>
                <a:gd name="connsiteX2" fmla="*/ 3761855 w 4301044"/>
                <a:gd name="connsiteY2" fmla="*/ 1022020 h 2751580"/>
                <a:gd name="connsiteX3" fmla="*/ 3045575 w 4301044"/>
                <a:gd name="connsiteY3" fmla="*/ 214300 h 2751580"/>
                <a:gd name="connsiteX4" fmla="*/ 1292975 w 4301044"/>
                <a:gd name="connsiteY4" fmla="*/ 145720 h 2751580"/>
                <a:gd name="connsiteX5" fmla="*/ 429057 w 4301044"/>
                <a:gd name="connsiteY5" fmla="*/ 1086790 h 2751580"/>
                <a:gd name="connsiteX6" fmla="*/ 1222490 w 4301044"/>
                <a:gd name="connsiteY6" fmla="*/ 2670797 h 2751580"/>
                <a:gd name="connsiteX0" fmla="*/ 1222490 w 4301044"/>
                <a:gd name="connsiteY0" fmla="*/ 2918578 h 2999361"/>
                <a:gd name="connsiteX1" fmla="*/ 2923655 w 4301044"/>
                <a:gd name="connsiteY1" fmla="*/ 2847141 h 2999361"/>
                <a:gd name="connsiteX2" fmla="*/ 3761855 w 4301044"/>
                <a:gd name="connsiteY2" fmla="*/ 1269801 h 2999361"/>
                <a:gd name="connsiteX3" fmla="*/ 3045575 w 4301044"/>
                <a:gd name="connsiteY3" fmla="*/ 462081 h 2999361"/>
                <a:gd name="connsiteX4" fmla="*/ 1292975 w 4301044"/>
                <a:gd name="connsiteY4" fmla="*/ 393501 h 2999361"/>
                <a:gd name="connsiteX5" fmla="*/ 429057 w 4301044"/>
                <a:gd name="connsiteY5" fmla="*/ 1334571 h 2999361"/>
                <a:gd name="connsiteX6" fmla="*/ 1222490 w 4301044"/>
                <a:gd name="connsiteY6" fmla="*/ 2918578 h 2999361"/>
                <a:gd name="connsiteX0" fmla="*/ 1222490 w 4301044"/>
                <a:gd name="connsiteY0" fmla="*/ 2973185 h 3053968"/>
                <a:gd name="connsiteX1" fmla="*/ 2923655 w 4301044"/>
                <a:gd name="connsiteY1" fmla="*/ 2901748 h 3053968"/>
                <a:gd name="connsiteX2" fmla="*/ 3761855 w 4301044"/>
                <a:gd name="connsiteY2" fmla="*/ 1324408 h 3053968"/>
                <a:gd name="connsiteX3" fmla="*/ 3045575 w 4301044"/>
                <a:gd name="connsiteY3" fmla="*/ 516688 h 3053968"/>
                <a:gd name="connsiteX4" fmla="*/ 1292975 w 4301044"/>
                <a:gd name="connsiteY4" fmla="*/ 448108 h 3053968"/>
                <a:gd name="connsiteX5" fmla="*/ 429057 w 4301044"/>
                <a:gd name="connsiteY5" fmla="*/ 1389178 h 3053968"/>
                <a:gd name="connsiteX6" fmla="*/ 1222490 w 4301044"/>
                <a:gd name="connsiteY6" fmla="*/ 2973185 h 3053968"/>
                <a:gd name="connsiteX0" fmla="*/ 1222490 w 4301044"/>
                <a:gd name="connsiteY0" fmla="*/ 3011715 h 3092498"/>
                <a:gd name="connsiteX1" fmla="*/ 2923655 w 4301044"/>
                <a:gd name="connsiteY1" fmla="*/ 2940278 h 3092498"/>
                <a:gd name="connsiteX2" fmla="*/ 3761855 w 4301044"/>
                <a:gd name="connsiteY2" fmla="*/ 1362938 h 3092498"/>
                <a:gd name="connsiteX3" fmla="*/ 3045575 w 4301044"/>
                <a:gd name="connsiteY3" fmla="*/ 555218 h 3092498"/>
                <a:gd name="connsiteX4" fmla="*/ 1292975 w 4301044"/>
                <a:gd name="connsiteY4" fmla="*/ 486638 h 3092498"/>
                <a:gd name="connsiteX5" fmla="*/ 429057 w 4301044"/>
                <a:gd name="connsiteY5" fmla="*/ 1427708 h 3092498"/>
                <a:gd name="connsiteX6" fmla="*/ 1222490 w 4301044"/>
                <a:gd name="connsiteY6" fmla="*/ 3011715 h 3092498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1044" h="3098436">
                  <a:moveTo>
                    <a:pt x="1222490" y="3017653"/>
                  </a:moveTo>
                  <a:cubicBezTo>
                    <a:pt x="2070532" y="2508066"/>
                    <a:pt x="2651875" y="2817628"/>
                    <a:pt x="2923655" y="2946216"/>
                  </a:cubicBezTo>
                  <a:cubicBezTo>
                    <a:pt x="4131743" y="3501524"/>
                    <a:pt x="4858818" y="1918468"/>
                    <a:pt x="3761855" y="1368876"/>
                  </a:cubicBezTo>
                  <a:lnTo>
                    <a:pt x="3045575" y="561156"/>
                  </a:lnTo>
                  <a:cubicBezTo>
                    <a:pt x="2751888" y="-14154"/>
                    <a:pt x="1858124" y="-313239"/>
                    <a:pt x="1292975" y="492576"/>
                  </a:cubicBezTo>
                  <a:cubicBezTo>
                    <a:pt x="928803" y="863416"/>
                    <a:pt x="1202805" y="796106"/>
                    <a:pt x="429057" y="1433646"/>
                  </a:cubicBezTo>
                  <a:cubicBezTo>
                    <a:pt x="-589166" y="2169612"/>
                    <a:pt x="421438" y="3429450"/>
                    <a:pt x="1222490" y="30176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795878DE-E90A-0A72-24DF-79D913855279}"/>
              </a:ext>
            </a:extLst>
          </p:cNvPr>
          <p:cNvSpPr/>
          <p:nvPr/>
        </p:nvSpPr>
        <p:spPr>
          <a:xfrm>
            <a:off x="5051989" y="378748"/>
            <a:ext cx="915166" cy="1283934"/>
          </a:xfrm>
          <a:custGeom>
            <a:avLst/>
            <a:gdLst>
              <a:gd name="connsiteX0" fmla="*/ 0 w 3333750"/>
              <a:gd name="connsiteY0" fmla="*/ 4181475 h 5362575"/>
              <a:gd name="connsiteX1" fmla="*/ 2533650 w 3333750"/>
              <a:gd name="connsiteY1" fmla="*/ 1323975 h 5362575"/>
              <a:gd name="connsiteX2" fmla="*/ 257175 w 3333750"/>
              <a:gd name="connsiteY2" fmla="*/ 4362450 h 5362575"/>
              <a:gd name="connsiteX3" fmla="*/ 95250 w 3333750"/>
              <a:gd name="connsiteY3" fmla="*/ 5343525 h 5362575"/>
              <a:gd name="connsiteX4" fmla="*/ 381000 w 3333750"/>
              <a:gd name="connsiteY4" fmla="*/ 5362575 h 5362575"/>
              <a:gd name="connsiteX5" fmla="*/ 514350 w 3333750"/>
              <a:gd name="connsiteY5" fmla="*/ 4448175 h 5362575"/>
              <a:gd name="connsiteX6" fmla="*/ 2762250 w 3333750"/>
              <a:gd name="connsiteY6" fmla="*/ 3629025 h 5362575"/>
              <a:gd name="connsiteX7" fmla="*/ 3333750 w 3333750"/>
              <a:gd name="connsiteY7" fmla="*/ 28575 h 5362575"/>
              <a:gd name="connsiteX8" fmla="*/ 3076575 w 3333750"/>
              <a:gd name="connsiteY8" fmla="*/ 0 h 5362575"/>
              <a:gd name="connsiteX9" fmla="*/ 2152650 w 3333750"/>
              <a:gd name="connsiteY9" fmla="*/ 638175 h 5362575"/>
              <a:gd name="connsiteX10" fmla="*/ 838200 w 3333750"/>
              <a:gd name="connsiteY10" fmla="*/ 1085850 h 5362575"/>
              <a:gd name="connsiteX11" fmla="*/ 0 w 3333750"/>
              <a:gd name="connsiteY11" fmla="*/ 4181475 h 5362575"/>
              <a:gd name="connsiteX0" fmla="*/ 76404 w 3410154"/>
              <a:gd name="connsiteY0" fmla="*/ 4181475 h 5362575"/>
              <a:gd name="connsiteX1" fmla="*/ 2610054 w 3410154"/>
              <a:gd name="connsiteY1" fmla="*/ 1323975 h 5362575"/>
              <a:gd name="connsiteX2" fmla="*/ 333579 w 3410154"/>
              <a:gd name="connsiteY2" fmla="*/ 4362450 h 5362575"/>
              <a:gd name="connsiteX3" fmla="*/ 171654 w 3410154"/>
              <a:gd name="connsiteY3" fmla="*/ 5343525 h 5362575"/>
              <a:gd name="connsiteX4" fmla="*/ 457404 w 3410154"/>
              <a:gd name="connsiteY4" fmla="*/ 5362575 h 5362575"/>
              <a:gd name="connsiteX5" fmla="*/ 590754 w 3410154"/>
              <a:gd name="connsiteY5" fmla="*/ 4448175 h 5362575"/>
              <a:gd name="connsiteX6" fmla="*/ 2838654 w 3410154"/>
              <a:gd name="connsiteY6" fmla="*/ 3629025 h 5362575"/>
              <a:gd name="connsiteX7" fmla="*/ 3410154 w 3410154"/>
              <a:gd name="connsiteY7" fmla="*/ 28575 h 5362575"/>
              <a:gd name="connsiteX8" fmla="*/ 3152979 w 3410154"/>
              <a:gd name="connsiteY8" fmla="*/ 0 h 5362575"/>
              <a:gd name="connsiteX9" fmla="*/ 2229054 w 3410154"/>
              <a:gd name="connsiteY9" fmla="*/ 638175 h 5362575"/>
              <a:gd name="connsiteX10" fmla="*/ 914604 w 3410154"/>
              <a:gd name="connsiteY10" fmla="*/ 1085850 h 5362575"/>
              <a:gd name="connsiteX11" fmla="*/ 76404 w 3410154"/>
              <a:gd name="connsiteY11" fmla="*/ 4181475 h 5362575"/>
              <a:gd name="connsiteX0" fmla="*/ 451224 w 3784974"/>
              <a:gd name="connsiteY0" fmla="*/ 4181475 h 5362575"/>
              <a:gd name="connsiteX1" fmla="*/ 2984874 w 3784974"/>
              <a:gd name="connsiteY1" fmla="*/ 1323975 h 5362575"/>
              <a:gd name="connsiteX2" fmla="*/ 708399 w 3784974"/>
              <a:gd name="connsiteY2" fmla="*/ 4362450 h 5362575"/>
              <a:gd name="connsiteX3" fmla="*/ 546474 w 3784974"/>
              <a:gd name="connsiteY3" fmla="*/ 5343525 h 5362575"/>
              <a:gd name="connsiteX4" fmla="*/ 832224 w 3784974"/>
              <a:gd name="connsiteY4" fmla="*/ 5362575 h 5362575"/>
              <a:gd name="connsiteX5" fmla="*/ 965574 w 3784974"/>
              <a:gd name="connsiteY5" fmla="*/ 4448175 h 5362575"/>
              <a:gd name="connsiteX6" fmla="*/ 3213474 w 3784974"/>
              <a:gd name="connsiteY6" fmla="*/ 3629025 h 5362575"/>
              <a:gd name="connsiteX7" fmla="*/ 3784974 w 3784974"/>
              <a:gd name="connsiteY7" fmla="*/ 28575 h 5362575"/>
              <a:gd name="connsiteX8" fmla="*/ 3527799 w 3784974"/>
              <a:gd name="connsiteY8" fmla="*/ 0 h 5362575"/>
              <a:gd name="connsiteX9" fmla="*/ 2603874 w 3784974"/>
              <a:gd name="connsiteY9" fmla="*/ 638175 h 5362575"/>
              <a:gd name="connsiteX10" fmla="*/ 1289424 w 3784974"/>
              <a:gd name="connsiteY10" fmla="*/ 1085850 h 5362575"/>
              <a:gd name="connsiteX11" fmla="*/ 451224 w 3784974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33178 w 3988328"/>
              <a:gd name="connsiteY9" fmla="*/ 638175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611981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597693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597693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7115 w 3994915"/>
              <a:gd name="connsiteY0" fmla="*/ 4181475 h 5362575"/>
              <a:gd name="connsiteX1" fmla="*/ 3020765 w 3994915"/>
              <a:gd name="connsiteY1" fmla="*/ 1323975 h 5362575"/>
              <a:gd name="connsiteX2" fmla="*/ 744290 w 3994915"/>
              <a:gd name="connsiteY2" fmla="*/ 4362450 h 5362575"/>
              <a:gd name="connsiteX3" fmla="*/ 582365 w 3994915"/>
              <a:gd name="connsiteY3" fmla="*/ 5343525 h 5362575"/>
              <a:gd name="connsiteX4" fmla="*/ 868115 w 3994915"/>
              <a:gd name="connsiteY4" fmla="*/ 5362575 h 5362575"/>
              <a:gd name="connsiteX5" fmla="*/ 1001465 w 3994915"/>
              <a:gd name="connsiteY5" fmla="*/ 4448175 h 5362575"/>
              <a:gd name="connsiteX6" fmla="*/ 3249365 w 3994915"/>
              <a:gd name="connsiteY6" fmla="*/ 3629025 h 5362575"/>
              <a:gd name="connsiteX7" fmla="*/ 3820865 w 3994915"/>
              <a:gd name="connsiteY7" fmla="*/ 28575 h 5362575"/>
              <a:gd name="connsiteX8" fmla="*/ 3563690 w 3994915"/>
              <a:gd name="connsiteY8" fmla="*/ 0 h 5362575"/>
              <a:gd name="connsiteX9" fmla="*/ 2627859 w 3994915"/>
              <a:gd name="connsiteY9" fmla="*/ 597693 h 5362575"/>
              <a:gd name="connsiteX10" fmla="*/ 1308646 w 3994915"/>
              <a:gd name="connsiteY10" fmla="*/ 1073943 h 5362575"/>
              <a:gd name="connsiteX11" fmla="*/ 487115 w 3994915"/>
              <a:gd name="connsiteY11" fmla="*/ 4181475 h 5362575"/>
              <a:gd name="connsiteX0" fmla="*/ 487115 w 4002952"/>
              <a:gd name="connsiteY0" fmla="*/ 4181475 h 5362575"/>
              <a:gd name="connsiteX1" fmla="*/ 3020765 w 4002952"/>
              <a:gd name="connsiteY1" fmla="*/ 1323975 h 5362575"/>
              <a:gd name="connsiteX2" fmla="*/ 744290 w 4002952"/>
              <a:gd name="connsiteY2" fmla="*/ 4362450 h 5362575"/>
              <a:gd name="connsiteX3" fmla="*/ 582365 w 4002952"/>
              <a:gd name="connsiteY3" fmla="*/ 5343525 h 5362575"/>
              <a:gd name="connsiteX4" fmla="*/ 868115 w 4002952"/>
              <a:gd name="connsiteY4" fmla="*/ 5362575 h 5362575"/>
              <a:gd name="connsiteX5" fmla="*/ 1001465 w 4002952"/>
              <a:gd name="connsiteY5" fmla="*/ 4448175 h 5362575"/>
              <a:gd name="connsiteX6" fmla="*/ 3249365 w 4002952"/>
              <a:gd name="connsiteY6" fmla="*/ 3629025 h 5362575"/>
              <a:gd name="connsiteX7" fmla="*/ 3820865 w 4002952"/>
              <a:gd name="connsiteY7" fmla="*/ 28575 h 5362575"/>
              <a:gd name="connsiteX8" fmla="*/ 3563690 w 4002952"/>
              <a:gd name="connsiteY8" fmla="*/ 0 h 5362575"/>
              <a:gd name="connsiteX9" fmla="*/ 2627859 w 4002952"/>
              <a:gd name="connsiteY9" fmla="*/ 597693 h 5362575"/>
              <a:gd name="connsiteX10" fmla="*/ 1308646 w 4002952"/>
              <a:gd name="connsiteY10" fmla="*/ 1073943 h 5362575"/>
              <a:gd name="connsiteX11" fmla="*/ 487115 w 4002952"/>
              <a:gd name="connsiteY11" fmla="*/ 4181475 h 5362575"/>
              <a:gd name="connsiteX0" fmla="*/ 487115 w 4018823"/>
              <a:gd name="connsiteY0" fmla="*/ 4181475 h 5362575"/>
              <a:gd name="connsiteX1" fmla="*/ 3020765 w 4018823"/>
              <a:gd name="connsiteY1" fmla="*/ 1323975 h 5362575"/>
              <a:gd name="connsiteX2" fmla="*/ 744290 w 4018823"/>
              <a:gd name="connsiteY2" fmla="*/ 4362450 h 5362575"/>
              <a:gd name="connsiteX3" fmla="*/ 582365 w 4018823"/>
              <a:gd name="connsiteY3" fmla="*/ 5343525 h 5362575"/>
              <a:gd name="connsiteX4" fmla="*/ 868115 w 4018823"/>
              <a:gd name="connsiteY4" fmla="*/ 5362575 h 5362575"/>
              <a:gd name="connsiteX5" fmla="*/ 1001465 w 4018823"/>
              <a:gd name="connsiteY5" fmla="*/ 4448175 h 5362575"/>
              <a:gd name="connsiteX6" fmla="*/ 3249365 w 4018823"/>
              <a:gd name="connsiteY6" fmla="*/ 3629025 h 5362575"/>
              <a:gd name="connsiteX7" fmla="*/ 3820865 w 4018823"/>
              <a:gd name="connsiteY7" fmla="*/ 28575 h 5362575"/>
              <a:gd name="connsiteX8" fmla="*/ 3563690 w 4018823"/>
              <a:gd name="connsiteY8" fmla="*/ 0 h 5362575"/>
              <a:gd name="connsiteX9" fmla="*/ 2627859 w 4018823"/>
              <a:gd name="connsiteY9" fmla="*/ 597693 h 5362575"/>
              <a:gd name="connsiteX10" fmla="*/ 1308646 w 4018823"/>
              <a:gd name="connsiteY10" fmla="*/ 1073943 h 5362575"/>
              <a:gd name="connsiteX11" fmla="*/ 487115 w 4018823"/>
              <a:gd name="connsiteY11" fmla="*/ 4181475 h 5362575"/>
              <a:gd name="connsiteX0" fmla="*/ 487115 w 4018823"/>
              <a:gd name="connsiteY0" fmla="*/ 4212803 h 5393903"/>
              <a:gd name="connsiteX1" fmla="*/ 3020765 w 4018823"/>
              <a:gd name="connsiteY1" fmla="*/ 1355303 h 5393903"/>
              <a:gd name="connsiteX2" fmla="*/ 744290 w 4018823"/>
              <a:gd name="connsiteY2" fmla="*/ 4393778 h 5393903"/>
              <a:gd name="connsiteX3" fmla="*/ 582365 w 4018823"/>
              <a:gd name="connsiteY3" fmla="*/ 5374853 h 5393903"/>
              <a:gd name="connsiteX4" fmla="*/ 868115 w 4018823"/>
              <a:gd name="connsiteY4" fmla="*/ 5393903 h 5393903"/>
              <a:gd name="connsiteX5" fmla="*/ 1001465 w 4018823"/>
              <a:gd name="connsiteY5" fmla="*/ 4479503 h 5393903"/>
              <a:gd name="connsiteX6" fmla="*/ 3249365 w 4018823"/>
              <a:gd name="connsiteY6" fmla="*/ 3660353 h 5393903"/>
              <a:gd name="connsiteX7" fmla="*/ 3820865 w 4018823"/>
              <a:gd name="connsiteY7" fmla="*/ 59903 h 5393903"/>
              <a:gd name="connsiteX8" fmla="*/ 3563690 w 4018823"/>
              <a:gd name="connsiteY8" fmla="*/ 31328 h 5393903"/>
              <a:gd name="connsiteX9" fmla="*/ 2627859 w 4018823"/>
              <a:gd name="connsiteY9" fmla="*/ 629021 h 5393903"/>
              <a:gd name="connsiteX10" fmla="*/ 1308646 w 4018823"/>
              <a:gd name="connsiteY10" fmla="*/ 1105271 h 5393903"/>
              <a:gd name="connsiteX11" fmla="*/ 487115 w 4018823"/>
              <a:gd name="connsiteY11" fmla="*/ 4212803 h 5393903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532985"/>
              <a:gd name="connsiteX1" fmla="*/ 3020765 w 4018823"/>
              <a:gd name="connsiteY1" fmla="*/ 1436335 h 5532985"/>
              <a:gd name="connsiteX2" fmla="*/ 718890 w 4018823"/>
              <a:gd name="connsiteY2" fmla="*/ 4474810 h 5532985"/>
              <a:gd name="connsiteX3" fmla="*/ 582365 w 4018823"/>
              <a:gd name="connsiteY3" fmla="*/ 5455885 h 5532985"/>
              <a:gd name="connsiteX4" fmla="*/ 868115 w 4018823"/>
              <a:gd name="connsiteY4" fmla="*/ 5474935 h 5532985"/>
              <a:gd name="connsiteX5" fmla="*/ 1001465 w 4018823"/>
              <a:gd name="connsiteY5" fmla="*/ 4560535 h 5532985"/>
              <a:gd name="connsiteX6" fmla="*/ 3249365 w 4018823"/>
              <a:gd name="connsiteY6" fmla="*/ 3741385 h 5532985"/>
              <a:gd name="connsiteX7" fmla="*/ 3820865 w 4018823"/>
              <a:gd name="connsiteY7" fmla="*/ 140935 h 5532985"/>
              <a:gd name="connsiteX8" fmla="*/ 3563690 w 4018823"/>
              <a:gd name="connsiteY8" fmla="*/ 112360 h 5532985"/>
              <a:gd name="connsiteX9" fmla="*/ 2627859 w 4018823"/>
              <a:gd name="connsiteY9" fmla="*/ 710053 h 5532985"/>
              <a:gd name="connsiteX10" fmla="*/ 1308646 w 4018823"/>
              <a:gd name="connsiteY10" fmla="*/ 1186303 h 5532985"/>
              <a:gd name="connsiteX11" fmla="*/ 487115 w 4018823"/>
              <a:gd name="connsiteY11" fmla="*/ 4293835 h 5532985"/>
              <a:gd name="connsiteX0" fmla="*/ 487115 w 4018823"/>
              <a:gd name="connsiteY0" fmla="*/ 4293835 h 5614130"/>
              <a:gd name="connsiteX1" fmla="*/ 3020765 w 4018823"/>
              <a:gd name="connsiteY1" fmla="*/ 1436335 h 5614130"/>
              <a:gd name="connsiteX2" fmla="*/ 718890 w 4018823"/>
              <a:gd name="connsiteY2" fmla="*/ 4474810 h 5614130"/>
              <a:gd name="connsiteX3" fmla="*/ 582365 w 4018823"/>
              <a:gd name="connsiteY3" fmla="*/ 5455885 h 5614130"/>
              <a:gd name="connsiteX4" fmla="*/ 868115 w 4018823"/>
              <a:gd name="connsiteY4" fmla="*/ 5474935 h 5614130"/>
              <a:gd name="connsiteX5" fmla="*/ 1001465 w 4018823"/>
              <a:gd name="connsiteY5" fmla="*/ 4560535 h 5614130"/>
              <a:gd name="connsiteX6" fmla="*/ 3249365 w 4018823"/>
              <a:gd name="connsiteY6" fmla="*/ 3741385 h 5614130"/>
              <a:gd name="connsiteX7" fmla="*/ 3820865 w 4018823"/>
              <a:gd name="connsiteY7" fmla="*/ 140935 h 5614130"/>
              <a:gd name="connsiteX8" fmla="*/ 3563690 w 4018823"/>
              <a:gd name="connsiteY8" fmla="*/ 112360 h 5614130"/>
              <a:gd name="connsiteX9" fmla="*/ 2627859 w 4018823"/>
              <a:gd name="connsiteY9" fmla="*/ 710053 h 5614130"/>
              <a:gd name="connsiteX10" fmla="*/ 1308646 w 4018823"/>
              <a:gd name="connsiteY10" fmla="*/ 1186303 h 5614130"/>
              <a:gd name="connsiteX11" fmla="*/ 487115 w 4018823"/>
              <a:gd name="connsiteY11" fmla="*/ 4293835 h 5614130"/>
              <a:gd name="connsiteX0" fmla="*/ 487115 w 4018823"/>
              <a:gd name="connsiteY0" fmla="*/ 4293835 h 5638216"/>
              <a:gd name="connsiteX1" fmla="*/ 3020765 w 4018823"/>
              <a:gd name="connsiteY1" fmla="*/ 1436335 h 5638216"/>
              <a:gd name="connsiteX2" fmla="*/ 718890 w 4018823"/>
              <a:gd name="connsiteY2" fmla="*/ 4474810 h 5638216"/>
              <a:gd name="connsiteX3" fmla="*/ 582365 w 4018823"/>
              <a:gd name="connsiteY3" fmla="*/ 5455885 h 5638216"/>
              <a:gd name="connsiteX4" fmla="*/ 868115 w 4018823"/>
              <a:gd name="connsiteY4" fmla="*/ 5474935 h 5638216"/>
              <a:gd name="connsiteX5" fmla="*/ 1001465 w 4018823"/>
              <a:gd name="connsiteY5" fmla="*/ 4560535 h 5638216"/>
              <a:gd name="connsiteX6" fmla="*/ 3249365 w 4018823"/>
              <a:gd name="connsiteY6" fmla="*/ 3741385 h 5638216"/>
              <a:gd name="connsiteX7" fmla="*/ 3820865 w 4018823"/>
              <a:gd name="connsiteY7" fmla="*/ 140935 h 5638216"/>
              <a:gd name="connsiteX8" fmla="*/ 3563690 w 4018823"/>
              <a:gd name="connsiteY8" fmla="*/ 112360 h 5638216"/>
              <a:gd name="connsiteX9" fmla="*/ 2627859 w 4018823"/>
              <a:gd name="connsiteY9" fmla="*/ 710053 h 5638216"/>
              <a:gd name="connsiteX10" fmla="*/ 1308646 w 4018823"/>
              <a:gd name="connsiteY10" fmla="*/ 1186303 h 5638216"/>
              <a:gd name="connsiteX11" fmla="*/ 487115 w 4018823"/>
              <a:gd name="connsiteY11" fmla="*/ 4293835 h 563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8823" h="5638216">
                <a:moveTo>
                  <a:pt x="487115" y="4293835"/>
                </a:moveTo>
                <a:cubicBezTo>
                  <a:pt x="874466" y="3124642"/>
                  <a:pt x="1276102" y="2572191"/>
                  <a:pt x="3020765" y="1436335"/>
                </a:cubicBezTo>
                <a:cubicBezTo>
                  <a:pt x="1826965" y="2493610"/>
                  <a:pt x="1064965" y="3211160"/>
                  <a:pt x="718890" y="4474810"/>
                </a:cubicBezTo>
                <a:cubicBezTo>
                  <a:pt x="619407" y="4954235"/>
                  <a:pt x="592948" y="5160610"/>
                  <a:pt x="582365" y="5455885"/>
                </a:cubicBezTo>
                <a:cubicBezTo>
                  <a:pt x="579190" y="5690835"/>
                  <a:pt x="833190" y="5700360"/>
                  <a:pt x="868115" y="5474935"/>
                </a:cubicBezTo>
                <a:cubicBezTo>
                  <a:pt x="890340" y="5103460"/>
                  <a:pt x="944315" y="4874860"/>
                  <a:pt x="1001465" y="4560535"/>
                </a:cubicBezTo>
                <a:cubicBezTo>
                  <a:pt x="2011115" y="4614510"/>
                  <a:pt x="2681040" y="4338285"/>
                  <a:pt x="3249365" y="3741385"/>
                </a:cubicBezTo>
                <a:cubicBezTo>
                  <a:pt x="3992315" y="2865085"/>
                  <a:pt x="4228058" y="2107847"/>
                  <a:pt x="3820865" y="140935"/>
                </a:cubicBezTo>
                <a:cubicBezTo>
                  <a:pt x="3773240" y="19491"/>
                  <a:pt x="3749428" y="-90047"/>
                  <a:pt x="3563690" y="112360"/>
                </a:cubicBezTo>
                <a:lnTo>
                  <a:pt x="2627859" y="710053"/>
                </a:lnTo>
                <a:cubicBezTo>
                  <a:pt x="1710284" y="996597"/>
                  <a:pt x="1742827" y="1023584"/>
                  <a:pt x="1308646" y="1186303"/>
                </a:cubicBezTo>
                <a:cubicBezTo>
                  <a:pt x="-380454" y="2027678"/>
                  <a:pt x="-176460" y="3585810"/>
                  <a:pt x="487115" y="4293835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09" name="Picture 22">
            <a:extLst>
              <a:ext uri="{FF2B5EF4-FFF2-40B4-BE49-F238E27FC236}">
                <a16:creationId xmlns:a16="http://schemas.microsoft.com/office/drawing/2014/main" id="{7C0160DE-8F1F-46B2-4822-44C65810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3717"/>
            <a:ext cx="3177655" cy="317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2" name="Group 2121">
            <a:extLst>
              <a:ext uri="{FF2B5EF4-FFF2-40B4-BE49-F238E27FC236}">
                <a16:creationId xmlns:a16="http://schemas.microsoft.com/office/drawing/2014/main" id="{D60302A3-53DC-B06E-D4FF-33DFE06A5CDC}"/>
              </a:ext>
            </a:extLst>
          </p:cNvPr>
          <p:cNvGrpSpPr/>
          <p:nvPr/>
        </p:nvGrpSpPr>
        <p:grpSpPr>
          <a:xfrm>
            <a:off x="5021411" y="2133780"/>
            <a:ext cx="1020818" cy="732507"/>
            <a:chOff x="1150996" y="8465902"/>
            <a:chExt cx="15038995" cy="10791513"/>
          </a:xfrm>
          <a:solidFill>
            <a:srgbClr val="AC987A"/>
          </a:solidFill>
        </p:grpSpPr>
        <p:sp>
          <p:nvSpPr>
            <p:cNvPr id="2111" name="Rectangle: Rounded Corners 2110">
              <a:extLst>
                <a:ext uri="{FF2B5EF4-FFF2-40B4-BE49-F238E27FC236}">
                  <a16:creationId xmlns:a16="http://schemas.microsoft.com/office/drawing/2014/main" id="{5DF65FE0-FC67-2D1F-BBBA-747D712EA90E}"/>
                </a:ext>
              </a:extLst>
            </p:cNvPr>
            <p:cNvSpPr/>
            <p:nvPr/>
          </p:nvSpPr>
          <p:spPr>
            <a:xfrm rot="1793856">
              <a:off x="1150996" y="8465902"/>
              <a:ext cx="2327149" cy="5147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2" name="Rectangle: Rounded Corners 2111">
              <a:extLst>
                <a:ext uri="{FF2B5EF4-FFF2-40B4-BE49-F238E27FC236}">
                  <a16:creationId xmlns:a16="http://schemas.microsoft.com/office/drawing/2014/main" id="{FBE9DDFA-CF61-EF9C-F30E-2C43534A9E5E}"/>
                </a:ext>
              </a:extLst>
            </p:cNvPr>
            <p:cNvSpPr/>
            <p:nvPr/>
          </p:nvSpPr>
          <p:spPr>
            <a:xfrm rot="19831111">
              <a:off x="13862842" y="8465905"/>
              <a:ext cx="2327149" cy="5147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DE889D01-7059-419A-92EA-D449D8B4AD3A}"/>
                </a:ext>
              </a:extLst>
            </p:cNvPr>
            <p:cNvSpPr/>
            <p:nvPr/>
          </p:nvSpPr>
          <p:spPr>
            <a:xfrm>
              <a:off x="2506035" y="9677923"/>
              <a:ext cx="11556826" cy="9579492"/>
            </a:xfrm>
            <a:custGeom>
              <a:avLst/>
              <a:gdLst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52411 w 11556826"/>
                <a:gd name="connsiteY27" fmla="*/ 7904091 h 9480027"/>
                <a:gd name="connsiteX28" fmla="*/ 6134095 w 11556826"/>
                <a:gd name="connsiteY28" fmla="*/ 7898497 h 9480027"/>
                <a:gd name="connsiteX29" fmla="*/ 5966783 w 11556826"/>
                <a:gd name="connsiteY29" fmla="*/ 7689629 h 9480027"/>
                <a:gd name="connsiteX30" fmla="*/ 5337749 w 11556826"/>
                <a:gd name="connsiteY30" fmla="*/ 7452905 h 9480027"/>
                <a:gd name="connsiteX31" fmla="*/ 4122899 w 11556826"/>
                <a:gd name="connsiteY31" fmla="*/ 6283609 h 9480027"/>
                <a:gd name="connsiteX32" fmla="*/ 2710637 w 11556826"/>
                <a:gd name="connsiteY32" fmla="*/ 5380063 h 9480027"/>
                <a:gd name="connsiteX33" fmla="*/ 865583 w 11556826"/>
                <a:gd name="connsiteY33" fmla="*/ 5083943 h 9480027"/>
                <a:gd name="connsiteX34" fmla="*/ 0 w 11556826"/>
                <a:gd name="connsiteY34" fmla="*/ 4051320 h 9480027"/>
                <a:gd name="connsiteX35" fmla="*/ 2323403 w 11556826"/>
                <a:gd name="connsiteY35" fmla="*/ 11942 h 9480027"/>
                <a:gd name="connsiteX36" fmla="*/ 3275352 w 11556826"/>
                <a:gd name="connsiteY36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52411 w 11556826"/>
                <a:gd name="connsiteY27" fmla="*/ 7904091 h 9480027"/>
                <a:gd name="connsiteX28" fmla="*/ 6134095 w 11556826"/>
                <a:gd name="connsiteY28" fmla="*/ 7898497 h 9480027"/>
                <a:gd name="connsiteX29" fmla="*/ 5966783 w 11556826"/>
                <a:gd name="connsiteY29" fmla="*/ 7689629 h 9480027"/>
                <a:gd name="connsiteX30" fmla="*/ 5309174 w 11556826"/>
                <a:gd name="connsiteY30" fmla="*/ 7440998 h 9480027"/>
                <a:gd name="connsiteX31" fmla="*/ 4122899 w 11556826"/>
                <a:gd name="connsiteY31" fmla="*/ 6283609 h 9480027"/>
                <a:gd name="connsiteX32" fmla="*/ 2710637 w 11556826"/>
                <a:gd name="connsiteY32" fmla="*/ 5380063 h 9480027"/>
                <a:gd name="connsiteX33" fmla="*/ 865583 w 11556826"/>
                <a:gd name="connsiteY33" fmla="*/ 5083943 h 9480027"/>
                <a:gd name="connsiteX34" fmla="*/ 0 w 11556826"/>
                <a:gd name="connsiteY34" fmla="*/ 4051320 h 9480027"/>
                <a:gd name="connsiteX35" fmla="*/ 2323403 w 11556826"/>
                <a:gd name="connsiteY35" fmla="*/ 11942 h 9480027"/>
                <a:gd name="connsiteX36" fmla="*/ 3275352 w 11556826"/>
                <a:gd name="connsiteY36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34095 w 11556826"/>
                <a:gd name="connsiteY27" fmla="*/ 7898497 h 9480027"/>
                <a:gd name="connsiteX28" fmla="*/ 5966783 w 11556826"/>
                <a:gd name="connsiteY28" fmla="*/ 7689629 h 9480027"/>
                <a:gd name="connsiteX29" fmla="*/ 5309174 w 11556826"/>
                <a:gd name="connsiteY29" fmla="*/ 7440998 h 9480027"/>
                <a:gd name="connsiteX30" fmla="*/ 4122899 w 11556826"/>
                <a:gd name="connsiteY30" fmla="*/ 6283609 h 9480027"/>
                <a:gd name="connsiteX31" fmla="*/ 2710637 w 11556826"/>
                <a:gd name="connsiteY31" fmla="*/ 5380063 h 9480027"/>
                <a:gd name="connsiteX32" fmla="*/ 865583 w 11556826"/>
                <a:gd name="connsiteY32" fmla="*/ 5083943 h 9480027"/>
                <a:gd name="connsiteX33" fmla="*/ 0 w 11556826"/>
                <a:gd name="connsiteY33" fmla="*/ 4051320 h 9480027"/>
                <a:gd name="connsiteX34" fmla="*/ 2323403 w 11556826"/>
                <a:gd name="connsiteY34" fmla="*/ 11942 h 9480027"/>
                <a:gd name="connsiteX35" fmla="*/ 3275352 w 11556826"/>
                <a:gd name="connsiteY35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538293"/>
                <a:gd name="connsiteX1" fmla="*/ 4244384 w 11556826"/>
                <a:gd name="connsiteY1" fmla="*/ 19534 h 9538293"/>
                <a:gd name="connsiteX2" fmla="*/ 3257320 w 11556826"/>
                <a:gd name="connsiteY2" fmla="*/ 786411 h 9538293"/>
                <a:gd name="connsiteX3" fmla="*/ 2368962 w 11556826"/>
                <a:gd name="connsiteY3" fmla="*/ 2730171 h 9538293"/>
                <a:gd name="connsiteX4" fmla="*/ 3940671 w 11556826"/>
                <a:gd name="connsiteY4" fmla="*/ 3436303 h 9538293"/>
                <a:gd name="connsiteX5" fmla="*/ 5223856 w 11556826"/>
                <a:gd name="connsiteY5" fmla="*/ 2213860 h 9538293"/>
                <a:gd name="connsiteX6" fmla="*/ 6142589 w 11556826"/>
                <a:gd name="connsiteY6" fmla="*/ 1796255 h 9538293"/>
                <a:gd name="connsiteX7" fmla="*/ 11252552 w 11556826"/>
                <a:gd name="connsiteY7" fmla="*/ 5691368 h 9538293"/>
                <a:gd name="connsiteX8" fmla="*/ 10485679 w 11556826"/>
                <a:gd name="connsiteY8" fmla="*/ 6777138 h 9538293"/>
                <a:gd name="connsiteX9" fmla="*/ 8063571 w 11556826"/>
                <a:gd name="connsiteY9" fmla="*/ 4992829 h 9538293"/>
                <a:gd name="connsiteX10" fmla="*/ 7881343 w 11556826"/>
                <a:gd name="connsiteY10" fmla="*/ 5281357 h 9538293"/>
                <a:gd name="connsiteX11" fmla="*/ 10052886 w 11556826"/>
                <a:gd name="connsiteY11" fmla="*/ 6906219 h 9538293"/>
                <a:gd name="connsiteX12" fmla="*/ 9187307 w 11556826"/>
                <a:gd name="connsiteY12" fmla="*/ 7802173 h 9538293"/>
                <a:gd name="connsiteX13" fmla="*/ 7152433 w 11556826"/>
                <a:gd name="connsiteY13" fmla="*/ 6298793 h 9538293"/>
                <a:gd name="connsiteX14" fmla="*/ 6924647 w 11556826"/>
                <a:gd name="connsiteY14" fmla="*/ 6587321 h 9538293"/>
                <a:gd name="connsiteX15" fmla="*/ 8625437 w 11556826"/>
                <a:gd name="connsiteY15" fmla="*/ 7908469 h 9538293"/>
                <a:gd name="connsiteX16" fmla="*/ 7714299 w 11556826"/>
                <a:gd name="connsiteY16" fmla="*/ 8713309 h 9538293"/>
                <a:gd name="connsiteX17" fmla="*/ 6457171 w 11556826"/>
                <a:gd name="connsiteY17" fmla="*/ 7743495 h 9538293"/>
                <a:gd name="connsiteX18" fmla="*/ 6328404 w 11556826"/>
                <a:gd name="connsiteY18" fmla="*/ 7783783 h 9538293"/>
                <a:gd name="connsiteX19" fmla="*/ 6273633 w 11556826"/>
                <a:gd name="connsiteY19" fmla="*/ 7840933 h 9538293"/>
                <a:gd name="connsiteX20" fmla="*/ 6314114 w 11556826"/>
                <a:gd name="connsiteY20" fmla="*/ 8044927 h 9538293"/>
                <a:gd name="connsiteX21" fmla="*/ 7063414 w 11556826"/>
                <a:gd name="connsiteY21" fmla="*/ 8641827 h 9538293"/>
                <a:gd name="connsiteX22" fmla="*/ 6237914 w 11556826"/>
                <a:gd name="connsiteY22" fmla="*/ 9480027 h 9538293"/>
                <a:gd name="connsiteX23" fmla="*/ 5929939 w 11556826"/>
                <a:gd name="connsiteY23" fmla="*/ 9189515 h 9538293"/>
                <a:gd name="connsiteX24" fmla="*/ 6283158 w 11556826"/>
                <a:gd name="connsiteY24" fmla="*/ 8598171 h 9538293"/>
                <a:gd name="connsiteX25" fmla="*/ 6187295 w 11556826"/>
                <a:gd name="connsiteY25" fmla="*/ 7960257 h 9538293"/>
                <a:gd name="connsiteX26" fmla="*/ 6134095 w 11556826"/>
                <a:gd name="connsiteY26" fmla="*/ 7898497 h 9538293"/>
                <a:gd name="connsiteX27" fmla="*/ 5966783 w 11556826"/>
                <a:gd name="connsiteY27" fmla="*/ 7689629 h 9538293"/>
                <a:gd name="connsiteX28" fmla="*/ 5309174 w 11556826"/>
                <a:gd name="connsiteY28" fmla="*/ 7440998 h 9538293"/>
                <a:gd name="connsiteX29" fmla="*/ 4122899 w 11556826"/>
                <a:gd name="connsiteY29" fmla="*/ 6283609 h 9538293"/>
                <a:gd name="connsiteX30" fmla="*/ 2710637 w 11556826"/>
                <a:gd name="connsiteY30" fmla="*/ 5380063 h 9538293"/>
                <a:gd name="connsiteX31" fmla="*/ 865583 w 11556826"/>
                <a:gd name="connsiteY31" fmla="*/ 5083943 h 9538293"/>
                <a:gd name="connsiteX32" fmla="*/ 0 w 11556826"/>
                <a:gd name="connsiteY32" fmla="*/ 4051320 h 9538293"/>
                <a:gd name="connsiteX33" fmla="*/ 2323403 w 11556826"/>
                <a:gd name="connsiteY33" fmla="*/ 11942 h 9538293"/>
                <a:gd name="connsiteX34" fmla="*/ 3275352 w 11556826"/>
                <a:gd name="connsiteY34" fmla="*/ 1502 h 9538293"/>
                <a:gd name="connsiteX0" fmla="*/ 3275352 w 11556826"/>
                <a:gd name="connsiteY0" fmla="*/ 1502 h 9528238"/>
                <a:gd name="connsiteX1" fmla="*/ 4244384 w 11556826"/>
                <a:gd name="connsiteY1" fmla="*/ 19534 h 9528238"/>
                <a:gd name="connsiteX2" fmla="*/ 3257320 w 11556826"/>
                <a:gd name="connsiteY2" fmla="*/ 786411 h 9528238"/>
                <a:gd name="connsiteX3" fmla="*/ 2368962 w 11556826"/>
                <a:gd name="connsiteY3" fmla="*/ 2730171 h 9528238"/>
                <a:gd name="connsiteX4" fmla="*/ 3940671 w 11556826"/>
                <a:gd name="connsiteY4" fmla="*/ 3436303 h 9528238"/>
                <a:gd name="connsiteX5" fmla="*/ 5223856 w 11556826"/>
                <a:gd name="connsiteY5" fmla="*/ 2213860 h 9528238"/>
                <a:gd name="connsiteX6" fmla="*/ 6142589 w 11556826"/>
                <a:gd name="connsiteY6" fmla="*/ 1796255 h 9528238"/>
                <a:gd name="connsiteX7" fmla="*/ 11252552 w 11556826"/>
                <a:gd name="connsiteY7" fmla="*/ 5691368 h 9528238"/>
                <a:gd name="connsiteX8" fmla="*/ 10485679 w 11556826"/>
                <a:gd name="connsiteY8" fmla="*/ 6777138 h 9528238"/>
                <a:gd name="connsiteX9" fmla="*/ 8063571 w 11556826"/>
                <a:gd name="connsiteY9" fmla="*/ 4992829 h 9528238"/>
                <a:gd name="connsiteX10" fmla="*/ 7881343 w 11556826"/>
                <a:gd name="connsiteY10" fmla="*/ 5281357 h 9528238"/>
                <a:gd name="connsiteX11" fmla="*/ 10052886 w 11556826"/>
                <a:gd name="connsiteY11" fmla="*/ 6906219 h 9528238"/>
                <a:gd name="connsiteX12" fmla="*/ 9187307 w 11556826"/>
                <a:gd name="connsiteY12" fmla="*/ 7802173 h 9528238"/>
                <a:gd name="connsiteX13" fmla="*/ 7152433 w 11556826"/>
                <a:gd name="connsiteY13" fmla="*/ 6298793 h 9528238"/>
                <a:gd name="connsiteX14" fmla="*/ 6924647 w 11556826"/>
                <a:gd name="connsiteY14" fmla="*/ 6587321 h 9528238"/>
                <a:gd name="connsiteX15" fmla="*/ 8625437 w 11556826"/>
                <a:gd name="connsiteY15" fmla="*/ 7908469 h 9528238"/>
                <a:gd name="connsiteX16" fmla="*/ 7714299 w 11556826"/>
                <a:gd name="connsiteY16" fmla="*/ 8713309 h 9528238"/>
                <a:gd name="connsiteX17" fmla="*/ 6457171 w 11556826"/>
                <a:gd name="connsiteY17" fmla="*/ 7743495 h 9528238"/>
                <a:gd name="connsiteX18" fmla="*/ 6328404 w 11556826"/>
                <a:gd name="connsiteY18" fmla="*/ 7783783 h 9528238"/>
                <a:gd name="connsiteX19" fmla="*/ 6273633 w 11556826"/>
                <a:gd name="connsiteY19" fmla="*/ 7840933 h 9528238"/>
                <a:gd name="connsiteX20" fmla="*/ 6314114 w 11556826"/>
                <a:gd name="connsiteY20" fmla="*/ 8044927 h 9528238"/>
                <a:gd name="connsiteX21" fmla="*/ 7063414 w 11556826"/>
                <a:gd name="connsiteY21" fmla="*/ 8641827 h 9528238"/>
                <a:gd name="connsiteX22" fmla="*/ 6237914 w 11556826"/>
                <a:gd name="connsiteY22" fmla="*/ 9480027 h 9528238"/>
                <a:gd name="connsiteX23" fmla="*/ 5929939 w 11556826"/>
                <a:gd name="connsiteY23" fmla="*/ 9189515 h 9528238"/>
                <a:gd name="connsiteX24" fmla="*/ 6283158 w 11556826"/>
                <a:gd name="connsiteY24" fmla="*/ 8598171 h 9528238"/>
                <a:gd name="connsiteX25" fmla="*/ 6187295 w 11556826"/>
                <a:gd name="connsiteY25" fmla="*/ 7960257 h 9528238"/>
                <a:gd name="connsiteX26" fmla="*/ 6134095 w 11556826"/>
                <a:gd name="connsiteY26" fmla="*/ 7898497 h 9528238"/>
                <a:gd name="connsiteX27" fmla="*/ 5966783 w 11556826"/>
                <a:gd name="connsiteY27" fmla="*/ 7689629 h 9528238"/>
                <a:gd name="connsiteX28" fmla="*/ 5309174 w 11556826"/>
                <a:gd name="connsiteY28" fmla="*/ 7440998 h 9528238"/>
                <a:gd name="connsiteX29" fmla="*/ 4122899 w 11556826"/>
                <a:gd name="connsiteY29" fmla="*/ 6283609 h 9528238"/>
                <a:gd name="connsiteX30" fmla="*/ 2710637 w 11556826"/>
                <a:gd name="connsiteY30" fmla="*/ 5380063 h 9528238"/>
                <a:gd name="connsiteX31" fmla="*/ 865583 w 11556826"/>
                <a:gd name="connsiteY31" fmla="*/ 5083943 h 9528238"/>
                <a:gd name="connsiteX32" fmla="*/ 0 w 11556826"/>
                <a:gd name="connsiteY32" fmla="*/ 4051320 h 9528238"/>
                <a:gd name="connsiteX33" fmla="*/ 2323403 w 11556826"/>
                <a:gd name="connsiteY33" fmla="*/ 11942 h 9528238"/>
                <a:gd name="connsiteX34" fmla="*/ 3275352 w 11556826"/>
                <a:gd name="connsiteY34" fmla="*/ 1502 h 9528238"/>
                <a:gd name="connsiteX0" fmla="*/ 3275352 w 11556826"/>
                <a:gd name="connsiteY0" fmla="*/ 1502 h 9579492"/>
                <a:gd name="connsiteX1" fmla="*/ 4244384 w 11556826"/>
                <a:gd name="connsiteY1" fmla="*/ 19534 h 9579492"/>
                <a:gd name="connsiteX2" fmla="*/ 3257320 w 11556826"/>
                <a:gd name="connsiteY2" fmla="*/ 786411 h 9579492"/>
                <a:gd name="connsiteX3" fmla="*/ 2368962 w 11556826"/>
                <a:gd name="connsiteY3" fmla="*/ 2730171 h 9579492"/>
                <a:gd name="connsiteX4" fmla="*/ 3940671 w 11556826"/>
                <a:gd name="connsiteY4" fmla="*/ 3436303 h 9579492"/>
                <a:gd name="connsiteX5" fmla="*/ 5223856 w 11556826"/>
                <a:gd name="connsiteY5" fmla="*/ 2213860 h 9579492"/>
                <a:gd name="connsiteX6" fmla="*/ 6142589 w 11556826"/>
                <a:gd name="connsiteY6" fmla="*/ 1796255 h 9579492"/>
                <a:gd name="connsiteX7" fmla="*/ 11252552 w 11556826"/>
                <a:gd name="connsiteY7" fmla="*/ 5691368 h 9579492"/>
                <a:gd name="connsiteX8" fmla="*/ 10485679 w 11556826"/>
                <a:gd name="connsiteY8" fmla="*/ 6777138 h 9579492"/>
                <a:gd name="connsiteX9" fmla="*/ 8063571 w 11556826"/>
                <a:gd name="connsiteY9" fmla="*/ 4992829 h 9579492"/>
                <a:gd name="connsiteX10" fmla="*/ 7881343 w 11556826"/>
                <a:gd name="connsiteY10" fmla="*/ 5281357 h 9579492"/>
                <a:gd name="connsiteX11" fmla="*/ 10052886 w 11556826"/>
                <a:gd name="connsiteY11" fmla="*/ 6906219 h 9579492"/>
                <a:gd name="connsiteX12" fmla="*/ 9187307 w 11556826"/>
                <a:gd name="connsiteY12" fmla="*/ 7802173 h 9579492"/>
                <a:gd name="connsiteX13" fmla="*/ 7152433 w 11556826"/>
                <a:gd name="connsiteY13" fmla="*/ 6298793 h 9579492"/>
                <a:gd name="connsiteX14" fmla="*/ 6924647 w 11556826"/>
                <a:gd name="connsiteY14" fmla="*/ 6587321 h 9579492"/>
                <a:gd name="connsiteX15" fmla="*/ 8625437 w 11556826"/>
                <a:gd name="connsiteY15" fmla="*/ 7908469 h 9579492"/>
                <a:gd name="connsiteX16" fmla="*/ 7714299 w 11556826"/>
                <a:gd name="connsiteY16" fmla="*/ 8713309 h 9579492"/>
                <a:gd name="connsiteX17" fmla="*/ 6457171 w 11556826"/>
                <a:gd name="connsiteY17" fmla="*/ 7743495 h 9579492"/>
                <a:gd name="connsiteX18" fmla="*/ 6328404 w 11556826"/>
                <a:gd name="connsiteY18" fmla="*/ 7783783 h 9579492"/>
                <a:gd name="connsiteX19" fmla="*/ 6273633 w 11556826"/>
                <a:gd name="connsiteY19" fmla="*/ 7840933 h 9579492"/>
                <a:gd name="connsiteX20" fmla="*/ 6314114 w 11556826"/>
                <a:gd name="connsiteY20" fmla="*/ 8044927 h 9579492"/>
                <a:gd name="connsiteX21" fmla="*/ 7063414 w 11556826"/>
                <a:gd name="connsiteY21" fmla="*/ 8641827 h 9579492"/>
                <a:gd name="connsiteX22" fmla="*/ 6237914 w 11556826"/>
                <a:gd name="connsiteY22" fmla="*/ 9480027 h 9579492"/>
                <a:gd name="connsiteX23" fmla="*/ 5929939 w 11556826"/>
                <a:gd name="connsiteY23" fmla="*/ 9189515 h 9579492"/>
                <a:gd name="connsiteX24" fmla="*/ 6283158 w 11556826"/>
                <a:gd name="connsiteY24" fmla="*/ 8598171 h 9579492"/>
                <a:gd name="connsiteX25" fmla="*/ 6187295 w 11556826"/>
                <a:gd name="connsiteY25" fmla="*/ 7960257 h 9579492"/>
                <a:gd name="connsiteX26" fmla="*/ 6134095 w 11556826"/>
                <a:gd name="connsiteY26" fmla="*/ 7898497 h 9579492"/>
                <a:gd name="connsiteX27" fmla="*/ 5966783 w 11556826"/>
                <a:gd name="connsiteY27" fmla="*/ 7689629 h 9579492"/>
                <a:gd name="connsiteX28" fmla="*/ 5309174 w 11556826"/>
                <a:gd name="connsiteY28" fmla="*/ 7440998 h 9579492"/>
                <a:gd name="connsiteX29" fmla="*/ 4122899 w 11556826"/>
                <a:gd name="connsiteY29" fmla="*/ 6283609 h 9579492"/>
                <a:gd name="connsiteX30" fmla="*/ 2710637 w 11556826"/>
                <a:gd name="connsiteY30" fmla="*/ 5380063 h 9579492"/>
                <a:gd name="connsiteX31" fmla="*/ 865583 w 11556826"/>
                <a:gd name="connsiteY31" fmla="*/ 5083943 h 9579492"/>
                <a:gd name="connsiteX32" fmla="*/ 0 w 11556826"/>
                <a:gd name="connsiteY32" fmla="*/ 4051320 h 9579492"/>
                <a:gd name="connsiteX33" fmla="*/ 2323403 w 11556826"/>
                <a:gd name="connsiteY33" fmla="*/ 11942 h 9579492"/>
                <a:gd name="connsiteX34" fmla="*/ 3275352 w 11556826"/>
                <a:gd name="connsiteY34" fmla="*/ 1502 h 957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556826" h="9579492">
                  <a:moveTo>
                    <a:pt x="3275352" y="1502"/>
                  </a:moveTo>
                  <a:cubicBezTo>
                    <a:pt x="3592667" y="-1978"/>
                    <a:pt x="3912831" y="-713"/>
                    <a:pt x="4244384" y="19534"/>
                  </a:cubicBezTo>
                  <a:cubicBezTo>
                    <a:pt x="4257040" y="62561"/>
                    <a:pt x="3707825" y="424484"/>
                    <a:pt x="3257320" y="786411"/>
                  </a:cubicBezTo>
                  <a:cubicBezTo>
                    <a:pt x="2961199" y="1434331"/>
                    <a:pt x="2627115" y="1975954"/>
                    <a:pt x="2368962" y="2730171"/>
                  </a:cubicBezTo>
                  <a:cubicBezTo>
                    <a:pt x="2310754" y="3729895"/>
                    <a:pt x="3406644" y="3719768"/>
                    <a:pt x="3940671" y="3436303"/>
                  </a:cubicBezTo>
                  <a:cubicBezTo>
                    <a:pt x="4413959" y="3097155"/>
                    <a:pt x="4758164" y="2606158"/>
                    <a:pt x="5223856" y="2213860"/>
                  </a:cubicBezTo>
                  <a:cubicBezTo>
                    <a:pt x="5611094" y="1991138"/>
                    <a:pt x="5823690" y="1943051"/>
                    <a:pt x="6142589" y="1796255"/>
                  </a:cubicBezTo>
                  <a:cubicBezTo>
                    <a:pt x="6319757" y="1636806"/>
                    <a:pt x="9549230" y="4392995"/>
                    <a:pt x="11252552" y="5691368"/>
                  </a:cubicBezTo>
                  <a:cubicBezTo>
                    <a:pt x="12052329" y="6319041"/>
                    <a:pt x="11090575" y="7258017"/>
                    <a:pt x="10485679" y="6777138"/>
                  </a:cubicBezTo>
                  <a:lnTo>
                    <a:pt x="8063571" y="4992829"/>
                  </a:lnTo>
                  <a:cubicBezTo>
                    <a:pt x="7752263" y="4853628"/>
                    <a:pt x="7577633" y="5002953"/>
                    <a:pt x="7881343" y="5281357"/>
                  </a:cubicBezTo>
                  <a:lnTo>
                    <a:pt x="10052886" y="6906219"/>
                  </a:lnTo>
                  <a:cubicBezTo>
                    <a:pt x="10569201" y="7554141"/>
                    <a:pt x="9650468" y="8262801"/>
                    <a:pt x="9187307" y="7802173"/>
                  </a:cubicBezTo>
                  <a:cubicBezTo>
                    <a:pt x="8503955" y="7333947"/>
                    <a:pt x="7820600" y="6804981"/>
                    <a:pt x="7152433" y="6298793"/>
                  </a:cubicBezTo>
                  <a:cubicBezTo>
                    <a:pt x="6886683" y="6083665"/>
                    <a:pt x="6529823" y="6255767"/>
                    <a:pt x="6924647" y="6587321"/>
                  </a:cubicBezTo>
                  <a:lnTo>
                    <a:pt x="8625437" y="7908469"/>
                  </a:lnTo>
                  <a:cubicBezTo>
                    <a:pt x="9012671" y="8624725"/>
                    <a:pt x="8101533" y="9006899"/>
                    <a:pt x="7714299" y="8713309"/>
                  </a:cubicBezTo>
                  <a:cubicBezTo>
                    <a:pt x="7295255" y="8390037"/>
                    <a:pt x="6892885" y="8028667"/>
                    <a:pt x="6457171" y="7743495"/>
                  </a:cubicBezTo>
                  <a:lnTo>
                    <a:pt x="6328404" y="7783783"/>
                  </a:lnTo>
                  <a:cubicBezTo>
                    <a:pt x="6300197" y="7802005"/>
                    <a:pt x="6306017" y="7821813"/>
                    <a:pt x="6273633" y="7840933"/>
                  </a:cubicBezTo>
                  <a:cubicBezTo>
                    <a:pt x="6272839" y="7937506"/>
                    <a:pt x="6279188" y="7976929"/>
                    <a:pt x="6314114" y="8044927"/>
                  </a:cubicBezTo>
                  <a:lnTo>
                    <a:pt x="7063414" y="8641827"/>
                  </a:lnTo>
                  <a:cubicBezTo>
                    <a:pt x="7535959" y="9035527"/>
                    <a:pt x="6848837" y="9864996"/>
                    <a:pt x="6237914" y="9480027"/>
                  </a:cubicBezTo>
                  <a:lnTo>
                    <a:pt x="5929939" y="9189515"/>
                  </a:lnTo>
                  <a:cubicBezTo>
                    <a:pt x="5995424" y="9077067"/>
                    <a:pt x="6260403" y="8889477"/>
                    <a:pt x="6283158" y="8598171"/>
                  </a:cubicBezTo>
                  <a:cubicBezTo>
                    <a:pt x="6350230" y="8292181"/>
                    <a:pt x="6264530" y="8091263"/>
                    <a:pt x="6187295" y="7960257"/>
                  </a:cubicBezTo>
                  <a:lnTo>
                    <a:pt x="6134095" y="7898497"/>
                  </a:lnTo>
                  <a:lnTo>
                    <a:pt x="5966783" y="7689629"/>
                  </a:lnTo>
                  <a:lnTo>
                    <a:pt x="5309174" y="7440998"/>
                  </a:lnTo>
                  <a:cubicBezTo>
                    <a:pt x="5258556" y="6537448"/>
                    <a:pt x="4796130" y="6291201"/>
                    <a:pt x="4122899" y="6283609"/>
                  </a:cubicBezTo>
                  <a:cubicBezTo>
                    <a:pt x="4062157" y="5686307"/>
                    <a:pt x="3447136" y="5119377"/>
                    <a:pt x="2710637" y="5380063"/>
                  </a:cubicBezTo>
                  <a:cubicBezTo>
                    <a:pt x="2568901" y="4511952"/>
                    <a:pt x="1546403" y="4122183"/>
                    <a:pt x="865583" y="5083943"/>
                  </a:cubicBezTo>
                  <a:lnTo>
                    <a:pt x="0" y="4051320"/>
                  </a:lnTo>
                  <a:lnTo>
                    <a:pt x="2323403" y="11942"/>
                  </a:lnTo>
                  <a:lnTo>
                    <a:pt x="3275352" y="15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117" name="Rectangle: Rounded Corners 2116">
              <a:extLst>
                <a:ext uri="{FF2B5EF4-FFF2-40B4-BE49-F238E27FC236}">
                  <a16:creationId xmlns:a16="http://schemas.microsoft.com/office/drawing/2014/main" id="{504B478E-8401-B22F-FDC7-77E94C4AFE91}"/>
                </a:ext>
              </a:extLst>
            </p:cNvPr>
            <p:cNvSpPr/>
            <p:nvPr/>
          </p:nvSpPr>
          <p:spPr>
            <a:xfrm rot="18680138">
              <a:off x="2956812" y="14893607"/>
              <a:ext cx="2047313" cy="1183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8" name="Rectangle: Rounded Corners 2117">
              <a:extLst>
                <a:ext uri="{FF2B5EF4-FFF2-40B4-BE49-F238E27FC236}">
                  <a16:creationId xmlns:a16="http://schemas.microsoft.com/office/drawing/2014/main" id="{04AB6DC5-E7FB-C30E-796E-2B87691C436D}"/>
                </a:ext>
              </a:extLst>
            </p:cNvPr>
            <p:cNvSpPr/>
            <p:nvPr/>
          </p:nvSpPr>
          <p:spPr>
            <a:xfrm rot="18680138">
              <a:off x="4045224" y="15804800"/>
              <a:ext cx="2413859" cy="11995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9" name="Rectangle: Rounded Corners 2118">
              <a:extLst>
                <a:ext uri="{FF2B5EF4-FFF2-40B4-BE49-F238E27FC236}">
                  <a16:creationId xmlns:a16="http://schemas.microsoft.com/office/drawing/2014/main" id="{97AFC606-39CD-193B-E759-CD10EBC50AB1}"/>
                </a:ext>
              </a:extLst>
            </p:cNvPr>
            <p:cNvSpPr/>
            <p:nvPr/>
          </p:nvSpPr>
          <p:spPr>
            <a:xfrm rot="18637752">
              <a:off x="5269864" y="16804080"/>
              <a:ext cx="2413859" cy="11995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" name="Rectangle: Rounded Corners 2119">
              <a:extLst>
                <a:ext uri="{FF2B5EF4-FFF2-40B4-BE49-F238E27FC236}">
                  <a16:creationId xmlns:a16="http://schemas.microsoft.com/office/drawing/2014/main" id="{1D1518DF-CBE0-392B-F2C8-19611110F9F4}"/>
                </a:ext>
              </a:extLst>
            </p:cNvPr>
            <p:cNvSpPr/>
            <p:nvPr/>
          </p:nvSpPr>
          <p:spPr>
            <a:xfrm rot="18680138">
              <a:off x="6763450" y="17754192"/>
              <a:ext cx="1818652" cy="1183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D2F7C9C4-8F06-6A56-44CE-FA5660CCDA1F}"/>
                </a:ext>
              </a:extLst>
            </p:cNvPr>
            <p:cNvSpPr/>
            <p:nvPr/>
          </p:nvSpPr>
          <p:spPr>
            <a:xfrm>
              <a:off x="5283136" y="8975369"/>
              <a:ext cx="9573253" cy="5891432"/>
            </a:xfrm>
            <a:custGeom>
              <a:avLst/>
              <a:gdLst>
                <a:gd name="connsiteX0" fmla="*/ 600075 w 9496425"/>
                <a:gd name="connsiteY0" fmla="*/ 1685925 h 5543550"/>
                <a:gd name="connsiteX1" fmla="*/ 0 w 9496425"/>
                <a:gd name="connsiteY1" fmla="*/ 3114675 h 5543550"/>
                <a:gd name="connsiteX2" fmla="*/ 1485900 w 9496425"/>
                <a:gd name="connsiteY2" fmla="*/ 3181350 h 5543550"/>
                <a:gd name="connsiteX3" fmla="*/ 2047875 w 9496425"/>
                <a:gd name="connsiteY3" fmla="*/ 2457450 h 5543550"/>
                <a:gd name="connsiteX4" fmla="*/ 3095625 w 9496425"/>
                <a:gd name="connsiteY4" fmla="*/ 1924050 h 5543550"/>
                <a:gd name="connsiteX5" fmla="*/ 3810000 w 9496425"/>
                <a:gd name="connsiteY5" fmla="*/ 2095500 h 5543550"/>
                <a:gd name="connsiteX6" fmla="*/ 8172450 w 9496425"/>
                <a:gd name="connsiteY6" fmla="*/ 5543550 h 5543550"/>
                <a:gd name="connsiteX7" fmla="*/ 8839200 w 9496425"/>
                <a:gd name="connsiteY7" fmla="*/ 5524500 h 5543550"/>
                <a:gd name="connsiteX8" fmla="*/ 9496425 w 9496425"/>
                <a:gd name="connsiteY8" fmla="*/ 4657725 h 5543550"/>
                <a:gd name="connsiteX9" fmla="*/ 9448800 w 9496425"/>
                <a:gd name="connsiteY9" fmla="*/ 4467225 h 5543550"/>
                <a:gd name="connsiteX10" fmla="*/ 7239000 w 9496425"/>
                <a:gd name="connsiteY10" fmla="*/ 714375 h 5543550"/>
                <a:gd name="connsiteX11" fmla="*/ 4572000 w 9496425"/>
                <a:gd name="connsiteY11" fmla="*/ 38100 h 5543550"/>
                <a:gd name="connsiteX12" fmla="*/ 2962275 w 9496425"/>
                <a:gd name="connsiteY12" fmla="*/ 0 h 5543550"/>
                <a:gd name="connsiteX13" fmla="*/ 600075 w 9496425"/>
                <a:gd name="connsiteY13" fmla="*/ 1685925 h 5543550"/>
                <a:gd name="connsiteX0" fmla="*/ 614363 w 9510713"/>
                <a:gd name="connsiteY0" fmla="*/ 1685925 h 5543550"/>
                <a:gd name="connsiteX1" fmla="*/ 0 w 9510713"/>
                <a:gd name="connsiteY1" fmla="*/ 3114675 h 5543550"/>
                <a:gd name="connsiteX2" fmla="*/ 1500188 w 9510713"/>
                <a:gd name="connsiteY2" fmla="*/ 3181350 h 5543550"/>
                <a:gd name="connsiteX3" fmla="*/ 2062163 w 9510713"/>
                <a:gd name="connsiteY3" fmla="*/ 2457450 h 5543550"/>
                <a:gd name="connsiteX4" fmla="*/ 3109913 w 9510713"/>
                <a:gd name="connsiteY4" fmla="*/ 1924050 h 5543550"/>
                <a:gd name="connsiteX5" fmla="*/ 3824288 w 9510713"/>
                <a:gd name="connsiteY5" fmla="*/ 2095500 h 5543550"/>
                <a:gd name="connsiteX6" fmla="*/ 8186738 w 9510713"/>
                <a:gd name="connsiteY6" fmla="*/ 5543550 h 5543550"/>
                <a:gd name="connsiteX7" fmla="*/ 8853488 w 9510713"/>
                <a:gd name="connsiteY7" fmla="*/ 5524500 h 5543550"/>
                <a:gd name="connsiteX8" fmla="*/ 9510713 w 9510713"/>
                <a:gd name="connsiteY8" fmla="*/ 4657725 h 5543550"/>
                <a:gd name="connsiteX9" fmla="*/ 9463088 w 9510713"/>
                <a:gd name="connsiteY9" fmla="*/ 4467225 h 5543550"/>
                <a:gd name="connsiteX10" fmla="*/ 7253288 w 9510713"/>
                <a:gd name="connsiteY10" fmla="*/ 714375 h 5543550"/>
                <a:gd name="connsiteX11" fmla="*/ 4586288 w 9510713"/>
                <a:gd name="connsiteY11" fmla="*/ 38100 h 5543550"/>
                <a:gd name="connsiteX12" fmla="*/ 2976563 w 9510713"/>
                <a:gd name="connsiteY12" fmla="*/ 0 h 5543550"/>
                <a:gd name="connsiteX13" fmla="*/ 614363 w 9510713"/>
                <a:gd name="connsiteY13" fmla="*/ 1685925 h 5543550"/>
                <a:gd name="connsiteX0" fmla="*/ 619666 w 9516016"/>
                <a:gd name="connsiteY0" fmla="*/ 1685925 h 5543550"/>
                <a:gd name="connsiteX1" fmla="*/ 5303 w 9516016"/>
                <a:gd name="connsiteY1" fmla="*/ 3114675 h 5543550"/>
                <a:gd name="connsiteX2" fmla="*/ 1505491 w 9516016"/>
                <a:gd name="connsiteY2" fmla="*/ 3181350 h 5543550"/>
                <a:gd name="connsiteX3" fmla="*/ 2067466 w 9516016"/>
                <a:gd name="connsiteY3" fmla="*/ 2457450 h 5543550"/>
                <a:gd name="connsiteX4" fmla="*/ 3115216 w 9516016"/>
                <a:gd name="connsiteY4" fmla="*/ 1924050 h 5543550"/>
                <a:gd name="connsiteX5" fmla="*/ 3829591 w 9516016"/>
                <a:gd name="connsiteY5" fmla="*/ 2095500 h 5543550"/>
                <a:gd name="connsiteX6" fmla="*/ 8192041 w 9516016"/>
                <a:gd name="connsiteY6" fmla="*/ 5543550 h 5543550"/>
                <a:gd name="connsiteX7" fmla="*/ 8858791 w 9516016"/>
                <a:gd name="connsiteY7" fmla="*/ 5524500 h 5543550"/>
                <a:gd name="connsiteX8" fmla="*/ 9516016 w 9516016"/>
                <a:gd name="connsiteY8" fmla="*/ 4657725 h 5543550"/>
                <a:gd name="connsiteX9" fmla="*/ 9468391 w 9516016"/>
                <a:gd name="connsiteY9" fmla="*/ 4467225 h 5543550"/>
                <a:gd name="connsiteX10" fmla="*/ 7258591 w 9516016"/>
                <a:gd name="connsiteY10" fmla="*/ 714375 h 5543550"/>
                <a:gd name="connsiteX11" fmla="*/ 4591591 w 9516016"/>
                <a:gd name="connsiteY11" fmla="*/ 38100 h 5543550"/>
                <a:gd name="connsiteX12" fmla="*/ 2981866 w 9516016"/>
                <a:gd name="connsiteY12" fmla="*/ 0 h 5543550"/>
                <a:gd name="connsiteX13" fmla="*/ 619666 w 9516016"/>
                <a:gd name="connsiteY13" fmla="*/ 1685925 h 5543550"/>
                <a:gd name="connsiteX0" fmla="*/ 624684 w 9521034"/>
                <a:gd name="connsiteY0" fmla="*/ 1685925 h 5543550"/>
                <a:gd name="connsiteX1" fmla="*/ 10321 w 9521034"/>
                <a:gd name="connsiteY1" fmla="*/ 3114675 h 5543550"/>
                <a:gd name="connsiteX2" fmla="*/ 1510509 w 9521034"/>
                <a:gd name="connsiteY2" fmla="*/ 3181350 h 5543550"/>
                <a:gd name="connsiteX3" fmla="*/ 2072484 w 9521034"/>
                <a:gd name="connsiteY3" fmla="*/ 2457450 h 5543550"/>
                <a:gd name="connsiteX4" fmla="*/ 3120234 w 9521034"/>
                <a:gd name="connsiteY4" fmla="*/ 1924050 h 5543550"/>
                <a:gd name="connsiteX5" fmla="*/ 3834609 w 9521034"/>
                <a:gd name="connsiteY5" fmla="*/ 2095500 h 5543550"/>
                <a:gd name="connsiteX6" fmla="*/ 8197059 w 9521034"/>
                <a:gd name="connsiteY6" fmla="*/ 5543550 h 5543550"/>
                <a:gd name="connsiteX7" fmla="*/ 8863809 w 9521034"/>
                <a:gd name="connsiteY7" fmla="*/ 5524500 h 5543550"/>
                <a:gd name="connsiteX8" fmla="*/ 9521034 w 9521034"/>
                <a:gd name="connsiteY8" fmla="*/ 4657725 h 5543550"/>
                <a:gd name="connsiteX9" fmla="*/ 9473409 w 9521034"/>
                <a:gd name="connsiteY9" fmla="*/ 4467225 h 5543550"/>
                <a:gd name="connsiteX10" fmla="*/ 7263609 w 9521034"/>
                <a:gd name="connsiteY10" fmla="*/ 714375 h 5543550"/>
                <a:gd name="connsiteX11" fmla="*/ 4596609 w 9521034"/>
                <a:gd name="connsiteY11" fmla="*/ 38100 h 5543550"/>
                <a:gd name="connsiteX12" fmla="*/ 2986884 w 9521034"/>
                <a:gd name="connsiteY12" fmla="*/ 0 h 5543550"/>
                <a:gd name="connsiteX13" fmla="*/ 624684 w 9521034"/>
                <a:gd name="connsiteY13" fmla="*/ 1685925 h 5543550"/>
                <a:gd name="connsiteX0" fmla="*/ 653253 w 9549603"/>
                <a:gd name="connsiteY0" fmla="*/ 1685925 h 5543550"/>
                <a:gd name="connsiteX1" fmla="*/ 38890 w 9549603"/>
                <a:gd name="connsiteY1" fmla="*/ 3114675 h 5543550"/>
                <a:gd name="connsiteX2" fmla="*/ 1539078 w 9549603"/>
                <a:gd name="connsiteY2" fmla="*/ 3181350 h 5543550"/>
                <a:gd name="connsiteX3" fmla="*/ 2101053 w 9549603"/>
                <a:gd name="connsiteY3" fmla="*/ 2457450 h 5543550"/>
                <a:gd name="connsiteX4" fmla="*/ 3148803 w 9549603"/>
                <a:gd name="connsiteY4" fmla="*/ 1924050 h 5543550"/>
                <a:gd name="connsiteX5" fmla="*/ 3863178 w 9549603"/>
                <a:gd name="connsiteY5" fmla="*/ 2095500 h 5543550"/>
                <a:gd name="connsiteX6" fmla="*/ 8225628 w 9549603"/>
                <a:gd name="connsiteY6" fmla="*/ 5543550 h 5543550"/>
                <a:gd name="connsiteX7" fmla="*/ 8892378 w 9549603"/>
                <a:gd name="connsiteY7" fmla="*/ 5524500 h 5543550"/>
                <a:gd name="connsiteX8" fmla="*/ 9549603 w 9549603"/>
                <a:gd name="connsiteY8" fmla="*/ 4657725 h 5543550"/>
                <a:gd name="connsiteX9" fmla="*/ 9501978 w 9549603"/>
                <a:gd name="connsiteY9" fmla="*/ 4467225 h 5543550"/>
                <a:gd name="connsiteX10" fmla="*/ 7292178 w 9549603"/>
                <a:gd name="connsiteY10" fmla="*/ 714375 h 5543550"/>
                <a:gd name="connsiteX11" fmla="*/ 4625178 w 9549603"/>
                <a:gd name="connsiteY11" fmla="*/ 38100 h 5543550"/>
                <a:gd name="connsiteX12" fmla="*/ 3015453 w 9549603"/>
                <a:gd name="connsiteY12" fmla="*/ 0 h 5543550"/>
                <a:gd name="connsiteX13" fmla="*/ 653253 w 9549603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098739 w 9547289"/>
                <a:gd name="connsiteY3" fmla="*/ 2457450 h 5543550"/>
                <a:gd name="connsiteX4" fmla="*/ 3146489 w 9547289"/>
                <a:gd name="connsiteY4" fmla="*/ 192405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46489 w 9547289"/>
                <a:gd name="connsiteY4" fmla="*/ 192405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37052 w 9547289"/>
                <a:gd name="connsiteY5" fmla="*/ 2119313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37052 w 9547289"/>
                <a:gd name="connsiteY5" fmla="*/ 2119313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75152 w 9547289"/>
                <a:gd name="connsiteY5" fmla="*/ 2143125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75152 w 9547289"/>
                <a:gd name="connsiteY5" fmla="*/ 2143125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611461"/>
                <a:gd name="connsiteX1" fmla="*/ 36576 w 9547289"/>
                <a:gd name="connsiteY1" fmla="*/ 3114675 h 5611461"/>
                <a:gd name="connsiteX2" fmla="*/ 1536764 w 9547289"/>
                <a:gd name="connsiteY2" fmla="*/ 3181350 h 5611461"/>
                <a:gd name="connsiteX3" fmla="*/ 2141601 w 9547289"/>
                <a:gd name="connsiteY3" fmla="*/ 2476500 h 5611461"/>
                <a:gd name="connsiteX4" fmla="*/ 3179826 w 9547289"/>
                <a:gd name="connsiteY4" fmla="*/ 1943100 h 5611461"/>
                <a:gd name="connsiteX5" fmla="*/ 3875152 w 9547289"/>
                <a:gd name="connsiteY5" fmla="*/ 2143125 h 5611461"/>
                <a:gd name="connsiteX6" fmla="*/ 8223314 w 9547289"/>
                <a:gd name="connsiteY6" fmla="*/ 5543550 h 5611461"/>
                <a:gd name="connsiteX7" fmla="*/ 8890064 w 9547289"/>
                <a:gd name="connsiteY7" fmla="*/ 5524500 h 5611461"/>
                <a:gd name="connsiteX8" fmla="*/ 9547289 w 9547289"/>
                <a:gd name="connsiteY8" fmla="*/ 4657725 h 5611461"/>
                <a:gd name="connsiteX9" fmla="*/ 9499664 w 9547289"/>
                <a:gd name="connsiteY9" fmla="*/ 4467225 h 5611461"/>
                <a:gd name="connsiteX10" fmla="*/ 7289864 w 9547289"/>
                <a:gd name="connsiteY10" fmla="*/ 714375 h 5611461"/>
                <a:gd name="connsiteX11" fmla="*/ 4622864 w 9547289"/>
                <a:gd name="connsiteY11" fmla="*/ 38100 h 5611461"/>
                <a:gd name="connsiteX12" fmla="*/ 3013139 w 9547289"/>
                <a:gd name="connsiteY12" fmla="*/ 0 h 5611461"/>
                <a:gd name="connsiteX13" fmla="*/ 650939 w 9547289"/>
                <a:gd name="connsiteY13" fmla="*/ 1685925 h 5611461"/>
                <a:gd name="connsiteX0" fmla="*/ 650939 w 9547289"/>
                <a:gd name="connsiteY0" fmla="*/ 1685925 h 5713276"/>
                <a:gd name="connsiteX1" fmla="*/ 36576 w 9547289"/>
                <a:gd name="connsiteY1" fmla="*/ 3114675 h 5713276"/>
                <a:gd name="connsiteX2" fmla="*/ 1536764 w 9547289"/>
                <a:gd name="connsiteY2" fmla="*/ 3181350 h 5713276"/>
                <a:gd name="connsiteX3" fmla="*/ 2141601 w 9547289"/>
                <a:gd name="connsiteY3" fmla="*/ 2476500 h 5713276"/>
                <a:gd name="connsiteX4" fmla="*/ 3179826 w 9547289"/>
                <a:gd name="connsiteY4" fmla="*/ 1943100 h 5713276"/>
                <a:gd name="connsiteX5" fmla="*/ 3875152 w 9547289"/>
                <a:gd name="connsiteY5" fmla="*/ 2143125 h 5713276"/>
                <a:gd name="connsiteX6" fmla="*/ 8223314 w 9547289"/>
                <a:gd name="connsiteY6" fmla="*/ 5543550 h 5713276"/>
                <a:gd name="connsiteX7" fmla="*/ 8890064 w 9547289"/>
                <a:gd name="connsiteY7" fmla="*/ 5524500 h 5713276"/>
                <a:gd name="connsiteX8" fmla="*/ 9547289 w 9547289"/>
                <a:gd name="connsiteY8" fmla="*/ 4657725 h 5713276"/>
                <a:gd name="connsiteX9" fmla="*/ 9499664 w 9547289"/>
                <a:gd name="connsiteY9" fmla="*/ 4467225 h 5713276"/>
                <a:gd name="connsiteX10" fmla="*/ 7289864 w 9547289"/>
                <a:gd name="connsiteY10" fmla="*/ 714375 h 5713276"/>
                <a:gd name="connsiteX11" fmla="*/ 4622864 w 9547289"/>
                <a:gd name="connsiteY11" fmla="*/ 38100 h 5713276"/>
                <a:gd name="connsiteX12" fmla="*/ 3013139 w 9547289"/>
                <a:gd name="connsiteY12" fmla="*/ 0 h 5713276"/>
                <a:gd name="connsiteX13" fmla="*/ 650939 w 9547289"/>
                <a:gd name="connsiteY13" fmla="*/ 1685925 h 5713276"/>
                <a:gd name="connsiteX0" fmla="*/ 650939 w 9569542"/>
                <a:gd name="connsiteY0" fmla="*/ 1685925 h 5713276"/>
                <a:gd name="connsiteX1" fmla="*/ 36576 w 9569542"/>
                <a:gd name="connsiteY1" fmla="*/ 3114675 h 5713276"/>
                <a:gd name="connsiteX2" fmla="*/ 1536764 w 9569542"/>
                <a:gd name="connsiteY2" fmla="*/ 3181350 h 5713276"/>
                <a:gd name="connsiteX3" fmla="*/ 2141601 w 9569542"/>
                <a:gd name="connsiteY3" fmla="*/ 2476500 h 5713276"/>
                <a:gd name="connsiteX4" fmla="*/ 3179826 w 9569542"/>
                <a:gd name="connsiteY4" fmla="*/ 1943100 h 5713276"/>
                <a:gd name="connsiteX5" fmla="*/ 3875152 w 9569542"/>
                <a:gd name="connsiteY5" fmla="*/ 2143125 h 5713276"/>
                <a:gd name="connsiteX6" fmla="*/ 8223314 w 9569542"/>
                <a:gd name="connsiteY6" fmla="*/ 5543550 h 5713276"/>
                <a:gd name="connsiteX7" fmla="*/ 8890064 w 9569542"/>
                <a:gd name="connsiteY7" fmla="*/ 5524500 h 5713276"/>
                <a:gd name="connsiteX8" fmla="*/ 9547289 w 9569542"/>
                <a:gd name="connsiteY8" fmla="*/ 4657725 h 5713276"/>
                <a:gd name="connsiteX9" fmla="*/ 9499664 w 9569542"/>
                <a:gd name="connsiteY9" fmla="*/ 4467225 h 5713276"/>
                <a:gd name="connsiteX10" fmla="*/ 7289864 w 9569542"/>
                <a:gd name="connsiteY10" fmla="*/ 714375 h 5713276"/>
                <a:gd name="connsiteX11" fmla="*/ 4622864 w 9569542"/>
                <a:gd name="connsiteY11" fmla="*/ 38100 h 5713276"/>
                <a:gd name="connsiteX12" fmla="*/ 3013139 w 9569542"/>
                <a:gd name="connsiteY12" fmla="*/ 0 h 5713276"/>
                <a:gd name="connsiteX13" fmla="*/ 650939 w 9569542"/>
                <a:gd name="connsiteY13" fmla="*/ 1685925 h 5713276"/>
                <a:gd name="connsiteX0" fmla="*/ 650939 w 9569542"/>
                <a:gd name="connsiteY0" fmla="*/ 1685925 h 5713276"/>
                <a:gd name="connsiteX1" fmla="*/ 36576 w 9569542"/>
                <a:gd name="connsiteY1" fmla="*/ 3114675 h 5713276"/>
                <a:gd name="connsiteX2" fmla="*/ 1536764 w 9569542"/>
                <a:gd name="connsiteY2" fmla="*/ 3181350 h 5713276"/>
                <a:gd name="connsiteX3" fmla="*/ 2141601 w 9569542"/>
                <a:gd name="connsiteY3" fmla="*/ 2476500 h 5713276"/>
                <a:gd name="connsiteX4" fmla="*/ 3179826 w 9569542"/>
                <a:gd name="connsiteY4" fmla="*/ 1943100 h 5713276"/>
                <a:gd name="connsiteX5" fmla="*/ 3875152 w 9569542"/>
                <a:gd name="connsiteY5" fmla="*/ 2143125 h 5713276"/>
                <a:gd name="connsiteX6" fmla="*/ 8223314 w 9569542"/>
                <a:gd name="connsiteY6" fmla="*/ 5543550 h 5713276"/>
                <a:gd name="connsiteX7" fmla="*/ 8890064 w 9569542"/>
                <a:gd name="connsiteY7" fmla="*/ 5524500 h 5713276"/>
                <a:gd name="connsiteX8" fmla="*/ 9547289 w 9569542"/>
                <a:gd name="connsiteY8" fmla="*/ 4657725 h 5713276"/>
                <a:gd name="connsiteX9" fmla="*/ 9499664 w 9569542"/>
                <a:gd name="connsiteY9" fmla="*/ 4452938 h 5713276"/>
                <a:gd name="connsiteX10" fmla="*/ 7289864 w 9569542"/>
                <a:gd name="connsiteY10" fmla="*/ 714375 h 5713276"/>
                <a:gd name="connsiteX11" fmla="*/ 4622864 w 9569542"/>
                <a:gd name="connsiteY11" fmla="*/ 38100 h 5713276"/>
                <a:gd name="connsiteX12" fmla="*/ 3013139 w 9569542"/>
                <a:gd name="connsiteY12" fmla="*/ 0 h 5713276"/>
                <a:gd name="connsiteX13" fmla="*/ 650939 w 9569542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289864 w 9573253"/>
                <a:gd name="connsiteY10" fmla="*/ 7143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9525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9525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815066 h 5842417"/>
                <a:gd name="connsiteX1" fmla="*/ 36576 w 9573253"/>
                <a:gd name="connsiteY1" fmla="*/ 3243816 h 5842417"/>
                <a:gd name="connsiteX2" fmla="*/ 1536764 w 9573253"/>
                <a:gd name="connsiteY2" fmla="*/ 3310491 h 5842417"/>
                <a:gd name="connsiteX3" fmla="*/ 2141601 w 9573253"/>
                <a:gd name="connsiteY3" fmla="*/ 2605641 h 5842417"/>
                <a:gd name="connsiteX4" fmla="*/ 3179826 w 9573253"/>
                <a:gd name="connsiteY4" fmla="*/ 2072241 h 5842417"/>
                <a:gd name="connsiteX5" fmla="*/ 3875152 w 9573253"/>
                <a:gd name="connsiteY5" fmla="*/ 2272266 h 5842417"/>
                <a:gd name="connsiteX6" fmla="*/ 8223314 w 9573253"/>
                <a:gd name="connsiteY6" fmla="*/ 5672691 h 5842417"/>
                <a:gd name="connsiteX7" fmla="*/ 8890064 w 9573253"/>
                <a:gd name="connsiteY7" fmla="*/ 5653641 h 5842417"/>
                <a:gd name="connsiteX8" fmla="*/ 9547289 w 9573253"/>
                <a:gd name="connsiteY8" fmla="*/ 4786866 h 5842417"/>
                <a:gd name="connsiteX9" fmla="*/ 9499664 w 9573253"/>
                <a:gd name="connsiteY9" fmla="*/ 4582079 h 5842417"/>
                <a:gd name="connsiteX10" fmla="*/ 7308914 w 9573253"/>
                <a:gd name="connsiteY10" fmla="*/ 805416 h 5842417"/>
                <a:gd name="connsiteX11" fmla="*/ 4622864 w 9573253"/>
                <a:gd name="connsiteY11" fmla="*/ 138666 h 5842417"/>
                <a:gd name="connsiteX12" fmla="*/ 3013139 w 9573253"/>
                <a:gd name="connsiteY12" fmla="*/ 129141 h 5842417"/>
                <a:gd name="connsiteX13" fmla="*/ 650939 w 9573253"/>
                <a:gd name="connsiteY13" fmla="*/ 1815066 h 5842417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73253" h="5891432">
                  <a:moveTo>
                    <a:pt x="650939" y="1864081"/>
                  </a:moveTo>
                  <a:lnTo>
                    <a:pt x="36576" y="3292831"/>
                  </a:lnTo>
                  <a:cubicBezTo>
                    <a:pt x="-168211" y="3891318"/>
                    <a:pt x="508064" y="4365981"/>
                    <a:pt x="1536764" y="3359506"/>
                  </a:cubicBezTo>
                  <a:lnTo>
                    <a:pt x="2141601" y="2654656"/>
                  </a:lnTo>
                  <a:lnTo>
                    <a:pt x="3179826" y="2121256"/>
                  </a:lnTo>
                  <a:cubicBezTo>
                    <a:pt x="3730688" y="2143481"/>
                    <a:pt x="3667189" y="2203806"/>
                    <a:pt x="3875152" y="2321281"/>
                  </a:cubicBezTo>
                  <a:lnTo>
                    <a:pt x="8223314" y="5721706"/>
                  </a:lnTo>
                  <a:cubicBezTo>
                    <a:pt x="8464614" y="5882043"/>
                    <a:pt x="8601139" y="6013806"/>
                    <a:pt x="8890064" y="5702656"/>
                  </a:cubicBezTo>
                  <a:lnTo>
                    <a:pt x="9547289" y="4835881"/>
                  </a:lnTo>
                  <a:cubicBezTo>
                    <a:pt x="9612376" y="4743806"/>
                    <a:pt x="9539352" y="4689831"/>
                    <a:pt x="9499664" y="4631094"/>
                  </a:cubicBezTo>
                  <a:lnTo>
                    <a:pt x="7308914" y="854431"/>
                  </a:lnTo>
                  <a:cubicBezTo>
                    <a:pt x="6270688" y="979843"/>
                    <a:pt x="5508689" y="433743"/>
                    <a:pt x="4622864" y="187681"/>
                  </a:cubicBezTo>
                  <a:cubicBezTo>
                    <a:pt x="3857689" y="-120294"/>
                    <a:pt x="3316352" y="5118"/>
                    <a:pt x="3013139" y="178156"/>
                  </a:cubicBezTo>
                  <a:cubicBezTo>
                    <a:pt x="2140014" y="687744"/>
                    <a:pt x="1281177" y="1311631"/>
                    <a:pt x="650939" y="18640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2A729AF4-97C3-B456-0C16-35F7D3AC75DB}"/>
              </a:ext>
            </a:extLst>
          </p:cNvPr>
          <p:cNvSpPr/>
          <p:nvPr/>
        </p:nvSpPr>
        <p:spPr>
          <a:xfrm>
            <a:off x="4938975" y="3069375"/>
            <a:ext cx="1326873" cy="1667271"/>
          </a:xfrm>
          <a:custGeom>
            <a:avLst/>
            <a:gdLst>
              <a:gd name="connsiteX0" fmla="*/ 429465 w 3289863"/>
              <a:gd name="connsiteY0" fmla="*/ 3312397 h 4133850"/>
              <a:gd name="connsiteX1" fmla="*/ 429465 w 3289863"/>
              <a:gd name="connsiteY1" fmla="*/ 3902947 h 4133850"/>
              <a:gd name="connsiteX2" fmla="*/ 2999256 w 3289863"/>
              <a:gd name="connsiteY2" fmla="*/ 3902947 h 4133850"/>
              <a:gd name="connsiteX3" fmla="*/ 2999256 w 3289863"/>
              <a:gd name="connsiteY3" fmla="*/ 3312397 h 4133850"/>
              <a:gd name="connsiteX4" fmla="*/ 2116198 w 3289863"/>
              <a:gd name="connsiteY4" fmla="*/ 666829 h 4133850"/>
              <a:gd name="connsiteX5" fmla="*/ 2068573 w 3289863"/>
              <a:gd name="connsiteY5" fmla="*/ 719216 h 4133850"/>
              <a:gd name="connsiteX6" fmla="*/ 2066192 w 3289863"/>
              <a:gd name="connsiteY6" fmla="*/ 1564560 h 4133850"/>
              <a:gd name="connsiteX7" fmla="*/ 2178111 w 3289863"/>
              <a:gd name="connsiteY7" fmla="*/ 1588373 h 4133850"/>
              <a:gd name="connsiteX8" fmla="*/ 2287648 w 3289863"/>
              <a:gd name="connsiteY8" fmla="*/ 1493123 h 4133850"/>
              <a:gd name="connsiteX9" fmla="*/ 2418617 w 3289863"/>
              <a:gd name="connsiteY9" fmla="*/ 1605042 h 4133850"/>
              <a:gd name="connsiteX10" fmla="*/ 2518630 w 3289863"/>
              <a:gd name="connsiteY10" fmla="*/ 1569323 h 4133850"/>
              <a:gd name="connsiteX11" fmla="*/ 2516248 w 3289863"/>
              <a:gd name="connsiteY11" fmla="*/ 757316 h 4133850"/>
              <a:gd name="connsiteX12" fmla="*/ 2461480 w 3289863"/>
              <a:gd name="connsiteY12" fmla="*/ 669210 h 4133850"/>
              <a:gd name="connsiteX13" fmla="*/ 467060 w 3289863"/>
              <a:gd name="connsiteY13" fmla="*/ 339870 h 4133850"/>
              <a:gd name="connsiteX14" fmla="*/ 410977 w 3289863"/>
              <a:gd name="connsiteY14" fmla="*/ 395953 h 4133850"/>
              <a:gd name="connsiteX15" fmla="*/ 410977 w 3289863"/>
              <a:gd name="connsiteY15" fmla="*/ 2965801 h 4133850"/>
              <a:gd name="connsiteX16" fmla="*/ 467060 w 3289863"/>
              <a:gd name="connsiteY16" fmla="*/ 3021884 h 4133850"/>
              <a:gd name="connsiteX17" fmla="*/ 467059 w 3289863"/>
              <a:gd name="connsiteY17" fmla="*/ 3021885 h 4133850"/>
              <a:gd name="connsiteX18" fmla="*/ 523142 w 3289863"/>
              <a:gd name="connsiteY18" fmla="*/ 2965802 h 4133850"/>
              <a:gd name="connsiteX19" fmla="*/ 523143 w 3289863"/>
              <a:gd name="connsiteY19" fmla="*/ 395953 h 4133850"/>
              <a:gd name="connsiteX20" fmla="*/ 467060 w 3289863"/>
              <a:gd name="connsiteY20" fmla="*/ 339870 h 4133850"/>
              <a:gd name="connsiteX21" fmla="*/ 3067613 w 3289863"/>
              <a:gd name="connsiteY21" fmla="*/ 0 h 4133850"/>
              <a:gd name="connsiteX22" fmla="*/ 3289863 w 3289863"/>
              <a:gd name="connsiteY22" fmla="*/ 222250 h 4133850"/>
              <a:gd name="connsiteX23" fmla="*/ 3277163 w 3289863"/>
              <a:gd name="connsiteY23" fmla="*/ 3206750 h 4133850"/>
              <a:gd name="connsiteX24" fmla="*/ 3175563 w 3289863"/>
              <a:gd name="connsiteY24" fmla="*/ 3327400 h 4133850"/>
              <a:gd name="connsiteX25" fmla="*/ 3181913 w 3289863"/>
              <a:gd name="connsiteY25" fmla="*/ 3863975 h 4133850"/>
              <a:gd name="connsiteX26" fmla="*/ 3194613 w 3289863"/>
              <a:gd name="connsiteY26" fmla="*/ 4133850 h 4133850"/>
              <a:gd name="connsiteX27" fmla="*/ 495863 w 3289863"/>
              <a:gd name="connsiteY27" fmla="*/ 4114800 h 4133850"/>
              <a:gd name="connsiteX28" fmla="*/ 6913 w 3289863"/>
              <a:gd name="connsiteY28" fmla="*/ 3543300 h 4133850"/>
              <a:gd name="connsiteX29" fmla="*/ 563 w 3289863"/>
              <a:gd name="connsiteY29" fmla="*/ 374650 h 4133850"/>
              <a:gd name="connsiteX30" fmla="*/ 368863 w 3289863"/>
              <a:gd name="connsiteY30" fmla="*/ 635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89863" h="4133850">
                <a:moveTo>
                  <a:pt x="429465" y="3312397"/>
                </a:moveTo>
                <a:cubicBezTo>
                  <a:pt x="138953" y="3425904"/>
                  <a:pt x="115140" y="3746578"/>
                  <a:pt x="429465" y="3902947"/>
                </a:cubicBezTo>
                <a:lnTo>
                  <a:pt x="2999256" y="3902947"/>
                </a:lnTo>
                <a:cubicBezTo>
                  <a:pt x="2939725" y="3698954"/>
                  <a:pt x="2968299" y="3480672"/>
                  <a:pt x="2999256" y="3312397"/>
                </a:cubicBezTo>
                <a:close/>
                <a:moveTo>
                  <a:pt x="2116198" y="666829"/>
                </a:moveTo>
                <a:cubicBezTo>
                  <a:pt x="2078892" y="667622"/>
                  <a:pt x="2065398" y="692229"/>
                  <a:pt x="2068573" y="719216"/>
                </a:cubicBezTo>
                <a:cubicBezTo>
                  <a:pt x="2067779" y="1000997"/>
                  <a:pt x="2066986" y="1282779"/>
                  <a:pt x="2066192" y="1564560"/>
                </a:cubicBezTo>
                <a:cubicBezTo>
                  <a:pt x="2072542" y="1632029"/>
                  <a:pt x="2109848" y="1651873"/>
                  <a:pt x="2178111" y="1588373"/>
                </a:cubicBezTo>
                <a:lnTo>
                  <a:pt x="2287648" y="1493123"/>
                </a:lnTo>
                <a:lnTo>
                  <a:pt x="2418617" y="1605042"/>
                </a:lnTo>
                <a:cubicBezTo>
                  <a:pt x="2463861" y="1643142"/>
                  <a:pt x="2513867" y="1631235"/>
                  <a:pt x="2518630" y="1569323"/>
                </a:cubicBezTo>
                <a:lnTo>
                  <a:pt x="2516248" y="757316"/>
                </a:lnTo>
                <a:cubicBezTo>
                  <a:pt x="2514661" y="708897"/>
                  <a:pt x="2527361" y="686672"/>
                  <a:pt x="2461480" y="669210"/>
                </a:cubicBezTo>
                <a:close/>
                <a:moveTo>
                  <a:pt x="467060" y="339870"/>
                </a:moveTo>
                <a:cubicBezTo>
                  <a:pt x="436086" y="339870"/>
                  <a:pt x="410977" y="364979"/>
                  <a:pt x="410977" y="395953"/>
                </a:cubicBezTo>
                <a:lnTo>
                  <a:pt x="410977" y="2965801"/>
                </a:lnTo>
                <a:cubicBezTo>
                  <a:pt x="410977" y="2996775"/>
                  <a:pt x="436086" y="3021884"/>
                  <a:pt x="467060" y="3021884"/>
                </a:cubicBezTo>
                <a:lnTo>
                  <a:pt x="467059" y="3021885"/>
                </a:lnTo>
                <a:cubicBezTo>
                  <a:pt x="498033" y="3021885"/>
                  <a:pt x="523142" y="2996776"/>
                  <a:pt x="523142" y="2965802"/>
                </a:cubicBezTo>
                <a:cubicBezTo>
                  <a:pt x="523142" y="2109186"/>
                  <a:pt x="523143" y="1252569"/>
                  <a:pt x="523143" y="395953"/>
                </a:cubicBezTo>
                <a:cubicBezTo>
                  <a:pt x="523143" y="364979"/>
                  <a:pt x="498034" y="339870"/>
                  <a:pt x="467060" y="339870"/>
                </a:cubicBezTo>
                <a:close/>
                <a:moveTo>
                  <a:pt x="3067613" y="0"/>
                </a:moveTo>
                <a:cubicBezTo>
                  <a:pt x="3262346" y="26458"/>
                  <a:pt x="3279280" y="138642"/>
                  <a:pt x="3289863" y="222250"/>
                </a:cubicBezTo>
                <a:cubicBezTo>
                  <a:pt x="3285630" y="1217083"/>
                  <a:pt x="3281396" y="2211917"/>
                  <a:pt x="3277163" y="3206750"/>
                </a:cubicBezTo>
                <a:cubicBezTo>
                  <a:pt x="3262346" y="3275542"/>
                  <a:pt x="3218955" y="3303058"/>
                  <a:pt x="3175563" y="3327400"/>
                </a:cubicBezTo>
                <a:cubicBezTo>
                  <a:pt x="3174505" y="3520017"/>
                  <a:pt x="3179796" y="3677708"/>
                  <a:pt x="3181913" y="3863975"/>
                </a:cubicBezTo>
                <a:cubicBezTo>
                  <a:pt x="3329021" y="3930650"/>
                  <a:pt x="3307855" y="4041775"/>
                  <a:pt x="3194613" y="4133850"/>
                </a:cubicBezTo>
                <a:lnTo>
                  <a:pt x="495863" y="4114800"/>
                </a:lnTo>
                <a:cubicBezTo>
                  <a:pt x="190005" y="4076700"/>
                  <a:pt x="-4729" y="3854450"/>
                  <a:pt x="6913" y="3543300"/>
                </a:cubicBezTo>
                <a:cubicBezTo>
                  <a:pt x="2680" y="2491317"/>
                  <a:pt x="-1554" y="1439333"/>
                  <a:pt x="563" y="374650"/>
                </a:cubicBezTo>
                <a:cubicBezTo>
                  <a:pt x="18555" y="270933"/>
                  <a:pt x="55596" y="49742"/>
                  <a:pt x="368863" y="6350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142" name="Freeform: Shape 2141">
            <a:extLst>
              <a:ext uri="{FF2B5EF4-FFF2-40B4-BE49-F238E27FC236}">
                <a16:creationId xmlns:a16="http://schemas.microsoft.com/office/drawing/2014/main" id="{BC66E649-E6CD-3C8F-055F-689E9234A8FC}"/>
              </a:ext>
            </a:extLst>
          </p:cNvPr>
          <p:cNvSpPr/>
          <p:nvPr/>
        </p:nvSpPr>
        <p:spPr>
          <a:xfrm>
            <a:off x="4740799" y="4995612"/>
            <a:ext cx="1641650" cy="1577637"/>
          </a:xfrm>
          <a:custGeom>
            <a:avLst/>
            <a:gdLst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5502091 w 14872757"/>
              <a:gd name="connsiteY71" fmla="*/ 10407191 h 12639215"/>
              <a:gd name="connsiteX72" fmla="*/ 4330515 w 14872757"/>
              <a:gd name="connsiteY72" fmla="*/ 9283241 h 12639215"/>
              <a:gd name="connsiteX73" fmla="*/ 4930590 w 14872757"/>
              <a:gd name="connsiteY73" fmla="*/ 6911516 h 12639215"/>
              <a:gd name="connsiteX74" fmla="*/ 7235641 w 14872757"/>
              <a:gd name="connsiteY74" fmla="*/ 6254291 h 12639215"/>
              <a:gd name="connsiteX75" fmla="*/ 10035991 w 14872757"/>
              <a:gd name="connsiteY75" fmla="*/ 3558716 h 12639215"/>
              <a:gd name="connsiteX76" fmla="*/ 9816916 w 14872757"/>
              <a:gd name="connsiteY76" fmla="*/ 3434891 h 12639215"/>
              <a:gd name="connsiteX77" fmla="*/ 9837791 w 14872757"/>
              <a:gd name="connsiteY77" fmla="*/ 3423546 h 12639215"/>
              <a:gd name="connsiteX78" fmla="*/ 9737782 w 14872757"/>
              <a:gd name="connsiteY78" fmla="*/ 3435193 h 12639215"/>
              <a:gd name="connsiteX79" fmla="*/ 6883216 w 14872757"/>
              <a:gd name="connsiteY79" fmla="*/ 5749466 h 12639215"/>
              <a:gd name="connsiteX80" fmla="*/ 3759016 w 14872757"/>
              <a:gd name="connsiteY80" fmla="*/ 8543466 h 12639215"/>
              <a:gd name="connsiteX81" fmla="*/ 177616 w 14872757"/>
              <a:gd name="connsiteY81" fmla="*/ 6574966 h 12639215"/>
              <a:gd name="connsiteX82" fmla="*/ 193242 w 14872757"/>
              <a:gd name="connsiteY82" fmla="*/ 6572180 h 12639215"/>
              <a:gd name="connsiteX83" fmla="*/ 76015 w 14872757"/>
              <a:gd name="connsiteY83" fmla="*/ 5050965 h 12639215"/>
              <a:gd name="connsiteX84" fmla="*/ 3047815 w 14872757"/>
              <a:gd name="connsiteY84" fmla="*/ 2930065 h 12639215"/>
              <a:gd name="connsiteX85" fmla="*/ 1676215 w 14872757"/>
              <a:gd name="connsiteY85" fmla="*/ 2536365 h 12639215"/>
              <a:gd name="connsiteX86" fmla="*/ 2984315 w 14872757"/>
              <a:gd name="connsiteY86" fmla="*/ 1406065 h 12639215"/>
              <a:gd name="connsiteX87" fmla="*/ 4152715 w 14872757"/>
              <a:gd name="connsiteY87" fmla="*/ 936165 h 12639215"/>
              <a:gd name="connsiteX88" fmla="*/ 4241615 w 14872757"/>
              <a:gd name="connsiteY88" fmla="*/ 1685465 h 12639215"/>
              <a:gd name="connsiteX89" fmla="*/ 5905315 w 14872757"/>
              <a:gd name="connsiteY89" fmla="*/ 148765 h 12639215"/>
              <a:gd name="connsiteX90" fmla="*/ 6753784 w 14872757"/>
              <a:gd name="connsiteY90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9632767 w 14872757"/>
              <a:gd name="connsiteY64" fmla="*/ 11769265 h 12639215"/>
              <a:gd name="connsiteX65" fmla="*/ 8413567 w 14872757"/>
              <a:gd name="connsiteY65" fmla="*/ 12639215 h 12639215"/>
              <a:gd name="connsiteX66" fmla="*/ 7797617 w 14872757"/>
              <a:gd name="connsiteY66" fmla="*/ 11781965 h 12639215"/>
              <a:gd name="connsiteX67" fmla="*/ 7448367 w 14872757"/>
              <a:gd name="connsiteY67" fmla="*/ 11496215 h 12639215"/>
              <a:gd name="connsiteX68" fmla="*/ 7645217 w 14872757"/>
              <a:gd name="connsiteY68" fmla="*/ 11172365 h 12639215"/>
              <a:gd name="connsiteX69" fmla="*/ 8102417 w 14872757"/>
              <a:gd name="connsiteY69" fmla="*/ 11254915 h 12639215"/>
              <a:gd name="connsiteX70" fmla="*/ 7829367 w 14872757"/>
              <a:gd name="connsiteY70" fmla="*/ 10931065 h 12639215"/>
              <a:gd name="connsiteX71" fmla="*/ 5513510 w 14872757"/>
              <a:gd name="connsiteY71" fmla="*/ 10389453 h 12639215"/>
              <a:gd name="connsiteX72" fmla="*/ 4330515 w 14872757"/>
              <a:gd name="connsiteY72" fmla="*/ 9283241 h 12639215"/>
              <a:gd name="connsiteX73" fmla="*/ 4930590 w 14872757"/>
              <a:gd name="connsiteY73" fmla="*/ 6911516 h 12639215"/>
              <a:gd name="connsiteX74" fmla="*/ 7235641 w 14872757"/>
              <a:gd name="connsiteY74" fmla="*/ 6254291 h 12639215"/>
              <a:gd name="connsiteX75" fmla="*/ 10035991 w 14872757"/>
              <a:gd name="connsiteY75" fmla="*/ 3558716 h 12639215"/>
              <a:gd name="connsiteX76" fmla="*/ 9816916 w 14872757"/>
              <a:gd name="connsiteY76" fmla="*/ 3434891 h 12639215"/>
              <a:gd name="connsiteX77" fmla="*/ 9837791 w 14872757"/>
              <a:gd name="connsiteY77" fmla="*/ 3423546 h 12639215"/>
              <a:gd name="connsiteX78" fmla="*/ 9737782 w 14872757"/>
              <a:gd name="connsiteY78" fmla="*/ 3435193 h 12639215"/>
              <a:gd name="connsiteX79" fmla="*/ 6883216 w 14872757"/>
              <a:gd name="connsiteY79" fmla="*/ 5749466 h 12639215"/>
              <a:gd name="connsiteX80" fmla="*/ 3759016 w 14872757"/>
              <a:gd name="connsiteY80" fmla="*/ 8543466 h 12639215"/>
              <a:gd name="connsiteX81" fmla="*/ 177616 w 14872757"/>
              <a:gd name="connsiteY81" fmla="*/ 6574966 h 12639215"/>
              <a:gd name="connsiteX82" fmla="*/ 193242 w 14872757"/>
              <a:gd name="connsiteY82" fmla="*/ 6572180 h 12639215"/>
              <a:gd name="connsiteX83" fmla="*/ 76015 w 14872757"/>
              <a:gd name="connsiteY83" fmla="*/ 5050965 h 12639215"/>
              <a:gd name="connsiteX84" fmla="*/ 3047815 w 14872757"/>
              <a:gd name="connsiteY84" fmla="*/ 2930065 h 12639215"/>
              <a:gd name="connsiteX85" fmla="*/ 1676215 w 14872757"/>
              <a:gd name="connsiteY85" fmla="*/ 2536365 h 12639215"/>
              <a:gd name="connsiteX86" fmla="*/ 2984315 w 14872757"/>
              <a:gd name="connsiteY86" fmla="*/ 1406065 h 12639215"/>
              <a:gd name="connsiteX87" fmla="*/ 4152715 w 14872757"/>
              <a:gd name="connsiteY87" fmla="*/ 936165 h 12639215"/>
              <a:gd name="connsiteX88" fmla="*/ 4241615 w 14872757"/>
              <a:gd name="connsiteY88" fmla="*/ 1685465 h 12639215"/>
              <a:gd name="connsiteX89" fmla="*/ 5905315 w 14872757"/>
              <a:gd name="connsiteY89" fmla="*/ 148765 h 12639215"/>
              <a:gd name="connsiteX90" fmla="*/ 6753784 w 14872757"/>
              <a:gd name="connsiteY90" fmla="*/ 11 h 12639215"/>
              <a:gd name="connsiteX0" fmla="*/ 9100194 w 14872757"/>
              <a:gd name="connsiteY0" fmla="*/ 7992216 h 12899565"/>
              <a:gd name="connsiteX1" fmla="*/ 7664266 w 14872757"/>
              <a:gd name="connsiteY1" fmla="*/ 8130716 h 12899565"/>
              <a:gd name="connsiteX2" fmla="*/ 6593298 w 14872757"/>
              <a:gd name="connsiteY2" fmla="*/ 8740689 h 12899565"/>
              <a:gd name="connsiteX3" fmla="*/ 6519553 w 14872757"/>
              <a:gd name="connsiteY3" fmla="*/ 8836109 h 12899565"/>
              <a:gd name="connsiteX4" fmla="*/ 6603817 w 14872757"/>
              <a:gd name="connsiteY4" fmla="*/ 8949865 h 12899565"/>
              <a:gd name="connsiteX5" fmla="*/ 7937317 w 14872757"/>
              <a:gd name="connsiteY5" fmla="*/ 8581565 h 12899565"/>
              <a:gd name="connsiteX6" fmla="*/ 9648208 w 14872757"/>
              <a:gd name="connsiteY6" fmla="*/ 8219975 h 12899565"/>
              <a:gd name="connsiteX7" fmla="*/ 9847263 w 14872757"/>
              <a:gd name="connsiteY7" fmla="*/ 8181563 h 12899565"/>
              <a:gd name="connsiteX8" fmla="*/ 9814794 w 14872757"/>
              <a:gd name="connsiteY8" fmla="*/ 8045844 h 12899565"/>
              <a:gd name="connsiteX9" fmla="*/ 9631309 w 14872757"/>
              <a:gd name="connsiteY9" fmla="*/ 8021197 h 12899565"/>
              <a:gd name="connsiteX10" fmla="*/ 9100194 w 14872757"/>
              <a:gd name="connsiteY10" fmla="*/ 7992216 h 12899565"/>
              <a:gd name="connsiteX11" fmla="*/ 12994457 w 14872757"/>
              <a:gd name="connsiteY11" fmla="*/ 7209964 h 12899565"/>
              <a:gd name="connsiteX12" fmla="*/ 11876857 w 14872757"/>
              <a:gd name="connsiteY12" fmla="*/ 8063404 h 12899565"/>
              <a:gd name="connsiteX13" fmla="*/ 11000557 w 14872757"/>
              <a:gd name="connsiteY13" fmla="*/ 8204692 h 12899565"/>
              <a:gd name="connsiteX14" fmla="*/ 10879514 w 14872757"/>
              <a:gd name="connsiteY14" fmla="*/ 8206692 h 12899565"/>
              <a:gd name="connsiteX15" fmla="*/ 12089381 w 14872757"/>
              <a:gd name="connsiteY15" fmla="*/ 8283062 h 12899565"/>
              <a:gd name="connsiteX16" fmla="*/ 12073707 w 14872757"/>
              <a:gd name="connsiteY16" fmla="*/ 8263429 h 12899565"/>
              <a:gd name="connsiteX17" fmla="*/ 12994457 w 14872757"/>
              <a:gd name="connsiteY17" fmla="*/ 7209964 h 12899565"/>
              <a:gd name="connsiteX18" fmla="*/ 6753784 w 14872757"/>
              <a:gd name="connsiteY18" fmla="*/ 11 h 12899565"/>
              <a:gd name="connsiteX19" fmla="*/ 8292915 w 14872757"/>
              <a:gd name="connsiteY19" fmla="*/ 390065 h 12899565"/>
              <a:gd name="connsiteX20" fmla="*/ 7759515 w 14872757"/>
              <a:gd name="connsiteY20" fmla="*/ 1215565 h 12899565"/>
              <a:gd name="connsiteX21" fmla="*/ 6413315 w 14872757"/>
              <a:gd name="connsiteY21" fmla="*/ 1545765 h 12899565"/>
              <a:gd name="connsiteX22" fmla="*/ 4889315 w 14872757"/>
              <a:gd name="connsiteY22" fmla="*/ 3272965 h 12899565"/>
              <a:gd name="connsiteX23" fmla="*/ 3873315 w 14872757"/>
              <a:gd name="connsiteY23" fmla="*/ 4149265 h 12899565"/>
              <a:gd name="connsiteX24" fmla="*/ 1917515 w 14872757"/>
              <a:gd name="connsiteY24" fmla="*/ 5393865 h 12899565"/>
              <a:gd name="connsiteX25" fmla="*/ 1866715 w 14872757"/>
              <a:gd name="connsiteY25" fmla="*/ 6333665 h 12899565"/>
              <a:gd name="connsiteX26" fmla="*/ 2031816 w 14872757"/>
              <a:gd name="connsiteY26" fmla="*/ 6803566 h 12899565"/>
              <a:gd name="connsiteX27" fmla="*/ 4013016 w 14872757"/>
              <a:gd name="connsiteY27" fmla="*/ 4530266 h 12899565"/>
              <a:gd name="connsiteX28" fmla="*/ 5473516 w 14872757"/>
              <a:gd name="connsiteY28" fmla="*/ 3374566 h 12899565"/>
              <a:gd name="connsiteX29" fmla="*/ 6984816 w 14872757"/>
              <a:gd name="connsiteY29" fmla="*/ 2002966 h 12899565"/>
              <a:gd name="connsiteX30" fmla="*/ 8927916 w 14872757"/>
              <a:gd name="connsiteY30" fmla="*/ 517066 h 12899565"/>
              <a:gd name="connsiteX31" fmla="*/ 10655116 w 14872757"/>
              <a:gd name="connsiteY31" fmla="*/ 859966 h 12899565"/>
              <a:gd name="connsiteX32" fmla="*/ 11709216 w 14872757"/>
              <a:gd name="connsiteY32" fmla="*/ 1736266 h 12899565"/>
              <a:gd name="connsiteX33" fmla="*/ 11785416 w 14872757"/>
              <a:gd name="connsiteY33" fmla="*/ 2218866 h 12899565"/>
              <a:gd name="connsiteX34" fmla="*/ 11595940 w 14872757"/>
              <a:gd name="connsiteY34" fmla="*/ 2522027 h 12899565"/>
              <a:gd name="connsiteX35" fmla="*/ 11683816 w 14872757"/>
              <a:gd name="connsiteY35" fmla="*/ 2653841 h 12899565"/>
              <a:gd name="connsiteX36" fmla="*/ 12436291 w 14872757"/>
              <a:gd name="connsiteY36" fmla="*/ 2625266 h 12899565"/>
              <a:gd name="connsiteX37" fmla="*/ 14026966 w 14872757"/>
              <a:gd name="connsiteY37" fmla="*/ 6178091 h 12899565"/>
              <a:gd name="connsiteX38" fmla="*/ 12985567 w 14872757"/>
              <a:gd name="connsiteY38" fmla="*/ 6238415 h 12899565"/>
              <a:gd name="connsiteX39" fmla="*/ 12795066 w 14872757"/>
              <a:gd name="connsiteY39" fmla="*/ 6003466 h 12899565"/>
              <a:gd name="connsiteX40" fmla="*/ 11007541 w 14872757"/>
              <a:gd name="connsiteY40" fmla="*/ 4711241 h 12899565"/>
              <a:gd name="connsiteX41" fmla="*/ 9450706 w 14872757"/>
              <a:gd name="connsiteY41" fmla="*/ 6052961 h 12899565"/>
              <a:gd name="connsiteX42" fmla="*/ 9423044 w 14872757"/>
              <a:gd name="connsiteY42" fmla="*/ 6178604 h 12899565"/>
              <a:gd name="connsiteX43" fmla="*/ 9489257 w 14872757"/>
              <a:gd name="connsiteY43" fmla="*/ 6224444 h 12899565"/>
              <a:gd name="connsiteX44" fmla="*/ 10931977 w 14872757"/>
              <a:gd name="connsiteY44" fmla="*/ 5208444 h 12899565"/>
              <a:gd name="connsiteX45" fmla="*/ 12476297 w 14872757"/>
              <a:gd name="connsiteY45" fmla="*/ 6834044 h 12899565"/>
              <a:gd name="connsiteX46" fmla="*/ 12737282 w 14872757"/>
              <a:gd name="connsiteY46" fmla="*/ 6376209 h 12899565"/>
              <a:gd name="connsiteX47" fmla="*/ 13258617 w 14872757"/>
              <a:gd name="connsiteY47" fmla="*/ 6488604 h 12899565"/>
              <a:gd name="connsiteX48" fmla="*/ 13319577 w 14872757"/>
              <a:gd name="connsiteY48" fmla="*/ 6925484 h 12899565"/>
              <a:gd name="connsiteX49" fmla="*/ 13370377 w 14872757"/>
              <a:gd name="connsiteY49" fmla="*/ 6422564 h 12899565"/>
              <a:gd name="connsiteX50" fmla="*/ 14345737 w 14872757"/>
              <a:gd name="connsiteY50" fmla="*/ 6437804 h 12899565"/>
              <a:gd name="connsiteX51" fmla="*/ 14853737 w 14872757"/>
              <a:gd name="connsiteY51" fmla="*/ 7453804 h 12899565"/>
              <a:gd name="connsiteX52" fmla="*/ 13343227 w 14872757"/>
              <a:gd name="connsiteY52" fmla="*/ 9581285 h 12899565"/>
              <a:gd name="connsiteX53" fmla="*/ 13209811 w 14872757"/>
              <a:gd name="connsiteY53" fmla="*/ 9647457 h 12899565"/>
              <a:gd name="connsiteX54" fmla="*/ 13191446 w 14872757"/>
              <a:gd name="connsiteY54" fmla="*/ 9697181 h 12899565"/>
              <a:gd name="connsiteX55" fmla="*/ 13341167 w 14872757"/>
              <a:gd name="connsiteY55" fmla="*/ 9838865 h 12899565"/>
              <a:gd name="connsiteX56" fmla="*/ 13512617 w 14872757"/>
              <a:gd name="connsiteY56" fmla="*/ 10442115 h 12899565"/>
              <a:gd name="connsiteX57" fmla="*/ 10242367 w 14872757"/>
              <a:gd name="connsiteY57" fmla="*/ 11578765 h 12899565"/>
              <a:gd name="connsiteX58" fmla="*/ 9880417 w 14872757"/>
              <a:gd name="connsiteY58" fmla="*/ 11019965 h 12899565"/>
              <a:gd name="connsiteX59" fmla="*/ 8756467 w 14872757"/>
              <a:gd name="connsiteY59" fmla="*/ 9654715 h 12899565"/>
              <a:gd name="connsiteX60" fmla="*/ 8184967 w 14872757"/>
              <a:gd name="connsiteY60" fmla="*/ 9559465 h 12899565"/>
              <a:gd name="connsiteX61" fmla="*/ 8318317 w 14872757"/>
              <a:gd name="connsiteY61" fmla="*/ 9845215 h 12899565"/>
              <a:gd name="connsiteX62" fmla="*/ 8927917 w 14872757"/>
              <a:gd name="connsiteY62" fmla="*/ 10613565 h 12899565"/>
              <a:gd name="connsiteX63" fmla="*/ 9759767 w 14872757"/>
              <a:gd name="connsiteY63" fmla="*/ 11680365 h 12899565"/>
              <a:gd name="connsiteX64" fmla="*/ 10509067 w 14872757"/>
              <a:gd name="connsiteY64" fmla="*/ 12899565 h 12899565"/>
              <a:gd name="connsiteX65" fmla="*/ 8413567 w 14872757"/>
              <a:gd name="connsiteY65" fmla="*/ 12639215 h 12899565"/>
              <a:gd name="connsiteX66" fmla="*/ 7797617 w 14872757"/>
              <a:gd name="connsiteY66" fmla="*/ 11781965 h 12899565"/>
              <a:gd name="connsiteX67" fmla="*/ 7448367 w 14872757"/>
              <a:gd name="connsiteY67" fmla="*/ 11496215 h 12899565"/>
              <a:gd name="connsiteX68" fmla="*/ 7645217 w 14872757"/>
              <a:gd name="connsiteY68" fmla="*/ 11172365 h 12899565"/>
              <a:gd name="connsiteX69" fmla="*/ 8102417 w 14872757"/>
              <a:gd name="connsiteY69" fmla="*/ 11254915 h 12899565"/>
              <a:gd name="connsiteX70" fmla="*/ 7829367 w 14872757"/>
              <a:gd name="connsiteY70" fmla="*/ 10931065 h 12899565"/>
              <a:gd name="connsiteX71" fmla="*/ 5513510 w 14872757"/>
              <a:gd name="connsiteY71" fmla="*/ 10389453 h 12899565"/>
              <a:gd name="connsiteX72" fmla="*/ 4330515 w 14872757"/>
              <a:gd name="connsiteY72" fmla="*/ 9283241 h 12899565"/>
              <a:gd name="connsiteX73" fmla="*/ 4930590 w 14872757"/>
              <a:gd name="connsiteY73" fmla="*/ 6911516 h 12899565"/>
              <a:gd name="connsiteX74" fmla="*/ 7235641 w 14872757"/>
              <a:gd name="connsiteY74" fmla="*/ 6254291 h 12899565"/>
              <a:gd name="connsiteX75" fmla="*/ 10035991 w 14872757"/>
              <a:gd name="connsiteY75" fmla="*/ 3558716 h 12899565"/>
              <a:gd name="connsiteX76" fmla="*/ 9816916 w 14872757"/>
              <a:gd name="connsiteY76" fmla="*/ 3434891 h 12899565"/>
              <a:gd name="connsiteX77" fmla="*/ 9837791 w 14872757"/>
              <a:gd name="connsiteY77" fmla="*/ 3423546 h 12899565"/>
              <a:gd name="connsiteX78" fmla="*/ 9737782 w 14872757"/>
              <a:gd name="connsiteY78" fmla="*/ 3435193 h 12899565"/>
              <a:gd name="connsiteX79" fmla="*/ 6883216 w 14872757"/>
              <a:gd name="connsiteY79" fmla="*/ 5749466 h 12899565"/>
              <a:gd name="connsiteX80" fmla="*/ 3759016 w 14872757"/>
              <a:gd name="connsiteY80" fmla="*/ 8543466 h 12899565"/>
              <a:gd name="connsiteX81" fmla="*/ 177616 w 14872757"/>
              <a:gd name="connsiteY81" fmla="*/ 6574966 h 12899565"/>
              <a:gd name="connsiteX82" fmla="*/ 193242 w 14872757"/>
              <a:gd name="connsiteY82" fmla="*/ 6572180 h 12899565"/>
              <a:gd name="connsiteX83" fmla="*/ 76015 w 14872757"/>
              <a:gd name="connsiteY83" fmla="*/ 5050965 h 12899565"/>
              <a:gd name="connsiteX84" fmla="*/ 3047815 w 14872757"/>
              <a:gd name="connsiteY84" fmla="*/ 2930065 h 12899565"/>
              <a:gd name="connsiteX85" fmla="*/ 1676215 w 14872757"/>
              <a:gd name="connsiteY85" fmla="*/ 2536365 h 12899565"/>
              <a:gd name="connsiteX86" fmla="*/ 2984315 w 14872757"/>
              <a:gd name="connsiteY86" fmla="*/ 1406065 h 12899565"/>
              <a:gd name="connsiteX87" fmla="*/ 4152715 w 14872757"/>
              <a:gd name="connsiteY87" fmla="*/ 936165 h 12899565"/>
              <a:gd name="connsiteX88" fmla="*/ 4241615 w 14872757"/>
              <a:gd name="connsiteY88" fmla="*/ 1685465 h 12899565"/>
              <a:gd name="connsiteX89" fmla="*/ 5905315 w 14872757"/>
              <a:gd name="connsiteY89" fmla="*/ 148765 h 12899565"/>
              <a:gd name="connsiteX90" fmla="*/ 6753784 w 14872757"/>
              <a:gd name="connsiteY90" fmla="*/ 11 h 12899565"/>
              <a:gd name="connsiteX0" fmla="*/ 9100194 w 14872757"/>
              <a:gd name="connsiteY0" fmla="*/ 7992216 h 13750465"/>
              <a:gd name="connsiteX1" fmla="*/ 7664266 w 14872757"/>
              <a:gd name="connsiteY1" fmla="*/ 8130716 h 13750465"/>
              <a:gd name="connsiteX2" fmla="*/ 6593298 w 14872757"/>
              <a:gd name="connsiteY2" fmla="*/ 8740689 h 13750465"/>
              <a:gd name="connsiteX3" fmla="*/ 6519553 w 14872757"/>
              <a:gd name="connsiteY3" fmla="*/ 8836109 h 13750465"/>
              <a:gd name="connsiteX4" fmla="*/ 6603817 w 14872757"/>
              <a:gd name="connsiteY4" fmla="*/ 8949865 h 13750465"/>
              <a:gd name="connsiteX5" fmla="*/ 7937317 w 14872757"/>
              <a:gd name="connsiteY5" fmla="*/ 8581565 h 13750465"/>
              <a:gd name="connsiteX6" fmla="*/ 9648208 w 14872757"/>
              <a:gd name="connsiteY6" fmla="*/ 8219975 h 13750465"/>
              <a:gd name="connsiteX7" fmla="*/ 9847263 w 14872757"/>
              <a:gd name="connsiteY7" fmla="*/ 8181563 h 13750465"/>
              <a:gd name="connsiteX8" fmla="*/ 9814794 w 14872757"/>
              <a:gd name="connsiteY8" fmla="*/ 8045844 h 13750465"/>
              <a:gd name="connsiteX9" fmla="*/ 9631309 w 14872757"/>
              <a:gd name="connsiteY9" fmla="*/ 8021197 h 13750465"/>
              <a:gd name="connsiteX10" fmla="*/ 9100194 w 14872757"/>
              <a:gd name="connsiteY10" fmla="*/ 7992216 h 13750465"/>
              <a:gd name="connsiteX11" fmla="*/ 12994457 w 14872757"/>
              <a:gd name="connsiteY11" fmla="*/ 7209964 h 13750465"/>
              <a:gd name="connsiteX12" fmla="*/ 11876857 w 14872757"/>
              <a:gd name="connsiteY12" fmla="*/ 8063404 h 13750465"/>
              <a:gd name="connsiteX13" fmla="*/ 11000557 w 14872757"/>
              <a:gd name="connsiteY13" fmla="*/ 8204692 h 13750465"/>
              <a:gd name="connsiteX14" fmla="*/ 10879514 w 14872757"/>
              <a:gd name="connsiteY14" fmla="*/ 8206692 h 13750465"/>
              <a:gd name="connsiteX15" fmla="*/ 12089381 w 14872757"/>
              <a:gd name="connsiteY15" fmla="*/ 8283062 h 13750465"/>
              <a:gd name="connsiteX16" fmla="*/ 12073707 w 14872757"/>
              <a:gd name="connsiteY16" fmla="*/ 8263429 h 13750465"/>
              <a:gd name="connsiteX17" fmla="*/ 12994457 w 14872757"/>
              <a:gd name="connsiteY17" fmla="*/ 7209964 h 13750465"/>
              <a:gd name="connsiteX18" fmla="*/ 6753784 w 14872757"/>
              <a:gd name="connsiteY18" fmla="*/ 11 h 13750465"/>
              <a:gd name="connsiteX19" fmla="*/ 8292915 w 14872757"/>
              <a:gd name="connsiteY19" fmla="*/ 390065 h 13750465"/>
              <a:gd name="connsiteX20" fmla="*/ 7759515 w 14872757"/>
              <a:gd name="connsiteY20" fmla="*/ 1215565 h 13750465"/>
              <a:gd name="connsiteX21" fmla="*/ 6413315 w 14872757"/>
              <a:gd name="connsiteY21" fmla="*/ 1545765 h 13750465"/>
              <a:gd name="connsiteX22" fmla="*/ 4889315 w 14872757"/>
              <a:gd name="connsiteY22" fmla="*/ 3272965 h 13750465"/>
              <a:gd name="connsiteX23" fmla="*/ 3873315 w 14872757"/>
              <a:gd name="connsiteY23" fmla="*/ 4149265 h 13750465"/>
              <a:gd name="connsiteX24" fmla="*/ 1917515 w 14872757"/>
              <a:gd name="connsiteY24" fmla="*/ 5393865 h 13750465"/>
              <a:gd name="connsiteX25" fmla="*/ 1866715 w 14872757"/>
              <a:gd name="connsiteY25" fmla="*/ 6333665 h 13750465"/>
              <a:gd name="connsiteX26" fmla="*/ 2031816 w 14872757"/>
              <a:gd name="connsiteY26" fmla="*/ 6803566 h 13750465"/>
              <a:gd name="connsiteX27" fmla="*/ 4013016 w 14872757"/>
              <a:gd name="connsiteY27" fmla="*/ 4530266 h 13750465"/>
              <a:gd name="connsiteX28" fmla="*/ 5473516 w 14872757"/>
              <a:gd name="connsiteY28" fmla="*/ 3374566 h 13750465"/>
              <a:gd name="connsiteX29" fmla="*/ 6984816 w 14872757"/>
              <a:gd name="connsiteY29" fmla="*/ 2002966 h 13750465"/>
              <a:gd name="connsiteX30" fmla="*/ 8927916 w 14872757"/>
              <a:gd name="connsiteY30" fmla="*/ 517066 h 13750465"/>
              <a:gd name="connsiteX31" fmla="*/ 10655116 w 14872757"/>
              <a:gd name="connsiteY31" fmla="*/ 859966 h 13750465"/>
              <a:gd name="connsiteX32" fmla="*/ 11709216 w 14872757"/>
              <a:gd name="connsiteY32" fmla="*/ 1736266 h 13750465"/>
              <a:gd name="connsiteX33" fmla="*/ 11785416 w 14872757"/>
              <a:gd name="connsiteY33" fmla="*/ 2218866 h 13750465"/>
              <a:gd name="connsiteX34" fmla="*/ 11595940 w 14872757"/>
              <a:gd name="connsiteY34" fmla="*/ 2522027 h 13750465"/>
              <a:gd name="connsiteX35" fmla="*/ 11683816 w 14872757"/>
              <a:gd name="connsiteY35" fmla="*/ 2653841 h 13750465"/>
              <a:gd name="connsiteX36" fmla="*/ 12436291 w 14872757"/>
              <a:gd name="connsiteY36" fmla="*/ 2625266 h 13750465"/>
              <a:gd name="connsiteX37" fmla="*/ 14026966 w 14872757"/>
              <a:gd name="connsiteY37" fmla="*/ 6178091 h 13750465"/>
              <a:gd name="connsiteX38" fmla="*/ 12985567 w 14872757"/>
              <a:gd name="connsiteY38" fmla="*/ 6238415 h 13750465"/>
              <a:gd name="connsiteX39" fmla="*/ 12795066 w 14872757"/>
              <a:gd name="connsiteY39" fmla="*/ 6003466 h 13750465"/>
              <a:gd name="connsiteX40" fmla="*/ 11007541 w 14872757"/>
              <a:gd name="connsiteY40" fmla="*/ 4711241 h 13750465"/>
              <a:gd name="connsiteX41" fmla="*/ 9450706 w 14872757"/>
              <a:gd name="connsiteY41" fmla="*/ 6052961 h 13750465"/>
              <a:gd name="connsiteX42" fmla="*/ 9423044 w 14872757"/>
              <a:gd name="connsiteY42" fmla="*/ 6178604 h 13750465"/>
              <a:gd name="connsiteX43" fmla="*/ 9489257 w 14872757"/>
              <a:gd name="connsiteY43" fmla="*/ 6224444 h 13750465"/>
              <a:gd name="connsiteX44" fmla="*/ 10931977 w 14872757"/>
              <a:gd name="connsiteY44" fmla="*/ 5208444 h 13750465"/>
              <a:gd name="connsiteX45" fmla="*/ 12476297 w 14872757"/>
              <a:gd name="connsiteY45" fmla="*/ 6834044 h 13750465"/>
              <a:gd name="connsiteX46" fmla="*/ 12737282 w 14872757"/>
              <a:gd name="connsiteY46" fmla="*/ 6376209 h 13750465"/>
              <a:gd name="connsiteX47" fmla="*/ 13258617 w 14872757"/>
              <a:gd name="connsiteY47" fmla="*/ 6488604 h 13750465"/>
              <a:gd name="connsiteX48" fmla="*/ 13319577 w 14872757"/>
              <a:gd name="connsiteY48" fmla="*/ 6925484 h 13750465"/>
              <a:gd name="connsiteX49" fmla="*/ 13370377 w 14872757"/>
              <a:gd name="connsiteY49" fmla="*/ 6422564 h 13750465"/>
              <a:gd name="connsiteX50" fmla="*/ 14345737 w 14872757"/>
              <a:gd name="connsiteY50" fmla="*/ 6437804 h 13750465"/>
              <a:gd name="connsiteX51" fmla="*/ 14853737 w 14872757"/>
              <a:gd name="connsiteY51" fmla="*/ 7453804 h 13750465"/>
              <a:gd name="connsiteX52" fmla="*/ 13343227 w 14872757"/>
              <a:gd name="connsiteY52" fmla="*/ 9581285 h 13750465"/>
              <a:gd name="connsiteX53" fmla="*/ 13209811 w 14872757"/>
              <a:gd name="connsiteY53" fmla="*/ 9647457 h 13750465"/>
              <a:gd name="connsiteX54" fmla="*/ 13191446 w 14872757"/>
              <a:gd name="connsiteY54" fmla="*/ 9697181 h 13750465"/>
              <a:gd name="connsiteX55" fmla="*/ 13341167 w 14872757"/>
              <a:gd name="connsiteY55" fmla="*/ 9838865 h 13750465"/>
              <a:gd name="connsiteX56" fmla="*/ 13512617 w 14872757"/>
              <a:gd name="connsiteY56" fmla="*/ 10442115 h 13750465"/>
              <a:gd name="connsiteX57" fmla="*/ 10242367 w 14872757"/>
              <a:gd name="connsiteY57" fmla="*/ 11578765 h 13750465"/>
              <a:gd name="connsiteX58" fmla="*/ 9880417 w 14872757"/>
              <a:gd name="connsiteY58" fmla="*/ 11019965 h 13750465"/>
              <a:gd name="connsiteX59" fmla="*/ 8756467 w 14872757"/>
              <a:gd name="connsiteY59" fmla="*/ 9654715 h 13750465"/>
              <a:gd name="connsiteX60" fmla="*/ 8184967 w 14872757"/>
              <a:gd name="connsiteY60" fmla="*/ 9559465 h 13750465"/>
              <a:gd name="connsiteX61" fmla="*/ 8318317 w 14872757"/>
              <a:gd name="connsiteY61" fmla="*/ 9845215 h 13750465"/>
              <a:gd name="connsiteX62" fmla="*/ 8927917 w 14872757"/>
              <a:gd name="connsiteY62" fmla="*/ 10613565 h 13750465"/>
              <a:gd name="connsiteX63" fmla="*/ 9759767 w 14872757"/>
              <a:gd name="connsiteY63" fmla="*/ 11680365 h 13750465"/>
              <a:gd name="connsiteX64" fmla="*/ 10509067 w 14872757"/>
              <a:gd name="connsiteY64" fmla="*/ 12899565 h 13750465"/>
              <a:gd name="connsiteX65" fmla="*/ 9200967 w 14872757"/>
              <a:gd name="connsiteY65" fmla="*/ 13750465 h 13750465"/>
              <a:gd name="connsiteX66" fmla="*/ 7797617 w 14872757"/>
              <a:gd name="connsiteY66" fmla="*/ 11781965 h 13750465"/>
              <a:gd name="connsiteX67" fmla="*/ 7448367 w 14872757"/>
              <a:gd name="connsiteY67" fmla="*/ 11496215 h 13750465"/>
              <a:gd name="connsiteX68" fmla="*/ 7645217 w 14872757"/>
              <a:gd name="connsiteY68" fmla="*/ 11172365 h 13750465"/>
              <a:gd name="connsiteX69" fmla="*/ 8102417 w 14872757"/>
              <a:gd name="connsiteY69" fmla="*/ 11254915 h 13750465"/>
              <a:gd name="connsiteX70" fmla="*/ 7829367 w 14872757"/>
              <a:gd name="connsiteY70" fmla="*/ 10931065 h 13750465"/>
              <a:gd name="connsiteX71" fmla="*/ 5513510 w 14872757"/>
              <a:gd name="connsiteY71" fmla="*/ 10389453 h 13750465"/>
              <a:gd name="connsiteX72" fmla="*/ 4330515 w 14872757"/>
              <a:gd name="connsiteY72" fmla="*/ 9283241 h 13750465"/>
              <a:gd name="connsiteX73" fmla="*/ 4930590 w 14872757"/>
              <a:gd name="connsiteY73" fmla="*/ 6911516 h 13750465"/>
              <a:gd name="connsiteX74" fmla="*/ 7235641 w 14872757"/>
              <a:gd name="connsiteY74" fmla="*/ 6254291 h 13750465"/>
              <a:gd name="connsiteX75" fmla="*/ 10035991 w 14872757"/>
              <a:gd name="connsiteY75" fmla="*/ 3558716 h 13750465"/>
              <a:gd name="connsiteX76" fmla="*/ 9816916 w 14872757"/>
              <a:gd name="connsiteY76" fmla="*/ 3434891 h 13750465"/>
              <a:gd name="connsiteX77" fmla="*/ 9837791 w 14872757"/>
              <a:gd name="connsiteY77" fmla="*/ 3423546 h 13750465"/>
              <a:gd name="connsiteX78" fmla="*/ 9737782 w 14872757"/>
              <a:gd name="connsiteY78" fmla="*/ 3435193 h 13750465"/>
              <a:gd name="connsiteX79" fmla="*/ 6883216 w 14872757"/>
              <a:gd name="connsiteY79" fmla="*/ 5749466 h 13750465"/>
              <a:gd name="connsiteX80" fmla="*/ 3759016 w 14872757"/>
              <a:gd name="connsiteY80" fmla="*/ 8543466 h 13750465"/>
              <a:gd name="connsiteX81" fmla="*/ 177616 w 14872757"/>
              <a:gd name="connsiteY81" fmla="*/ 6574966 h 13750465"/>
              <a:gd name="connsiteX82" fmla="*/ 193242 w 14872757"/>
              <a:gd name="connsiteY82" fmla="*/ 6572180 h 13750465"/>
              <a:gd name="connsiteX83" fmla="*/ 76015 w 14872757"/>
              <a:gd name="connsiteY83" fmla="*/ 5050965 h 13750465"/>
              <a:gd name="connsiteX84" fmla="*/ 3047815 w 14872757"/>
              <a:gd name="connsiteY84" fmla="*/ 2930065 h 13750465"/>
              <a:gd name="connsiteX85" fmla="*/ 1676215 w 14872757"/>
              <a:gd name="connsiteY85" fmla="*/ 2536365 h 13750465"/>
              <a:gd name="connsiteX86" fmla="*/ 2984315 w 14872757"/>
              <a:gd name="connsiteY86" fmla="*/ 1406065 h 13750465"/>
              <a:gd name="connsiteX87" fmla="*/ 4152715 w 14872757"/>
              <a:gd name="connsiteY87" fmla="*/ 936165 h 13750465"/>
              <a:gd name="connsiteX88" fmla="*/ 4241615 w 14872757"/>
              <a:gd name="connsiteY88" fmla="*/ 1685465 h 13750465"/>
              <a:gd name="connsiteX89" fmla="*/ 5905315 w 14872757"/>
              <a:gd name="connsiteY89" fmla="*/ 148765 h 13750465"/>
              <a:gd name="connsiteX90" fmla="*/ 6753784 w 14872757"/>
              <a:gd name="connsiteY90" fmla="*/ 11 h 13750465"/>
              <a:gd name="connsiteX0" fmla="*/ 9100194 w 14872757"/>
              <a:gd name="connsiteY0" fmla="*/ 7992216 h 13725065"/>
              <a:gd name="connsiteX1" fmla="*/ 7664266 w 14872757"/>
              <a:gd name="connsiteY1" fmla="*/ 8130716 h 13725065"/>
              <a:gd name="connsiteX2" fmla="*/ 6593298 w 14872757"/>
              <a:gd name="connsiteY2" fmla="*/ 8740689 h 13725065"/>
              <a:gd name="connsiteX3" fmla="*/ 6519553 w 14872757"/>
              <a:gd name="connsiteY3" fmla="*/ 8836109 h 13725065"/>
              <a:gd name="connsiteX4" fmla="*/ 6603817 w 14872757"/>
              <a:gd name="connsiteY4" fmla="*/ 8949865 h 13725065"/>
              <a:gd name="connsiteX5" fmla="*/ 7937317 w 14872757"/>
              <a:gd name="connsiteY5" fmla="*/ 8581565 h 13725065"/>
              <a:gd name="connsiteX6" fmla="*/ 9648208 w 14872757"/>
              <a:gd name="connsiteY6" fmla="*/ 8219975 h 13725065"/>
              <a:gd name="connsiteX7" fmla="*/ 9847263 w 14872757"/>
              <a:gd name="connsiteY7" fmla="*/ 8181563 h 13725065"/>
              <a:gd name="connsiteX8" fmla="*/ 9814794 w 14872757"/>
              <a:gd name="connsiteY8" fmla="*/ 8045844 h 13725065"/>
              <a:gd name="connsiteX9" fmla="*/ 9631309 w 14872757"/>
              <a:gd name="connsiteY9" fmla="*/ 8021197 h 13725065"/>
              <a:gd name="connsiteX10" fmla="*/ 9100194 w 14872757"/>
              <a:gd name="connsiteY10" fmla="*/ 7992216 h 13725065"/>
              <a:gd name="connsiteX11" fmla="*/ 12994457 w 14872757"/>
              <a:gd name="connsiteY11" fmla="*/ 7209964 h 13725065"/>
              <a:gd name="connsiteX12" fmla="*/ 11876857 w 14872757"/>
              <a:gd name="connsiteY12" fmla="*/ 8063404 h 13725065"/>
              <a:gd name="connsiteX13" fmla="*/ 11000557 w 14872757"/>
              <a:gd name="connsiteY13" fmla="*/ 8204692 h 13725065"/>
              <a:gd name="connsiteX14" fmla="*/ 10879514 w 14872757"/>
              <a:gd name="connsiteY14" fmla="*/ 8206692 h 13725065"/>
              <a:gd name="connsiteX15" fmla="*/ 12089381 w 14872757"/>
              <a:gd name="connsiteY15" fmla="*/ 8283062 h 13725065"/>
              <a:gd name="connsiteX16" fmla="*/ 12073707 w 14872757"/>
              <a:gd name="connsiteY16" fmla="*/ 8263429 h 13725065"/>
              <a:gd name="connsiteX17" fmla="*/ 12994457 w 14872757"/>
              <a:gd name="connsiteY17" fmla="*/ 7209964 h 13725065"/>
              <a:gd name="connsiteX18" fmla="*/ 6753784 w 14872757"/>
              <a:gd name="connsiteY18" fmla="*/ 11 h 13725065"/>
              <a:gd name="connsiteX19" fmla="*/ 8292915 w 14872757"/>
              <a:gd name="connsiteY19" fmla="*/ 390065 h 13725065"/>
              <a:gd name="connsiteX20" fmla="*/ 7759515 w 14872757"/>
              <a:gd name="connsiteY20" fmla="*/ 1215565 h 13725065"/>
              <a:gd name="connsiteX21" fmla="*/ 6413315 w 14872757"/>
              <a:gd name="connsiteY21" fmla="*/ 1545765 h 13725065"/>
              <a:gd name="connsiteX22" fmla="*/ 4889315 w 14872757"/>
              <a:gd name="connsiteY22" fmla="*/ 3272965 h 13725065"/>
              <a:gd name="connsiteX23" fmla="*/ 3873315 w 14872757"/>
              <a:gd name="connsiteY23" fmla="*/ 4149265 h 13725065"/>
              <a:gd name="connsiteX24" fmla="*/ 1917515 w 14872757"/>
              <a:gd name="connsiteY24" fmla="*/ 5393865 h 13725065"/>
              <a:gd name="connsiteX25" fmla="*/ 1866715 w 14872757"/>
              <a:gd name="connsiteY25" fmla="*/ 6333665 h 13725065"/>
              <a:gd name="connsiteX26" fmla="*/ 2031816 w 14872757"/>
              <a:gd name="connsiteY26" fmla="*/ 6803566 h 13725065"/>
              <a:gd name="connsiteX27" fmla="*/ 4013016 w 14872757"/>
              <a:gd name="connsiteY27" fmla="*/ 4530266 h 13725065"/>
              <a:gd name="connsiteX28" fmla="*/ 5473516 w 14872757"/>
              <a:gd name="connsiteY28" fmla="*/ 3374566 h 13725065"/>
              <a:gd name="connsiteX29" fmla="*/ 6984816 w 14872757"/>
              <a:gd name="connsiteY29" fmla="*/ 2002966 h 13725065"/>
              <a:gd name="connsiteX30" fmla="*/ 8927916 w 14872757"/>
              <a:gd name="connsiteY30" fmla="*/ 517066 h 13725065"/>
              <a:gd name="connsiteX31" fmla="*/ 10655116 w 14872757"/>
              <a:gd name="connsiteY31" fmla="*/ 859966 h 13725065"/>
              <a:gd name="connsiteX32" fmla="*/ 11709216 w 14872757"/>
              <a:gd name="connsiteY32" fmla="*/ 1736266 h 13725065"/>
              <a:gd name="connsiteX33" fmla="*/ 11785416 w 14872757"/>
              <a:gd name="connsiteY33" fmla="*/ 2218866 h 13725065"/>
              <a:gd name="connsiteX34" fmla="*/ 11595940 w 14872757"/>
              <a:gd name="connsiteY34" fmla="*/ 2522027 h 13725065"/>
              <a:gd name="connsiteX35" fmla="*/ 11683816 w 14872757"/>
              <a:gd name="connsiteY35" fmla="*/ 2653841 h 13725065"/>
              <a:gd name="connsiteX36" fmla="*/ 12436291 w 14872757"/>
              <a:gd name="connsiteY36" fmla="*/ 2625266 h 13725065"/>
              <a:gd name="connsiteX37" fmla="*/ 14026966 w 14872757"/>
              <a:gd name="connsiteY37" fmla="*/ 6178091 h 13725065"/>
              <a:gd name="connsiteX38" fmla="*/ 12985567 w 14872757"/>
              <a:gd name="connsiteY38" fmla="*/ 6238415 h 13725065"/>
              <a:gd name="connsiteX39" fmla="*/ 12795066 w 14872757"/>
              <a:gd name="connsiteY39" fmla="*/ 6003466 h 13725065"/>
              <a:gd name="connsiteX40" fmla="*/ 11007541 w 14872757"/>
              <a:gd name="connsiteY40" fmla="*/ 4711241 h 13725065"/>
              <a:gd name="connsiteX41" fmla="*/ 9450706 w 14872757"/>
              <a:gd name="connsiteY41" fmla="*/ 6052961 h 13725065"/>
              <a:gd name="connsiteX42" fmla="*/ 9423044 w 14872757"/>
              <a:gd name="connsiteY42" fmla="*/ 6178604 h 13725065"/>
              <a:gd name="connsiteX43" fmla="*/ 9489257 w 14872757"/>
              <a:gd name="connsiteY43" fmla="*/ 6224444 h 13725065"/>
              <a:gd name="connsiteX44" fmla="*/ 10931977 w 14872757"/>
              <a:gd name="connsiteY44" fmla="*/ 5208444 h 13725065"/>
              <a:gd name="connsiteX45" fmla="*/ 12476297 w 14872757"/>
              <a:gd name="connsiteY45" fmla="*/ 6834044 h 13725065"/>
              <a:gd name="connsiteX46" fmla="*/ 12737282 w 14872757"/>
              <a:gd name="connsiteY46" fmla="*/ 6376209 h 13725065"/>
              <a:gd name="connsiteX47" fmla="*/ 13258617 w 14872757"/>
              <a:gd name="connsiteY47" fmla="*/ 6488604 h 13725065"/>
              <a:gd name="connsiteX48" fmla="*/ 13319577 w 14872757"/>
              <a:gd name="connsiteY48" fmla="*/ 6925484 h 13725065"/>
              <a:gd name="connsiteX49" fmla="*/ 13370377 w 14872757"/>
              <a:gd name="connsiteY49" fmla="*/ 6422564 h 13725065"/>
              <a:gd name="connsiteX50" fmla="*/ 14345737 w 14872757"/>
              <a:gd name="connsiteY50" fmla="*/ 6437804 h 13725065"/>
              <a:gd name="connsiteX51" fmla="*/ 14853737 w 14872757"/>
              <a:gd name="connsiteY51" fmla="*/ 7453804 h 13725065"/>
              <a:gd name="connsiteX52" fmla="*/ 13343227 w 14872757"/>
              <a:gd name="connsiteY52" fmla="*/ 9581285 h 13725065"/>
              <a:gd name="connsiteX53" fmla="*/ 13209811 w 14872757"/>
              <a:gd name="connsiteY53" fmla="*/ 9647457 h 13725065"/>
              <a:gd name="connsiteX54" fmla="*/ 13191446 w 14872757"/>
              <a:gd name="connsiteY54" fmla="*/ 9697181 h 13725065"/>
              <a:gd name="connsiteX55" fmla="*/ 13341167 w 14872757"/>
              <a:gd name="connsiteY55" fmla="*/ 9838865 h 13725065"/>
              <a:gd name="connsiteX56" fmla="*/ 13512617 w 14872757"/>
              <a:gd name="connsiteY56" fmla="*/ 10442115 h 13725065"/>
              <a:gd name="connsiteX57" fmla="*/ 10242367 w 14872757"/>
              <a:gd name="connsiteY57" fmla="*/ 11578765 h 13725065"/>
              <a:gd name="connsiteX58" fmla="*/ 9880417 w 14872757"/>
              <a:gd name="connsiteY58" fmla="*/ 11019965 h 13725065"/>
              <a:gd name="connsiteX59" fmla="*/ 8756467 w 14872757"/>
              <a:gd name="connsiteY59" fmla="*/ 9654715 h 13725065"/>
              <a:gd name="connsiteX60" fmla="*/ 8184967 w 14872757"/>
              <a:gd name="connsiteY60" fmla="*/ 9559465 h 13725065"/>
              <a:gd name="connsiteX61" fmla="*/ 8318317 w 14872757"/>
              <a:gd name="connsiteY61" fmla="*/ 9845215 h 13725065"/>
              <a:gd name="connsiteX62" fmla="*/ 8927917 w 14872757"/>
              <a:gd name="connsiteY62" fmla="*/ 10613565 h 13725065"/>
              <a:gd name="connsiteX63" fmla="*/ 9759767 w 14872757"/>
              <a:gd name="connsiteY63" fmla="*/ 11680365 h 13725065"/>
              <a:gd name="connsiteX64" fmla="*/ 10509067 w 14872757"/>
              <a:gd name="connsiteY64" fmla="*/ 12899565 h 13725065"/>
              <a:gd name="connsiteX65" fmla="*/ 9232717 w 14872757"/>
              <a:gd name="connsiteY65" fmla="*/ 13725065 h 13725065"/>
              <a:gd name="connsiteX66" fmla="*/ 7797617 w 14872757"/>
              <a:gd name="connsiteY66" fmla="*/ 11781965 h 13725065"/>
              <a:gd name="connsiteX67" fmla="*/ 7448367 w 14872757"/>
              <a:gd name="connsiteY67" fmla="*/ 11496215 h 13725065"/>
              <a:gd name="connsiteX68" fmla="*/ 7645217 w 14872757"/>
              <a:gd name="connsiteY68" fmla="*/ 11172365 h 13725065"/>
              <a:gd name="connsiteX69" fmla="*/ 8102417 w 14872757"/>
              <a:gd name="connsiteY69" fmla="*/ 11254915 h 13725065"/>
              <a:gd name="connsiteX70" fmla="*/ 7829367 w 14872757"/>
              <a:gd name="connsiteY70" fmla="*/ 10931065 h 13725065"/>
              <a:gd name="connsiteX71" fmla="*/ 5513510 w 14872757"/>
              <a:gd name="connsiteY71" fmla="*/ 10389453 h 13725065"/>
              <a:gd name="connsiteX72" fmla="*/ 4330515 w 14872757"/>
              <a:gd name="connsiteY72" fmla="*/ 9283241 h 13725065"/>
              <a:gd name="connsiteX73" fmla="*/ 4930590 w 14872757"/>
              <a:gd name="connsiteY73" fmla="*/ 6911516 h 13725065"/>
              <a:gd name="connsiteX74" fmla="*/ 7235641 w 14872757"/>
              <a:gd name="connsiteY74" fmla="*/ 6254291 h 13725065"/>
              <a:gd name="connsiteX75" fmla="*/ 10035991 w 14872757"/>
              <a:gd name="connsiteY75" fmla="*/ 3558716 h 13725065"/>
              <a:gd name="connsiteX76" fmla="*/ 9816916 w 14872757"/>
              <a:gd name="connsiteY76" fmla="*/ 3434891 h 13725065"/>
              <a:gd name="connsiteX77" fmla="*/ 9837791 w 14872757"/>
              <a:gd name="connsiteY77" fmla="*/ 3423546 h 13725065"/>
              <a:gd name="connsiteX78" fmla="*/ 9737782 w 14872757"/>
              <a:gd name="connsiteY78" fmla="*/ 3435193 h 13725065"/>
              <a:gd name="connsiteX79" fmla="*/ 6883216 w 14872757"/>
              <a:gd name="connsiteY79" fmla="*/ 5749466 h 13725065"/>
              <a:gd name="connsiteX80" fmla="*/ 3759016 w 14872757"/>
              <a:gd name="connsiteY80" fmla="*/ 8543466 h 13725065"/>
              <a:gd name="connsiteX81" fmla="*/ 177616 w 14872757"/>
              <a:gd name="connsiteY81" fmla="*/ 6574966 h 13725065"/>
              <a:gd name="connsiteX82" fmla="*/ 193242 w 14872757"/>
              <a:gd name="connsiteY82" fmla="*/ 6572180 h 13725065"/>
              <a:gd name="connsiteX83" fmla="*/ 76015 w 14872757"/>
              <a:gd name="connsiteY83" fmla="*/ 5050965 h 13725065"/>
              <a:gd name="connsiteX84" fmla="*/ 3047815 w 14872757"/>
              <a:gd name="connsiteY84" fmla="*/ 2930065 h 13725065"/>
              <a:gd name="connsiteX85" fmla="*/ 1676215 w 14872757"/>
              <a:gd name="connsiteY85" fmla="*/ 2536365 h 13725065"/>
              <a:gd name="connsiteX86" fmla="*/ 2984315 w 14872757"/>
              <a:gd name="connsiteY86" fmla="*/ 1406065 h 13725065"/>
              <a:gd name="connsiteX87" fmla="*/ 4152715 w 14872757"/>
              <a:gd name="connsiteY87" fmla="*/ 936165 h 13725065"/>
              <a:gd name="connsiteX88" fmla="*/ 4241615 w 14872757"/>
              <a:gd name="connsiteY88" fmla="*/ 1685465 h 13725065"/>
              <a:gd name="connsiteX89" fmla="*/ 5905315 w 14872757"/>
              <a:gd name="connsiteY89" fmla="*/ 148765 h 13725065"/>
              <a:gd name="connsiteX90" fmla="*/ 6753784 w 14872757"/>
              <a:gd name="connsiteY90" fmla="*/ 11 h 13725065"/>
              <a:gd name="connsiteX0" fmla="*/ 9100194 w 14872757"/>
              <a:gd name="connsiteY0" fmla="*/ 7992216 h 13918729"/>
              <a:gd name="connsiteX1" fmla="*/ 7664266 w 14872757"/>
              <a:gd name="connsiteY1" fmla="*/ 8130716 h 13918729"/>
              <a:gd name="connsiteX2" fmla="*/ 6593298 w 14872757"/>
              <a:gd name="connsiteY2" fmla="*/ 8740689 h 13918729"/>
              <a:gd name="connsiteX3" fmla="*/ 6519553 w 14872757"/>
              <a:gd name="connsiteY3" fmla="*/ 8836109 h 13918729"/>
              <a:gd name="connsiteX4" fmla="*/ 6603817 w 14872757"/>
              <a:gd name="connsiteY4" fmla="*/ 8949865 h 13918729"/>
              <a:gd name="connsiteX5" fmla="*/ 7937317 w 14872757"/>
              <a:gd name="connsiteY5" fmla="*/ 8581565 h 13918729"/>
              <a:gd name="connsiteX6" fmla="*/ 9648208 w 14872757"/>
              <a:gd name="connsiteY6" fmla="*/ 8219975 h 13918729"/>
              <a:gd name="connsiteX7" fmla="*/ 9847263 w 14872757"/>
              <a:gd name="connsiteY7" fmla="*/ 8181563 h 13918729"/>
              <a:gd name="connsiteX8" fmla="*/ 9814794 w 14872757"/>
              <a:gd name="connsiteY8" fmla="*/ 8045844 h 13918729"/>
              <a:gd name="connsiteX9" fmla="*/ 9631309 w 14872757"/>
              <a:gd name="connsiteY9" fmla="*/ 8021197 h 13918729"/>
              <a:gd name="connsiteX10" fmla="*/ 9100194 w 14872757"/>
              <a:gd name="connsiteY10" fmla="*/ 7992216 h 13918729"/>
              <a:gd name="connsiteX11" fmla="*/ 12994457 w 14872757"/>
              <a:gd name="connsiteY11" fmla="*/ 7209964 h 13918729"/>
              <a:gd name="connsiteX12" fmla="*/ 11876857 w 14872757"/>
              <a:gd name="connsiteY12" fmla="*/ 8063404 h 13918729"/>
              <a:gd name="connsiteX13" fmla="*/ 11000557 w 14872757"/>
              <a:gd name="connsiteY13" fmla="*/ 8204692 h 13918729"/>
              <a:gd name="connsiteX14" fmla="*/ 10879514 w 14872757"/>
              <a:gd name="connsiteY14" fmla="*/ 8206692 h 13918729"/>
              <a:gd name="connsiteX15" fmla="*/ 12089381 w 14872757"/>
              <a:gd name="connsiteY15" fmla="*/ 8283062 h 13918729"/>
              <a:gd name="connsiteX16" fmla="*/ 12073707 w 14872757"/>
              <a:gd name="connsiteY16" fmla="*/ 8263429 h 13918729"/>
              <a:gd name="connsiteX17" fmla="*/ 12994457 w 14872757"/>
              <a:gd name="connsiteY17" fmla="*/ 7209964 h 13918729"/>
              <a:gd name="connsiteX18" fmla="*/ 6753784 w 14872757"/>
              <a:gd name="connsiteY18" fmla="*/ 11 h 13918729"/>
              <a:gd name="connsiteX19" fmla="*/ 8292915 w 14872757"/>
              <a:gd name="connsiteY19" fmla="*/ 390065 h 13918729"/>
              <a:gd name="connsiteX20" fmla="*/ 7759515 w 14872757"/>
              <a:gd name="connsiteY20" fmla="*/ 1215565 h 13918729"/>
              <a:gd name="connsiteX21" fmla="*/ 6413315 w 14872757"/>
              <a:gd name="connsiteY21" fmla="*/ 1545765 h 13918729"/>
              <a:gd name="connsiteX22" fmla="*/ 4889315 w 14872757"/>
              <a:gd name="connsiteY22" fmla="*/ 3272965 h 13918729"/>
              <a:gd name="connsiteX23" fmla="*/ 3873315 w 14872757"/>
              <a:gd name="connsiteY23" fmla="*/ 4149265 h 13918729"/>
              <a:gd name="connsiteX24" fmla="*/ 1917515 w 14872757"/>
              <a:gd name="connsiteY24" fmla="*/ 5393865 h 13918729"/>
              <a:gd name="connsiteX25" fmla="*/ 1866715 w 14872757"/>
              <a:gd name="connsiteY25" fmla="*/ 6333665 h 13918729"/>
              <a:gd name="connsiteX26" fmla="*/ 2031816 w 14872757"/>
              <a:gd name="connsiteY26" fmla="*/ 6803566 h 13918729"/>
              <a:gd name="connsiteX27" fmla="*/ 4013016 w 14872757"/>
              <a:gd name="connsiteY27" fmla="*/ 4530266 h 13918729"/>
              <a:gd name="connsiteX28" fmla="*/ 5473516 w 14872757"/>
              <a:gd name="connsiteY28" fmla="*/ 3374566 h 13918729"/>
              <a:gd name="connsiteX29" fmla="*/ 6984816 w 14872757"/>
              <a:gd name="connsiteY29" fmla="*/ 2002966 h 13918729"/>
              <a:gd name="connsiteX30" fmla="*/ 8927916 w 14872757"/>
              <a:gd name="connsiteY30" fmla="*/ 517066 h 13918729"/>
              <a:gd name="connsiteX31" fmla="*/ 10655116 w 14872757"/>
              <a:gd name="connsiteY31" fmla="*/ 859966 h 13918729"/>
              <a:gd name="connsiteX32" fmla="*/ 11709216 w 14872757"/>
              <a:gd name="connsiteY32" fmla="*/ 1736266 h 13918729"/>
              <a:gd name="connsiteX33" fmla="*/ 11785416 w 14872757"/>
              <a:gd name="connsiteY33" fmla="*/ 2218866 h 13918729"/>
              <a:gd name="connsiteX34" fmla="*/ 11595940 w 14872757"/>
              <a:gd name="connsiteY34" fmla="*/ 2522027 h 13918729"/>
              <a:gd name="connsiteX35" fmla="*/ 11683816 w 14872757"/>
              <a:gd name="connsiteY35" fmla="*/ 2653841 h 13918729"/>
              <a:gd name="connsiteX36" fmla="*/ 12436291 w 14872757"/>
              <a:gd name="connsiteY36" fmla="*/ 2625266 h 13918729"/>
              <a:gd name="connsiteX37" fmla="*/ 14026966 w 14872757"/>
              <a:gd name="connsiteY37" fmla="*/ 6178091 h 13918729"/>
              <a:gd name="connsiteX38" fmla="*/ 12985567 w 14872757"/>
              <a:gd name="connsiteY38" fmla="*/ 6238415 h 13918729"/>
              <a:gd name="connsiteX39" fmla="*/ 12795066 w 14872757"/>
              <a:gd name="connsiteY39" fmla="*/ 6003466 h 13918729"/>
              <a:gd name="connsiteX40" fmla="*/ 11007541 w 14872757"/>
              <a:gd name="connsiteY40" fmla="*/ 4711241 h 13918729"/>
              <a:gd name="connsiteX41" fmla="*/ 9450706 w 14872757"/>
              <a:gd name="connsiteY41" fmla="*/ 6052961 h 13918729"/>
              <a:gd name="connsiteX42" fmla="*/ 9423044 w 14872757"/>
              <a:gd name="connsiteY42" fmla="*/ 6178604 h 13918729"/>
              <a:gd name="connsiteX43" fmla="*/ 9489257 w 14872757"/>
              <a:gd name="connsiteY43" fmla="*/ 6224444 h 13918729"/>
              <a:gd name="connsiteX44" fmla="*/ 10931977 w 14872757"/>
              <a:gd name="connsiteY44" fmla="*/ 5208444 h 13918729"/>
              <a:gd name="connsiteX45" fmla="*/ 12476297 w 14872757"/>
              <a:gd name="connsiteY45" fmla="*/ 6834044 h 13918729"/>
              <a:gd name="connsiteX46" fmla="*/ 12737282 w 14872757"/>
              <a:gd name="connsiteY46" fmla="*/ 6376209 h 13918729"/>
              <a:gd name="connsiteX47" fmla="*/ 13258617 w 14872757"/>
              <a:gd name="connsiteY47" fmla="*/ 6488604 h 13918729"/>
              <a:gd name="connsiteX48" fmla="*/ 13319577 w 14872757"/>
              <a:gd name="connsiteY48" fmla="*/ 6925484 h 13918729"/>
              <a:gd name="connsiteX49" fmla="*/ 13370377 w 14872757"/>
              <a:gd name="connsiteY49" fmla="*/ 6422564 h 13918729"/>
              <a:gd name="connsiteX50" fmla="*/ 14345737 w 14872757"/>
              <a:gd name="connsiteY50" fmla="*/ 6437804 h 13918729"/>
              <a:gd name="connsiteX51" fmla="*/ 14853737 w 14872757"/>
              <a:gd name="connsiteY51" fmla="*/ 7453804 h 13918729"/>
              <a:gd name="connsiteX52" fmla="*/ 13343227 w 14872757"/>
              <a:gd name="connsiteY52" fmla="*/ 9581285 h 13918729"/>
              <a:gd name="connsiteX53" fmla="*/ 13209811 w 14872757"/>
              <a:gd name="connsiteY53" fmla="*/ 9647457 h 13918729"/>
              <a:gd name="connsiteX54" fmla="*/ 13191446 w 14872757"/>
              <a:gd name="connsiteY54" fmla="*/ 9697181 h 13918729"/>
              <a:gd name="connsiteX55" fmla="*/ 13341167 w 14872757"/>
              <a:gd name="connsiteY55" fmla="*/ 9838865 h 13918729"/>
              <a:gd name="connsiteX56" fmla="*/ 13512617 w 14872757"/>
              <a:gd name="connsiteY56" fmla="*/ 10442115 h 13918729"/>
              <a:gd name="connsiteX57" fmla="*/ 10242367 w 14872757"/>
              <a:gd name="connsiteY57" fmla="*/ 11578765 h 13918729"/>
              <a:gd name="connsiteX58" fmla="*/ 9880417 w 14872757"/>
              <a:gd name="connsiteY58" fmla="*/ 11019965 h 13918729"/>
              <a:gd name="connsiteX59" fmla="*/ 8756467 w 14872757"/>
              <a:gd name="connsiteY59" fmla="*/ 9654715 h 13918729"/>
              <a:gd name="connsiteX60" fmla="*/ 8184967 w 14872757"/>
              <a:gd name="connsiteY60" fmla="*/ 9559465 h 13918729"/>
              <a:gd name="connsiteX61" fmla="*/ 8318317 w 14872757"/>
              <a:gd name="connsiteY61" fmla="*/ 9845215 h 13918729"/>
              <a:gd name="connsiteX62" fmla="*/ 8927917 w 14872757"/>
              <a:gd name="connsiteY62" fmla="*/ 10613565 h 13918729"/>
              <a:gd name="connsiteX63" fmla="*/ 9759767 w 14872757"/>
              <a:gd name="connsiteY63" fmla="*/ 11680365 h 13918729"/>
              <a:gd name="connsiteX64" fmla="*/ 10509067 w 14872757"/>
              <a:gd name="connsiteY64" fmla="*/ 12899565 h 13918729"/>
              <a:gd name="connsiteX65" fmla="*/ 9232717 w 14872757"/>
              <a:gd name="connsiteY65" fmla="*/ 13725065 h 13918729"/>
              <a:gd name="connsiteX66" fmla="*/ 7797617 w 14872757"/>
              <a:gd name="connsiteY66" fmla="*/ 11781965 h 13918729"/>
              <a:gd name="connsiteX67" fmla="*/ 7448367 w 14872757"/>
              <a:gd name="connsiteY67" fmla="*/ 11496215 h 13918729"/>
              <a:gd name="connsiteX68" fmla="*/ 7645217 w 14872757"/>
              <a:gd name="connsiteY68" fmla="*/ 11172365 h 13918729"/>
              <a:gd name="connsiteX69" fmla="*/ 8102417 w 14872757"/>
              <a:gd name="connsiteY69" fmla="*/ 11254915 h 13918729"/>
              <a:gd name="connsiteX70" fmla="*/ 7829367 w 14872757"/>
              <a:gd name="connsiteY70" fmla="*/ 10931065 h 13918729"/>
              <a:gd name="connsiteX71" fmla="*/ 5513510 w 14872757"/>
              <a:gd name="connsiteY71" fmla="*/ 10389453 h 13918729"/>
              <a:gd name="connsiteX72" fmla="*/ 4330515 w 14872757"/>
              <a:gd name="connsiteY72" fmla="*/ 9283241 h 13918729"/>
              <a:gd name="connsiteX73" fmla="*/ 4930590 w 14872757"/>
              <a:gd name="connsiteY73" fmla="*/ 6911516 h 13918729"/>
              <a:gd name="connsiteX74" fmla="*/ 7235641 w 14872757"/>
              <a:gd name="connsiteY74" fmla="*/ 6254291 h 13918729"/>
              <a:gd name="connsiteX75" fmla="*/ 10035991 w 14872757"/>
              <a:gd name="connsiteY75" fmla="*/ 3558716 h 13918729"/>
              <a:gd name="connsiteX76" fmla="*/ 9816916 w 14872757"/>
              <a:gd name="connsiteY76" fmla="*/ 3434891 h 13918729"/>
              <a:gd name="connsiteX77" fmla="*/ 9837791 w 14872757"/>
              <a:gd name="connsiteY77" fmla="*/ 3423546 h 13918729"/>
              <a:gd name="connsiteX78" fmla="*/ 9737782 w 14872757"/>
              <a:gd name="connsiteY78" fmla="*/ 3435193 h 13918729"/>
              <a:gd name="connsiteX79" fmla="*/ 6883216 w 14872757"/>
              <a:gd name="connsiteY79" fmla="*/ 5749466 h 13918729"/>
              <a:gd name="connsiteX80" fmla="*/ 3759016 w 14872757"/>
              <a:gd name="connsiteY80" fmla="*/ 8543466 h 13918729"/>
              <a:gd name="connsiteX81" fmla="*/ 177616 w 14872757"/>
              <a:gd name="connsiteY81" fmla="*/ 6574966 h 13918729"/>
              <a:gd name="connsiteX82" fmla="*/ 193242 w 14872757"/>
              <a:gd name="connsiteY82" fmla="*/ 6572180 h 13918729"/>
              <a:gd name="connsiteX83" fmla="*/ 76015 w 14872757"/>
              <a:gd name="connsiteY83" fmla="*/ 5050965 h 13918729"/>
              <a:gd name="connsiteX84" fmla="*/ 3047815 w 14872757"/>
              <a:gd name="connsiteY84" fmla="*/ 2930065 h 13918729"/>
              <a:gd name="connsiteX85" fmla="*/ 1676215 w 14872757"/>
              <a:gd name="connsiteY85" fmla="*/ 2536365 h 13918729"/>
              <a:gd name="connsiteX86" fmla="*/ 2984315 w 14872757"/>
              <a:gd name="connsiteY86" fmla="*/ 1406065 h 13918729"/>
              <a:gd name="connsiteX87" fmla="*/ 4152715 w 14872757"/>
              <a:gd name="connsiteY87" fmla="*/ 936165 h 13918729"/>
              <a:gd name="connsiteX88" fmla="*/ 4241615 w 14872757"/>
              <a:gd name="connsiteY88" fmla="*/ 1685465 h 13918729"/>
              <a:gd name="connsiteX89" fmla="*/ 5905315 w 14872757"/>
              <a:gd name="connsiteY89" fmla="*/ 148765 h 13918729"/>
              <a:gd name="connsiteX90" fmla="*/ 6753784 w 14872757"/>
              <a:gd name="connsiteY90" fmla="*/ 11 h 13918729"/>
              <a:gd name="connsiteX0" fmla="*/ 9100194 w 14872757"/>
              <a:gd name="connsiteY0" fmla="*/ 7992216 h 14087327"/>
              <a:gd name="connsiteX1" fmla="*/ 7664266 w 14872757"/>
              <a:gd name="connsiteY1" fmla="*/ 8130716 h 14087327"/>
              <a:gd name="connsiteX2" fmla="*/ 6593298 w 14872757"/>
              <a:gd name="connsiteY2" fmla="*/ 8740689 h 14087327"/>
              <a:gd name="connsiteX3" fmla="*/ 6519553 w 14872757"/>
              <a:gd name="connsiteY3" fmla="*/ 8836109 h 14087327"/>
              <a:gd name="connsiteX4" fmla="*/ 6603817 w 14872757"/>
              <a:gd name="connsiteY4" fmla="*/ 8949865 h 14087327"/>
              <a:gd name="connsiteX5" fmla="*/ 7937317 w 14872757"/>
              <a:gd name="connsiteY5" fmla="*/ 8581565 h 14087327"/>
              <a:gd name="connsiteX6" fmla="*/ 9648208 w 14872757"/>
              <a:gd name="connsiteY6" fmla="*/ 8219975 h 14087327"/>
              <a:gd name="connsiteX7" fmla="*/ 9847263 w 14872757"/>
              <a:gd name="connsiteY7" fmla="*/ 8181563 h 14087327"/>
              <a:gd name="connsiteX8" fmla="*/ 9814794 w 14872757"/>
              <a:gd name="connsiteY8" fmla="*/ 8045844 h 14087327"/>
              <a:gd name="connsiteX9" fmla="*/ 9631309 w 14872757"/>
              <a:gd name="connsiteY9" fmla="*/ 8021197 h 14087327"/>
              <a:gd name="connsiteX10" fmla="*/ 9100194 w 14872757"/>
              <a:gd name="connsiteY10" fmla="*/ 7992216 h 14087327"/>
              <a:gd name="connsiteX11" fmla="*/ 12994457 w 14872757"/>
              <a:gd name="connsiteY11" fmla="*/ 7209964 h 14087327"/>
              <a:gd name="connsiteX12" fmla="*/ 11876857 w 14872757"/>
              <a:gd name="connsiteY12" fmla="*/ 8063404 h 14087327"/>
              <a:gd name="connsiteX13" fmla="*/ 11000557 w 14872757"/>
              <a:gd name="connsiteY13" fmla="*/ 8204692 h 14087327"/>
              <a:gd name="connsiteX14" fmla="*/ 10879514 w 14872757"/>
              <a:gd name="connsiteY14" fmla="*/ 8206692 h 14087327"/>
              <a:gd name="connsiteX15" fmla="*/ 12089381 w 14872757"/>
              <a:gd name="connsiteY15" fmla="*/ 8283062 h 14087327"/>
              <a:gd name="connsiteX16" fmla="*/ 12073707 w 14872757"/>
              <a:gd name="connsiteY16" fmla="*/ 8263429 h 14087327"/>
              <a:gd name="connsiteX17" fmla="*/ 12994457 w 14872757"/>
              <a:gd name="connsiteY17" fmla="*/ 7209964 h 14087327"/>
              <a:gd name="connsiteX18" fmla="*/ 6753784 w 14872757"/>
              <a:gd name="connsiteY18" fmla="*/ 11 h 14087327"/>
              <a:gd name="connsiteX19" fmla="*/ 8292915 w 14872757"/>
              <a:gd name="connsiteY19" fmla="*/ 390065 h 14087327"/>
              <a:gd name="connsiteX20" fmla="*/ 7759515 w 14872757"/>
              <a:gd name="connsiteY20" fmla="*/ 1215565 h 14087327"/>
              <a:gd name="connsiteX21" fmla="*/ 6413315 w 14872757"/>
              <a:gd name="connsiteY21" fmla="*/ 1545765 h 14087327"/>
              <a:gd name="connsiteX22" fmla="*/ 4889315 w 14872757"/>
              <a:gd name="connsiteY22" fmla="*/ 3272965 h 14087327"/>
              <a:gd name="connsiteX23" fmla="*/ 3873315 w 14872757"/>
              <a:gd name="connsiteY23" fmla="*/ 4149265 h 14087327"/>
              <a:gd name="connsiteX24" fmla="*/ 1917515 w 14872757"/>
              <a:gd name="connsiteY24" fmla="*/ 5393865 h 14087327"/>
              <a:gd name="connsiteX25" fmla="*/ 1866715 w 14872757"/>
              <a:gd name="connsiteY25" fmla="*/ 6333665 h 14087327"/>
              <a:gd name="connsiteX26" fmla="*/ 2031816 w 14872757"/>
              <a:gd name="connsiteY26" fmla="*/ 6803566 h 14087327"/>
              <a:gd name="connsiteX27" fmla="*/ 4013016 w 14872757"/>
              <a:gd name="connsiteY27" fmla="*/ 4530266 h 14087327"/>
              <a:gd name="connsiteX28" fmla="*/ 5473516 w 14872757"/>
              <a:gd name="connsiteY28" fmla="*/ 3374566 h 14087327"/>
              <a:gd name="connsiteX29" fmla="*/ 6984816 w 14872757"/>
              <a:gd name="connsiteY29" fmla="*/ 2002966 h 14087327"/>
              <a:gd name="connsiteX30" fmla="*/ 8927916 w 14872757"/>
              <a:gd name="connsiteY30" fmla="*/ 517066 h 14087327"/>
              <a:gd name="connsiteX31" fmla="*/ 10655116 w 14872757"/>
              <a:gd name="connsiteY31" fmla="*/ 859966 h 14087327"/>
              <a:gd name="connsiteX32" fmla="*/ 11709216 w 14872757"/>
              <a:gd name="connsiteY32" fmla="*/ 1736266 h 14087327"/>
              <a:gd name="connsiteX33" fmla="*/ 11785416 w 14872757"/>
              <a:gd name="connsiteY33" fmla="*/ 2218866 h 14087327"/>
              <a:gd name="connsiteX34" fmla="*/ 11595940 w 14872757"/>
              <a:gd name="connsiteY34" fmla="*/ 2522027 h 14087327"/>
              <a:gd name="connsiteX35" fmla="*/ 11683816 w 14872757"/>
              <a:gd name="connsiteY35" fmla="*/ 2653841 h 14087327"/>
              <a:gd name="connsiteX36" fmla="*/ 12436291 w 14872757"/>
              <a:gd name="connsiteY36" fmla="*/ 2625266 h 14087327"/>
              <a:gd name="connsiteX37" fmla="*/ 14026966 w 14872757"/>
              <a:gd name="connsiteY37" fmla="*/ 6178091 h 14087327"/>
              <a:gd name="connsiteX38" fmla="*/ 12985567 w 14872757"/>
              <a:gd name="connsiteY38" fmla="*/ 6238415 h 14087327"/>
              <a:gd name="connsiteX39" fmla="*/ 12795066 w 14872757"/>
              <a:gd name="connsiteY39" fmla="*/ 6003466 h 14087327"/>
              <a:gd name="connsiteX40" fmla="*/ 11007541 w 14872757"/>
              <a:gd name="connsiteY40" fmla="*/ 4711241 h 14087327"/>
              <a:gd name="connsiteX41" fmla="*/ 9450706 w 14872757"/>
              <a:gd name="connsiteY41" fmla="*/ 6052961 h 14087327"/>
              <a:gd name="connsiteX42" fmla="*/ 9423044 w 14872757"/>
              <a:gd name="connsiteY42" fmla="*/ 6178604 h 14087327"/>
              <a:gd name="connsiteX43" fmla="*/ 9489257 w 14872757"/>
              <a:gd name="connsiteY43" fmla="*/ 6224444 h 14087327"/>
              <a:gd name="connsiteX44" fmla="*/ 10931977 w 14872757"/>
              <a:gd name="connsiteY44" fmla="*/ 5208444 h 14087327"/>
              <a:gd name="connsiteX45" fmla="*/ 12476297 w 14872757"/>
              <a:gd name="connsiteY45" fmla="*/ 6834044 h 14087327"/>
              <a:gd name="connsiteX46" fmla="*/ 12737282 w 14872757"/>
              <a:gd name="connsiteY46" fmla="*/ 6376209 h 14087327"/>
              <a:gd name="connsiteX47" fmla="*/ 13258617 w 14872757"/>
              <a:gd name="connsiteY47" fmla="*/ 6488604 h 14087327"/>
              <a:gd name="connsiteX48" fmla="*/ 13319577 w 14872757"/>
              <a:gd name="connsiteY48" fmla="*/ 6925484 h 14087327"/>
              <a:gd name="connsiteX49" fmla="*/ 13370377 w 14872757"/>
              <a:gd name="connsiteY49" fmla="*/ 6422564 h 14087327"/>
              <a:gd name="connsiteX50" fmla="*/ 14345737 w 14872757"/>
              <a:gd name="connsiteY50" fmla="*/ 6437804 h 14087327"/>
              <a:gd name="connsiteX51" fmla="*/ 14853737 w 14872757"/>
              <a:gd name="connsiteY51" fmla="*/ 7453804 h 14087327"/>
              <a:gd name="connsiteX52" fmla="*/ 13343227 w 14872757"/>
              <a:gd name="connsiteY52" fmla="*/ 9581285 h 14087327"/>
              <a:gd name="connsiteX53" fmla="*/ 13209811 w 14872757"/>
              <a:gd name="connsiteY53" fmla="*/ 9647457 h 14087327"/>
              <a:gd name="connsiteX54" fmla="*/ 13191446 w 14872757"/>
              <a:gd name="connsiteY54" fmla="*/ 9697181 h 14087327"/>
              <a:gd name="connsiteX55" fmla="*/ 13341167 w 14872757"/>
              <a:gd name="connsiteY55" fmla="*/ 9838865 h 14087327"/>
              <a:gd name="connsiteX56" fmla="*/ 13512617 w 14872757"/>
              <a:gd name="connsiteY56" fmla="*/ 10442115 h 14087327"/>
              <a:gd name="connsiteX57" fmla="*/ 10242367 w 14872757"/>
              <a:gd name="connsiteY57" fmla="*/ 11578765 h 14087327"/>
              <a:gd name="connsiteX58" fmla="*/ 9880417 w 14872757"/>
              <a:gd name="connsiteY58" fmla="*/ 11019965 h 14087327"/>
              <a:gd name="connsiteX59" fmla="*/ 8756467 w 14872757"/>
              <a:gd name="connsiteY59" fmla="*/ 9654715 h 14087327"/>
              <a:gd name="connsiteX60" fmla="*/ 8184967 w 14872757"/>
              <a:gd name="connsiteY60" fmla="*/ 9559465 h 14087327"/>
              <a:gd name="connsiteX61" fmla="*/ 8318317 w 14872757"/>
              <a:gd name="connsiteY61" fmla="*/ 9845215 h 14087327"/>
              <a:gd name="connsiteX62" fmla="*/ 8927917 w 14872757"/>
              <a:gd name="connsiteY62" fmla="*/ 10613565 h 14087327"/>
              <a:gd name="connsiteX63" fmla="*/ 9759767 w 14872757"/>
              <a:gd name="connsiteY63" fmla="*/ 11680365 h 14087327"/>
              <a:gd name="connsiteX64" fmla="*/ 10509067 w 14872757"/>
              <a:gd name="connsiteY64" fmla="*/ 12899565 h 14087327"/>
              <a:gd name="connsiteX65" fmla="*/ 9232717 w 14872757"/>
              <a:gd name="connsiteY65" fmla="*/ 13725065 h 14087327"/>
              <a:gd name="connsiteX66" fmla="*/ 7797617 w 14872757"/>
              <a:gd name="connsiteY66" fmla="*/ 11781965 h 14087327"/>
              <a:gd name="connsiteX67" fmla="*/ 7448367 w 14872757"/>
              <a:gd name="connsiteY67" fmla="*/ 11496215 h 14087327"/>
              <a:gd name="connsiteX68" fmla="*/ 7645217 w 14872757"/>
              <a:gd name="connsiteY68" fmla="*/ 11172365 h 14087327"/>
              <a:gd name="connsiteX69" fmla="*/ 8102417 w 14872757"/>
              <a:gd name="connsiteY69" fmla="*/ 11254915 h 14087327"/>
              <a:gd name="connsiteX70" fmla="*/ 7829367 w 14872757"/>
              <a:gd name="connsiteY70" fmla="*/ 10931065 h 14087327"/>
              <a:gd name="connsiteX71" fmla="*/ 5513510 w 14872757"/>
              <a:gd name="connsiteY71" fmla="*/ 10389453 h 14087327"/>
              <a:gd name="connsiteX72" fmla="*/ 4330515 w 14872757"/>
              <a:gd name="connsiteY72" fmla="*/ 9283241 h 14087327"/>
              <a:gd name="connsiteX73" fmla="*/ 4930590 w 14872757"/>
              <a:gd name="connsiteY73" fmla="*/ 6911516 h 14087327"/>
              <a:gd name="connsiteX74" fmla="*/ 7235641 w 14872757"/>
              <a:gd name="connsiteY74" fmla="*/ 6254291 h 14087327"/>
              <a:gd name="connsiteX75" fmla="*/ 10035991 w 14872757"/>
              <a:gd name="connsiteY75" fmla="*/ 3558716 h 14087327"/>
              <a:gd name="connsiteX76" fmla="*/ 9816916 w 14872757"/>
              <a:gd name="connsiteY76" fmla="*/ 3434891 h 14087327"/>
              <a:gd name="connsiteX77" fmla="*/ 9837791 w 14872757"/>
              <a:gd name="connsiteY77" fmla="*/ 3423546 h 14087327"/>
              <a:gd name="connsiteX78" fmla="*/ 9737782 w 14872757"/>
              <a:gd name="connsiteY78" fmla="*/ 3435193 h 14087327"/>
              <a:gd name="connsiteX79" fmla="*/ 6883216 w 14872757"/>
              <a:gd name="connsiteY79" fmla="*/ 5749466 h 14087327"/>
              <a:gd name="connsiteX80" fmla="*/ 3759016 w 14872757"/>
              <a:gd name="connsiteY80" fmla="*/ 8543466 h 14087327"/>
              <a:gd name="connsiteX81" fmla="*/ 177616 w 14872757"/>
              <a:gd name="connsiteY81" fmla="*/ 6574966 h 14087327"/>
              <a:gd name="connsiteX82" fmla="*/ 193242 w 14872757"/>
              <a:gd name="connsiteY82" fmla="*/ 6572180 h 14087327"/>
              <a:gd name="connsiteX83" fmla="*/ 76015 w 14872757"/>
              <a:gd name="connsiteY83" fmla="*/ 5050965 h 14087327"/>
              <a:gd name="connsiteX84" fmla="*/ 3047815 w 14872757"/>
              <a:gd name="connsiteY84" fmla="*/ 2930065 h 14087327"/>
              <a:gd name="connsiteX85" fmla="*/ 1676215 w 14872757"/>
              <a:gd name="connsiteY85" fmla="*/ 2536365 h 14087327"/>
              <a:gd name="connsiteX86" fmla="*/ 2984315 w 14872757"/>
              <a:gd name="connsiteY86" fmla="*/ 1406065 h 14087327"/>
              <a:gd name="connsiteX87" fmla="*/ 4152715 w 14872757"/>
              <a:gd name="connsiteY87" fmla="*/ 936165 h 14087327"/>
              <a:gd name="connsiteX88" fmla="*/ 4241615 w 14872757"/>
              <a:gd name="connsiteY88" fmla="*/ 1685465 h 14087327"/>
              <a:gd name="connsiteX89" fmla="*/ 5905315 w 14872757"/>
              <a:gd name="connsiteY89" fmla="*/ 148765 h 14087327"/>
              <a:gd name="connsiteX90" fmla="*/ 6753784 w 14872757"/>
              <a:gd name="connsiteY90" fmla="*/ 11 h 14087327"/>
              <a:gd name="connsiteX0" fmla="*/ 9100194 w 14872757"/>
              <a:gd name="connsiteY0" fmla="*/ 7992216 h 14247527"/>
              <a:gd name="connsiteX1" fmla="*/ 7664266 w 14872757"/>
              <a:gd name="connsiteY1" fmla="*/ 8130716 h 14247527"/>
              <a:gd name="connsiteX2" fmla="*/ 6593298 w 14872757"/>
              <a:gd name="connsiteY2" fmla="*/ 8740689 h 14247527"/>
              <a:gd name="connsiteX3" fmla="*/ 6519553 w 14872757"/>
              <a:gd name="connsiteY3" fmla="*/ 8836109 h 14247527"/>
              <a:gd name="connsiteX4" fmla="*/ 6603817 w 14872757"/>
              <a:gd name="connsiteY4" fmla="*/ 8949865 h 14247527"/>
              <a:gd name="connsiteX5" fmla="*/ 7937317 w 14872757"/>
              <a:gd name="connsiteY5" fmla="*/ 8581565 h 14247527"/>
              <a:gd name="connsiteX6" fmla="*/ 9648208 w 14872757"/>
              <a:gd name="connsiteY6" fmla="*/ 8219975 h 14247527"/>
              <a:gd name="connsiteX7" fmla="*/ 9847263 w 14872757"/>
              <a:gd name="connsiteY7" fmla="*/ 8181563 h 14247527"/>
              <a:gd name="connsiteX8" fmla="*/ 9814794 w 14872757"/>
              <a:gd name="connsiteY8" fmla="*/ 8045844 h 14247527"/>
              <a:gd name="connsiteX9" fmla="*/ 9631309 w 14872757"/>
              <a:gd name="connsiteY9" fmla="*/ 8021197 h 14247527"/>
              <a:gd name="connsiteX10" fmla="*/ 9100194 w 14872757"/>
              <a:gd name="connsiteY10" fmla="*/ 7992216 h 14247527"/>
              <a:gd name="connsiteX11" fmla="*/ 12994457 w 14872757"/>
              <a:gd name="connsiteY11" fmla="*/ 7209964 h 14247527"/>
              <a:gd name="connsiteX12" fmla="*/ 11876857 w 14872757"/>
              <a:gd name="connsiteY12" fmla="*/ 8063404 h 14247527"/>
              <a:gd name="connsiteX13" fmla="*/ 11000557 w 14872757"/>
              <a:gd name="connsiteY13" fmla="*/ 8204692 h 14247527"/>
              <a:gd name="connsiteX14" fmla="*/ 10879514 w 14872757"/>
              <a:gd name="connsiteY14" fmla="*/ 8206692 h 14247527"/>
              <a:gd name="connsiteX15" fmla="*/ 12089381 w 14872757"/>
              <a:gd name="connsiteY15" fmla="*/ 8283062 h 14247527"/>
              <a:gd name="connsiteX16" fmla="*/ 12073707 w 14872757"/>
              <a:gd name="connsiteY16" fmla="*/ 8263429 h 14247527"/>
              <a:gd name="connsiteX17" fmla="*/ 12994457 w 14872757"/>
              <a:gd name="connsiteY17" fmla="*/ 7209964 h 14247527"/>
              <a:gd name="connsiteX18" fmla="*/ 6753784 w 14872757"/>
              <a:gd name="connsiteY18" fmla="*/ 11 h 14247527"/>
              <a:gd name="connsiteX19" fmla="*/ 8292915 w 14872757"/>
              <a:gd name="connsiteY19" fmla="*/ 390065 h 14247527"/>
              <a:gd name="connsiteX20" fmla="*/ 7759515 w 14872757"/>
              <a:gd name="connsiteY20" fmla="*/ 1215565 h 14247527"/>
              <a:gd name="connsiteX21" fmla="*/ 6413315 w 14872757"/>
              <a:gd name="connsiteY21" fmla="*/ 1545765 h 14247527"/>
              <a:gd name="connsiteX22" fmla="*/ 4889315 w 14872757"/>
              <a:gd name="connsiteY22" fmla="*/ 3272965 h 14247527"/>
              <a:gd name="connsiteX23" fmla="*/ 3873315 w 14872757"/>
              <a:gd name="connsiteY23" fmla="*/ 4149265 h 14247527"/>
              <a:gd name="connsiteX24" fmla="*/ 1917515 w 14872757"/>
              <a:gd name="connsiteY24" fmla="*/ 5393865 h 14247527"/>
              <a:gd name="connsiteX25" fmla="*/ 1866715 w 14872757"/>
              <a:gd name="connsiteY25" fmla="*/ 6333665 h 14247527"/>
              <a:gd name="connsiteX26" fmla="*/ 2031816 w 14872757"/>
              <a:gd name="connsiteY26" fmla="*/ 6803566 h 14247527"/>
              <a:gd name="connsiteX27" fmla="*/ 4013016 w 14872757"/>
              <a:gd name="connsiteY27" fmla="*/ 4530266 h 14247527"/>
              <a:gd name="connsiteX28" fmla="*/ 5473516 w 14872757"/>
              <a:gd name="connsiteY28" fmla="*/ 3374566 h 14247527"/>
              <a:gd name="connsiteX29" fmla="*/ 6984816 w 14872757"/>
              <a:gd name="connsiteY29" fmla="*/ 2002966 h 14247527"/>
              <a:gd name="connsiteX30" fmla="*/ 8927916 w 14872757"/>
              <a:gd name="connsiteY30" fmla="*/ 517066 h 14247527"/>
              <a:gd name="connsiteX31" fmla="*/ 10655116 w 14872757"/>
              <a:gd name="connsiteY31" fmla="*/ 859966 h 14247527"/>
              <a:gd name="connsiteX32" fmla="*/ 11709216 w 14872757"/>
              <a:gd name="connsiteY32" fmla="*/ 1736266 h 14247527"/>
              <a:gd name="connsiteX33" fmla="*/ 11785416 w 14872757"/>
              <a:gd name="connsiteY33" fmla="*/ 2218866 h 14247527"/>
              <a:gd name="connsiteX34" fmla="*/ 11595940 w 14872757"/>
              <a:gd name="connsiteY34" fmla="*/ 2522027 h 14247527"/>
              <a:gd name="connsiteX35" fmla="*/ 11683816 w 14872757"/>
              <a:gd name="connsiteY35" fmla="*/ 2653841 h 14247527"/>
              <a:gd name="connsiteX36" fmla="*/ 12436291 w 14872757"/>
              <a:gd name="connsiteY36" fmla="*/ 2625266 h 14247527"/>
              <a:gd name="connsiteX37" fmla="*/ 14026966 w 14872757"/>
              <a:gd name="connsiteY37" fmla="*/ 6178091 h 14247527"/>
              <a:gd name="connsiteX38" fmla="*/ 12985567 w 14872757"/>
              <a:gd name="connsiteY38" fmla="*/ 6238415 h 14247527"/>
              <a:gd name="connsiteX39" fmla="*/ 12795066 w 14872757"/>
              <a:gd name="connsiteY39" fmla="*/ 6003466 h 14247527"/>
              <a:gd name="connsiteX40" fmla="*/ 11007541 w 14872757"/>
              <a:gd name="connsiteY40" fmla="*/ 4711241 h 14247527"/>
              <a:gd name="connsiteX41" fmla="*/ 9450706 w 14872757"/>
              <a:gd name="connsiteY41" fmla="*/ 6052961 h 14247527"/>
              <a:gd name="connsiteX42" fmla="*/ 9423044 w 14872757"/>
              <a:gd name="connsiteY42" fmla="*/ 6178604 h 14247527"/>
              <a:gd name="connsiteX43" fmla="*/ 9489257 w 14872757"/>
              <a:gd name="connsiteY43" fmla="*/ 6224444 h 14247527"/>
              <a:gd name="connsiteX44" fmla="*/ 10931977 w 14872757"/>
              <a:gd name="connsiteY44" fmla="*/ 5208444 h 14247527"/>
              <a:gd name="connsiteX45" fmla="*/ 12476297 w 14872757"/>
              <a:gd name="connsiteY45" fmla="*/ 6834044 h 14247527"/>
              <a:gd name="connsiteX46" fmla="*/ 12737282 w 14872757"/>
              <a:gd name="connsiteY46" fmla="*/ 6376209 h 14247527"/>
              <a:gd name="connsiteX47" fmla="*/ 13258617 w 14872757"/>
              <a:gd name="connsiteY47" fmla="*/ 6488604 h 14247527"/>
              <a:gd name="connsiteX48" fmla="*/ 13319577 w 14872757"/>
              <a:gd name="connsiteY48" fmla="*/ 6925484 h 14247527"/>
              <a:gd name="connsiteX49" fmla="*/ 13370377 w 14872757"/>
              <a:gd name="connsiteY49" fmla="*/ 6422564 h 14247527"/>
              <a:gd name="connsiteX50" fmla="*/ 14345737 w 14872757"/>
              <a:gd name="connsiteY50" fmla="*/ 6437804 h 14247527"/>
              <a:gd name="connsiteX51" fmla="*/ 14853737 w 14872757"/>
              <a:gd name="connsiteY51" fmla="*/ 7453804 h 14247527"/>
              <a:gd name="connsiteX52" fmla="*/ 13343227 w 14872757"/>
              <a:gd name="connsiteY52" fmla="*/ 9581285 h 14247527"/>
              <a:gd name="connsiteX53" fmla="*/ 13209811 w 14872757"/>
              <a:gd name="connsiteY53" fmla="*/ 9647457 h 14247527"/>
              <a:gd name="connsiteX54" fmla="*/ 13191446 w 14872757"/>
              <a:gd name="connsiteY54" fmla="*/ 9697181 h 14247527"/>
              <a:gd name="connsiteX55" fmla="*/ 13341167 w 14872757"/>
              <a:gd name="connsiteY55" fmla="*/ 9838865 h 14247527"/>
              <a:gd name="connsiteX56" fmla="*/ 13512617 w 14872757"/>
              <a:gd name="connsiteY56" fmla="*/ 10442115 h 14247527"/>
              <a:gd name="connsiteX57" fmla="*/ 10242367 w 14872757"/>
              <a:gd name="connsiteY57" fmla="*/ 11578765 h 14247527"/>
              <a:gd name="connsiteX58" fmla="*/ 9880417 w 14872757"/>
              <a:gd name="connsiteY58" fmla="*/ 11019965 h 14247527"/>
              <a:gd name="connsiteX59" fmla="*/ 8756467 w 14872757"/>
              <a:gd name="connsiteY59" fmla="*/ 9654715 h 14247527"/>
              <a:gd name="connsiteX60" fmla="*/ 8184967 w 14872757"/>
              <a:gd name="connsiteY60" fmla="*/ 9559465 h 14247527"/>
              <a:gd name="connsiteX61" fmla="*/ 8318317 w 14872757"/>
              <a:gd name="connsiteY61" fmla="*/ 9845215 h 14247527"/>
              <a:gd name="connsiteX62" fmla="*/ 8927917 w 14872757"/>
              <a:gd name="connsiteY62" fmla="*/ 10613565 h 14247527"/>
              <a:gd name="connsiteX63" fmla="*/ 9759767 w 14872757"/>
              <a:gd name="connsiteY63" fmla="*/ 11680365 h 14247527"/>
              <a:gd name="connsiteX64" fmla="*/ 10509067 w 14872757"/>
              <a:gd name="connsiteY64" fmla="*/ 12899565 h 14247527"/>
              <a:gd name="connsiteX65" fmla="*/ 9232717 w 14872757"/>
              <a:gd name="connsiteY65" fmla="*/ 13725065 h 14247527"/>
              <a:gd name="connsiteX66" fmla="*/ 7797617 w 14872757"/>
              <a:gd name="connsiteY66" fmla="*/ 11781965 h 14247527"/>
              <a:gd name="connsiteX67" fmla="*/ 7448367 w 14872757"/>
              <a:gd name="connsiteY67" fmla="*/ 11496215 h 14247527"/>
              <a:gd name="connsiteX68" fmla="*/ 7645217 w 14872757"/>
              <a:gd name="connsiteY68" fmla="*/ 11172365 h 14247527"/>
              <a:gd name="connsiteX69" fmla="*/ 8102417 w 14872757"/>
              <a:gd name="connsiteY69" fmla="*/ 11254915 h 14247527"/>
              <a:gd name="connsiteX70" fmla="*/ 7829367 w 14872757"/>
              <a:gd name="connsiteY70" fmla="*/ 10931065 h 14247527"/>
              <a:gd name="connsiteX71" fmla="*/ 5513510 w 14872757"/>
              <a:gd name="connsiteY71" fmla="*/ 10389453 h 14247527"/>
              <a:gd name="connsiteX72" fmla="*/ 4330515 w 14872757"/>
              <a:gd name="connsiteY72" fmla="*/ 9283241 h 14247527"/>
              <a:gd name="connsiteX73" fmla="*/ 4930590 w 14872757"/>
              <a:gd name="connsiteY73" fmla="*/ 6911516 h 14247527"/>
              <a:gd name="connsiteX74" fmla="*/ 7235641 w 14872757"/>
              <a:gd name="connsiteY74" fmla="*/ 6254291 h 14247527"/>
              <a:gd name="connsiteX75" fmla="*/ 10035991 w 14872757"/>
              <a:gd name="connsiteY75" fmla="*/ 3558716 h 14247527"/>
              <a:gd name="connsiteX76" fmla="*/ 9816916 w 14872757"/>
              <a:gd name="connsiteY76" fmla="*/ 3434891 h 14247527"/>
              <a:gd name="connsiteX77" fmla="*/ 9837791 w 14872757"/>
              <a:gd name="connsiteY77" fmla="*/ 3423546 h 14247527"/>
              <a:gd name="connsiteX78" fmla="*/ 9737782 w 14872757"/>
              <a:gd name="connsiteY78" fmla="*/ 3435193 h 14247527"/>
              <a:gd name="connsiteX79" fmla="*/ 6883216 w 14872757"/>
              <a:gd name="connsiteY79" fmla="*/ 5749466 h 14247527"/>
              <a:gd name="connsiteX80" fmla="*/ 3759016 w 14872757"/>
              <a:gd name="connsiteY80" fmla="*/ 8543466 h 14247527"/>
              <a:gd name="connsiteX81" fmla="*/ 177616 w 14872757"/>
              <a:gd name="connsiteY81" fmla="*/ 6574966 h 14247527"/>
              <a:gd name="connsiteX82" fmla="*/ 193242 w 14872757"/>
              <a:gd name="connsiteY82" fmla="*/ 6572180 h 14247527"/>
              <a:gd name="connsiteX83" fmla="*/ 76015 w 14872757"/>
              <a:gd name="connsiteY83" fmla="*/ 5050965 h 14247527"/>
              <a:gd name="connsiteX84" fmla="*/ 3047815 w 14872757"/>
              <a:gd name="connsiteY84" fmla="*/ 2930065 h 14247527"/>
              <a:gd name="connsiteX85" fmla="*/ 1676215 w 14872757"/>
              <a:gd name="connsiteY85" fmla="*/ 2536365 h 14247527"/>
              <a:gd name="connsiteX86" fmla="*/ 2984315 w 14872757"/>
              <a:gd name="connsiteY86" fmla="*/ 1406065 h 14247527"/>
              <a:gd name="connsiteX87" fmla="*/ 4152715 w 14872757"/>
              <a:gd name="connsiteY87" fmla="*/ 936165 h 14247527"/>
              <a:gd name="connsiteX88" fmla="*/ 4241615 w 14872757"/>
              <a:gd name="connsiteY88" fmla="*/ 1685465 h 14247527"/>
              <a:gd name="connsiteX89" fmla="*/ 5905315 w 14872757"/>
              <a:gd name="connsiteY89" fmla="*/ 148765 h 14247527"/>
              <a:gd name="connsiteX90" fmla="*/ 6753784 w 14872757"/>
              <a:gd name="connsiteY90" fmla="*/ 11 h 14247527"/>
              <a:gd name="connsiteX0" fmla="*/ 9100194 w 14872757"/>
              <a:gd name="connsiteY0" fmla="*/ 7992216 h 14250631"/>
              <a:gd name="connsiteX1" fmla="*/ 7664266 w 14872757"/>
              <a:gd name="connsiteY1" fmla="*/ 8130716 h 14250631"/>
              <a:gd name="connsiteX2" fmla="*/ 6593298 w 14872757"/>
              <a:gd name="connsiteY2" fmla="*/ 8740689 h 14250631"/>
              <a:gd name="connsiteX3" fmla="*/ 6519553 w 14872757"/>
              <a:gd name="connsiteY3" fmla="*/ 8836109 h 14250631"/>
              <a:gd name="connsiteX4" fmla="*/ 6603817 w 14872757"/>
              <a:gd name="connsiteY4" fmla="*/ 8949865 h 14250631"/>
              <a:gd name="connsiteX5" fmla="*/ 7937317 w 14872757"/>
              <a:gd name="connsiteY5" fmla="*/ 8581565 h 14250631"/>
              <a:gd name="connsiteX6" fmla="*/ 9648208 w 14872757"/>
              <a:gd name="connsiteY6" fmla="*/ 8219975 h 14250631"/>
              <a:gd name="connsiteX7" fmla="*/ 9847263 w 14872757"/>
              <a:gd name="connsiteY7" fmla="*/ 8181563 h 14250631"/>
              <a:gd name="connsiteX8" fmla="*/ 9814794 w 14872757"/>
              <a:gd name="connsiteY8" fmla="*/ 8045844 h 14250631"/>
              <a:gd name="connsiteX9" fmla="*/ 9631309 w 14872757"/>
              <a:gd name="connsiteY9" fmla="*/ 8021197 h 14250631"/>
              <a:gd name="connsiteX10" fmla="*/ 9100194 w 14872757"/>
              <a:gd name="connsiteY10" fmla="*/ 7992216 h 14250631"/>
              <a:gd name="connsiteX11" fmla="*/ 12994457 w 14872757"/>
              <a:gd name="connsiteY11" fmla="*/ 7209964 h 14250631"/>
              <a:gd name="connsiteX12" fmla="*/ 11876857 w 14872757"/>
              <a:gd name="connsiteY12" fmla="*/ 8063404 h 14250631"/>
              <a:gd name="connsiteX13" fmla="*/ 11000557 w 14872757"/>
              <a:gd name="connsiteY13" fmla="*/ 8204692 h 14250631"/>
              <a:gd name="connsiteX14" fmla="*/ 10879514 w 14872757"/>
              <a:gd name="connsiteY14" fmla="*/ 8206692 h 14250631"/>
              <a:gd name="connsiteX15" fmla="*/ 12089381 w 14872757"/>
              <a:gd name="connsiteY15" fmla="*/ 8283062 h 14250631"/>
              <a:gd name="connsiteX16" fmla="*/ 12073707 w 14872757"/>
              <a:gd name="connsiteY16" fmla="*/ 8263429 h 14250631"/>
              <a:gd name="connsiteX17" fmla="*/ 12994457 w 14872757"/>
              <a:gd name="connsiteY17" fmla="*/ 7209964 h 14250631"/>
              <a:gd name="connsiteX18" fmla="*/ 6753784 w 14872757"/>
              <a:gd name="connsiteY18" fmla="*/ 11 h 14250631"/>
              <a:gd name="connsiteX19" fmla="*/ 8292915 w 14872757"/>
              <a:gd name="connsiteY19" fmla="*/ 390065 h 14250631"/>
              <a:gd name="connsiteX20" fmla="*/ 7759515 w 14872757"/>
              <a:gd name="connsiteY20" fmla="*/ 1215565 h 14250631"/>
              <a:gd name="connsiteX21" fmla="*/ 6413315 w 14872757"/>
              <a:gd name="connsiteY21" fmla="*/ 1545765 h 14250631"/>
              <a:gd name="connsiteX22" fmla="*/ 4889315 w 14872757"/>
              <a:gd name="connsiteY22" fmla="*/ 3272965 h 14250631"/>
              <a:gd name="connsiteX23" fmla="*/ 3873315 w 14872757"/>
              <a:gd name="connsiteY23" fmla="*/ 4149265 h 14250631"/>
              <a:gd name="connsiteX24" fmla="*/ 1917515 w 14872757"/>
              <a:gd name="connsiteY24" fmla="*/ 5393865 h 14250631"/>
              <a:gd name="connsiteX25" fmla="*/ 1866715 w 14872757"/>
              <a:gd name="connsiteY25" fmla="*/ 6333665 h 14250631"/>
              <a:gd name="connsiteX26" fmla="*/ 2031816 w 14872757"/>
              <a:gd name="connsiteY26" fmla="*/ 6803566 h 14250631"/>
              <a:gd name="connsiteX27" fmla="*/ 4013016 w 14872757"/>
              <a:gd name="connsiteY27" fmla="*/ 4530266 h 14250631"/>
              <a:gd name="connsiteX28" fmla="*/ 5473516 w 14872757"/>
              <a:gd name="connsiteY28" fmla="*/ 3374566 h 14250631"/>
              <a:gd name="connsiteX29" fmla="*/ 6984816 w 14872757"/>
              <a:gd name="connsiteY29" fmla="*/ 2002966 h 14250631"/>
              <a:gd name="connsiteX30" fmla="*/ 8927916 w 14872757"/>
              <a:gd name="connsiteY30" fmla="*/ 517066 h 14250631"/>
              <a:gd name="connsiteX31" fmla="*/ 10655116 w 14872757"/>
              <a:gd name="connsiteY31" fmla="*/ 859966 h 14250631"/>
              <a:gd name="connsiteX32" fmla="*/ 11709216 w 14872757"/>
              <a:gd name="connsiteY32" fmla="*/ 1736266 h 14250631"/>
              <a:gd name="connsiteX33" fmla="*/ 11785416 w 14872757"/>
              <a:gd name="connsiteY33" fmla="*/ 2218866 h 14250631"/>
              <a:gd name="connsiteX34" fmla="*/ 11595940 w 14872757"/>
              <a:gd name="connsiteY34" fmla="*/ 2522027 h 14250631"/>
              <a:gd name="connsiteX35" fmla="*/ 11683816 w 14872757"/>
              <a:gd name="connsiteY35" fmla="*/ 2653841 h 14250631"/>
              <a:gd name="connsiteX36" fmla="*/ 12436291 w 14872757"/>
              <a:gd name="connsiteY36" fmla="*/ 2625266 h 14250631"/>
              <a:gd name="connsiteX37" fmla="*/ 14026966 w 14872757"/>
              <a:gd name="connsiteY37" fmla="*/ 6178091 h 14250631"/>
              <a:gd name="connsiteX38" fmla="*/ 12985567 w 14872757"/>
              <a:gd name="connsiteY38" fmla="*/ 6238415 h 14250631"/>
              <a:gd name="connsiteX39" fmla="*/ 12795066 w 14872757"/>
              <a:gd name="connsiteY39" fmla="*/ 6003466 h 14250631"/>
              <a:gd name="connsiteX40" fmla="*/ 11007541 w 14872757"/>
              <a:gd name="connsiteY40" fmla="*/ 4711241 h 14250631"/>
              <a:gd name="connsiteX41" fmla="*/ 9450706 w 14872757"/>
              <a:gd name="connsiteY41" fmla="*/ 6052961 h 14250631"/>
              <a:gd name="connsiteX42" fmla="*/ 9423044 w 14872757"/>
              <a:gd name="connsiteY42" fmla="*/ 6178604 h 14250631"/>
              <a:gd name="connsiteX43" fmla="*/ 9489257 w 14872757"/>
              <a:gd name="connsiteY43" fmla="*/ 6224444 h 14250631"/>
              <a:gd name="connsiteX44" fmla="*/ 10931977 w 14872757"/>
              <a:gd name="connsiteY44" fmla="*/ 5208444 h 14250631"/>
              <a:gd name="connsiteX45" fmla="*/ 12476297 w 14872757"/>
              <a:gd name="connsiteY45" fmla="*/ 6834044 h 14250631"/>
              <a:gd name="connsiteX46" fmla="*/ 12737282 w 14872757"/>
              <a:gd name="connsiteY46" fmla="*/ 6376209 h 14250631"/>
              <a:gd name="connsiteX47" fmla="*/ 13258617 w 14872757"/>
              <a:gd name="connsiteY47" fmla="*/ 6488604 h 14250631"/>
              <a:gd name="connsiteX48" fmla="*/ 13319577 w 14872757"/>
              <a:gd name="connsiteY48" fmla="*/ 6925484 h 14250631"/>
              <a:gd name="connsiteX49" fmla="*/ 13370377 w 14872757"/>
              <a:gd name="connsiteY49" fmla="*/ 6422564 h 14250631"/>
              <a:gd name="connsiteX50" fmla="*/ 14345737 w 14872757"/>
              <a:gd name="connsiteY50" fmla="*/ 6437804 h 14250631"/>
              <a:gd name="connsiteX51" fmla="*/ 14853737 w 14872757"/>
              <a:gd name="connsiteY51" fmla="*/ 7453804 h 14250631"/>
              <a:gd name="connsiteX52" fmla="*/ 13343227 w 14872757"/>
              <a:gd name="connsiteY52" fmla="*/ 9581285 h 14250631"/>
              <a:gd name="connsiteX53" fmla="*/ 13209811 w 14872757"/>
              <a:gd name="connsiteY53" fmla="*/ 9647457 h 14250631"/>
              <a:gd name="connsiteX54" fmla="*/ 13191446 w 14872757"/>
              <a:gd name="connsiteY54" fmla="*/ 9697181 h 14250631"/>
              <a:gd name="connsiteX55" fmla="*/ 13341167 w 14872757"/>
              <a:gd name="connsiteY55" fmla="*/ 9838865 h 14250631"/>
              <a:gd name="connsiteX56" fmla="*/ 13512617 w 14872757"/>
              <a:gd name="connsiteY56" fmla="*/ 10442115 h 14250631"/>
              <a:gd name="connsiteX57" fmla="*/ 10242367 w 14872757"/>
              <a:gd name="connsiteY57" fmla="*/ 11578765 h 14250631"/>
              <a:gd name="connsiteX58" fmla="*/ 9880417 w 14872757"/>
              <a:gd name="connsiteY58" fmla="*/ 11019965 h 14250631"/>
              <a:gd name="connsiteX59" fmla="*/ 8756467 w 14872757"/>
              <a:gd name="connsiteY59" fmla="*/ 9654715 h 14250631"/>
              <a:gd name="connsiteX60" fmla="*/ 8184967 w 14872757"/>
              <a:gd name="connsiteY60" fmla="*/ 9559465 h 14250631"/>
              <a:gd name="connsiteX61" fmla="*/ 8318317 w 14872757"/>
              <a:gd name="connsiteY61" fmla="*/ 9845215 h 14250631"/>
              <a:gd name="connsiteX62" fmla="*/ 8927917 w 14872757"/>
              <a:gd name="connsiteY62" fmla="*/ 10613565 h 14250631"/>
              <a:gd name="connsiteX63" fmla="*/ 9759767 w 14872757"/>
              <a:gd name="connsiteY63" fmla="*/ 11680365 h 14250631"/>
              <a:gd name="connsiteX64" fmla="*/ 10509067 w 14872757"/>
              <a:gd name="connsiteY64" fmla="*/ 12899565 h 14250631"/>
              <a:gd name="connsiteX65" fmla="*/ 9232717 w 14872757"/>
              <a:gd name="connsiteY65" fmla="*/ 13725065 h 14250631"/>
              <a:gd name="connsiteX66" fmla="*/ 7797617 w 14872757"/>
              <a:gd name="connsiteY66" fmla="*/ 11781965 h 14250631"/>
              <a:gd name="connsiteX67" fmla="*/ 7448367 w 14872757"/>
              <a:gd name="connsiteY67" fmla="*/ 11496215 h 14250631"/>
              <a:gd name="connsiteX68" fmla="*/ 7645217 w 14872757"/>
              <a:gd name="connsiteY68" fmla="*/ 11172365 h 14250631"/>
              <a:gd name="connsiteX69" fmla="*/ 8102417 w 14872757"/>
              <a:gd name="connsiteY69" fmla="*/ 11254915 h 14250631"/>
              <a:gd name="connsiteX70" fmla="*/ 7829367 w 14872757"/>
              <a:gd name="connsiteY70" fmla="*/ 10931065 h 14250631"/>
              <a:gd name="connsiteX71" fmla="*/ 5513510 w 14872757"/>
              <a:gd name="connsiteY71" fmla="*/ 10389453 h 14250631"/>
              <a:gd name="connsiteX72" fmla="*/ 4330515 w 14872757"/>
              <a:gd name="connsiteY72" fmla="*/ 9283241 h 14250631"/>
              <a:gd name="connsiteX73" fmla="*/ 4930590 w 14872757"/>
              <a:gd name="connsiteY73" fmla="*/ 6911516 h 14250631"/>
              <a:gd name="connsiteX74" fmla="*/ 7235641 w 14872757"/>
              <a:gd name="connsiteY74" fmla="*/ 6254291 h 14250631"/>
              <a:gd name="connsiteX75" fmla="*/ 10035991 w 14872757"/>
              <a:gd name="connsiteY75" fmla="*/ 3558716 h 14250631"/>
              <a:gd name="connsiteX76" fmla="*/ 9816916 w 14872757"/>
              <a:gd name="connsiteY76" fmla="*/ 3434891 h 14250631"/>
              <a:gd name="connsiteX77" fmla="*/ 9837791 w 14872757"/>
              <a:gd name="connsiteY77" fmla="*/ 3423546 h 14250631"/>
              <a:gd name="connsiteX78" fmla="*/ 9737782 w 14872757"/>
              <a:gd name="connsiteY78" fmla="*/ 3435193 h 14250631"/>
              <a:gd name="connsiteX79" fmla="*/ 6883216 w 14872757"/>
              <a:gd name="connsiteY79" fmla="*/ 5749466 h 14250631"/>
              <a:gd name="connsiteX80" fmla="*/ 3759016 w 14872757"/>
              <a:gd name="connsiteY80" fmla="*/ 8543466 h 14250631"/>
              <a:gd name="connsiteX81" fmla="*/ 177616 w 14872757"/>
              <a:gd name="connsiteY81" fmla="*/ 6574966 h 14250631"/>
              <a:gd name="connsiteX82" fmla="*/ 193242 w 14872757"/>
              <a:gd name="connsiteY82" fmla="*/ 6572180 h 14250631"/>
              <a:gd name="connsiteX83" fmla="*/ 76015 w 14872757"/>
              <a:gd name="connsiteY83" fmla="*/ 5050965 h 14250631"/>
              <a:gd name="connsiteX84" fmla="*/ 3047815 w 14872757"/>
              <a:gd name="connsiteY84" fmla="*/ 2930065 h 14250631"/>
              <a:gd name="connsiteX85" fmla="*/ 1676215 w 14872757"/>
              <a:gd name="connsiteY85" fmla="*/ 2536365 h 14250631"/>
              <a:gd name="connsiteX86" fmla="*/ 2984315 w 14872757"/>
              <a:gd name="connsiteY86" fmla="*/ 1406065 h 14250631"/>
              <a:gd name="connsiteX87" fmla="*/ 4152715 w 14872757"/>
              <a:gd name="connsiteY87" fmla="*/ 936165 h 14250631"/>
              <a:gd name="connsiteX88" fmla="*/ 4241615 w 14872757"/>
              <a:gd name="connsiteY88" fmla="*/ 1685465 h 14250631"/>
              <a:gd name="connsiteX89" fmla="*/ 5905315 w 14872757"/>
              <a:gd name="connsiteY89" fmla="*/ 148765 h 14250631"/>
              <a:gd name="connsiteX90" fmla="*/ 6753784 w 14872757"/>
              <a:gd name="connsiteY90" fmla="*/ 11 h 14250631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4872757" h="14292826">
                <a:moveTo>
                  <a:pt x="9100194" y="7992216"/>
                </a:moveTo>
                <a:cubicBezTo>
                  <a:pt x="8584889" y="7988902"/>
                  <a:pt x="8114323" y="8055707"/>
                  <a:pt x="7664266" y="8130716"/>
                </a:cubicBezTo>
                <a:cubicBezTo>
                  <a:pt x="7219766" y="8289069"/>
                  <a:pt x="6862776" y="8432837"/>
                  <a:pt x="6593298" y="8740689"/>
                </a:cubicBezTo>
                <a:lnTo>
                  <a:pt x="6519553" y="8836109"/>
                </a:lnTo>
                <a:lnTo>
                  <a:pt x="6603817" y="8949865"/>
                </a:lnTo>
                <a:cubicBezTo>
                  <a:pt x="6940367" y="8585798"/>
                  <a:pt x="7416617" y="8609082"/>
                  <a:pt x="7937317" y="8581565"/>
                </a:cubicBezTo>
                <a:cubicBezTo>
                  <a:pt x="8731861" y="8335238"/>
                  <a:pt x="9127744" y="8312550"/>
                  <a:pt x="9648208" y="8219975"/>
                </a:cubicBezTo>
                <a:lnTo>
                  <a:pt x="9847263" y="8181563"/>
                </a:lnTo>
                <a:lnTo>
                  <a:pt x="9814794" y="8045844"/>
                </a:lnTo>
                <a:lnTo>
                  <a:pt x="9631309" y="8021197"/>
                </a:lnTo>
                <a:cubicBezTo>
                  <a:pt x="9448702" y="8002217"/>
                  <a:pt x="9271963" y="7993321"/>
                  <a:pt x="9100194" y="7992216"/>
                </a:cubicBezTo>
                <a:close/>
                <a:moveTo>
                  <a:pt x="12994457" y="7209964"/>
                </a:moveTo>
                <a:cubicBezTo>
                  <a:pt x="12621924" y="7494444"/>
                  <a:pt x="12376390" y="7804324"/>
                  <a:pt x="11876857" y="8063404"/>
                </a:cubicBezTo>
                <a:cubicBezTo>
                  <a:pt x="11522845" y="8151775"/>
                  <a:pt x="11255351" y="8193315"/>
                  <a:pt x="11000557" y="8204692"/>
                </a:cubicBezTo>
                <a:lnTo>
                  <a:pt x="10879514" y="8206692"/>
                </a:lnTo>
                <a:lnTo>
                  <a:pt x="12089381" y="8283062"/>
                </a:lnTo>
                <a:lnTo>
                  <a:pt x="12073707" y="8263429"/>
                </a:lnTo>
                <a:cubicBezTo>
                  <a:pt x="12523499" y="8013874"/>
                  <a:pt x="12687540" y="7561119"/>
                  <a:pt x="12994457" y="7209964"/>
                </a:cubicBezTo>
                <a:close/>
                <a:moveTo>
                  <a:pt x="6753784" y="11"/>
                </a:moveTo>
                <a:cubicBezTo>
                  <a:pt x="7333802" y="1458"/>
                  <a:pt x="8001873" y="138711"/>
                  <a:pt x="8292915" y="390065"/>
                </a:cubicBezTo>
                <a:lnTo>
                  <a:pt x="7759515" y="1215565"/>
                </a:lnTo>
                <a:lnTo>
                  <a:pt x="6413315" y="1545765"/>
                </a:lnTo>
                <a:cubicBezTo>
                  <a:pt x="5498915" y="1803998"/>
                  <a:pt x="4889315" y="2278132"/>
                  <a:pt x="4889315" y="3272965"/>
                </a:cubicBezTo>
                <a:cubicBezTo>
                  <a:pt x="5096748" y="4428665"/>
                  <a:pt x="4592982" y="4657265"/>
                  <a:pt x="3873315" y="4149265"/>
                </a:cubicBezTo>
                <a:cubicBezTo>
                  <a:pt x="3094382" y="4081532"/>
                  <a:pt x="2429748" y="4597998"/>
                  <a:pt x="1917515" y="5393865"/>
                </a:cubicBezTo>
                <a:cubicBezTo>
                  <a:pt x="1824382" y="5694432"/>
                  <a:pt x="1883648" y="6020398"/>
                  <a:pt x="1866715" y="6333665"/>
                </a:cubicBezTo>
                <a:lnTo>
                  <a:pt x="2031816" y="6803566"/>
                </a:lnTo>
                <a:cubicBezTo>
                  <a:pt x="2222316" y="5393866"/>
                  <a:pt x="2577916" y="4796966"/>
                  <a:pt x="4013016" y="4530266"/>
                </a:cubicBezTo>
                <a:cubicBezTo>
                  <a:pt x="4863916" y="4987466"/>
                  <a:pt x="5460816" y="4390566"/>
                  <a:pt x="5473516" y="3374566"/>
                </a:cubicBezTo>
                <a:cubicBezTo>
                  <a:pt x="5604749" y="2671833"/>
                  <a:pt x="6307483" y="1969099"/>
                  <a:pt x="6984816" y="2002966"/>
                </a:cubicBezTo>
                <a:cubicBezTo>
                  <a:pt x="7890749" y="1757433"/>
                  <a:pt x="8275983" y="1041999"/>
                  <a:pt x="8927916" y="517066"/>
                </a:cubicBezTo>
                <a:cubicBezTo>
                  <a:pt x="9757649" y="390066"/>
                  <a:pt x="10257183" y="631366"/>
                  <a:pt x="10655116" y="859966"/>
                </a:cubicBezTo>
                <a:lnTo>
                  <a:pt x="11709216" y="1736266"/>
                </a:lnTo>
                <a:cubicBezTo>
                  <a:pt x="12064816" y="2100333"/>
                  <a:pt x="11912416" y="2159599"/>
                  <a:pt x="11785416" y="2218866"/>
                </a:cubicBezTo>
                <a:lnTo>
                  <a:pt x="11595940" y="2522027"/>
                </a:lnTo>
                <a:lnTo>
                  <a:pt x="11683816" y="2653841"/>
                </a:lnTo>
                <a:lnTo>
                  <a:pt x="12436291" y="2625266"/>
                </a:lnTo>
                <a:cubicBezTo>
                  <a:pt x="14233341" y="3238041"/>
                  <a:pt x="14630216" y="4641391"/>
                  <a:pt x="14026966" y="6178091"/>
                </a:cubicBezTo>
                <a:cubicBezTo>
                  <a:pt x="13469754" y="6300328"/>
                  <a:pt x="13188767" y="6233653"/>
                  <a:pt x="12985567" y="6238415"/>
                </a:cubicBezTo>
                <a:cubicBezTo>
                  <a:pt x="12782367" y="6243178"/>
                  <a:pt x="12749029" y="6133641"/>
                  <a:pt x="12795066" y="6003466"/>
                </a:cubicBezTo>
                <a:cubicBezTo>
                  <a:pt x="12725216" y="5270041"/>
                  <a:pt x="12944291" y="4650916"/>
                  <a:pt x="11007541" y="4711241"/>
                </a:cubicBezTo>
                <a:cubicBezTo>
                  <a:pt x="10316979" y="5038663"/>
                  <a:pt x="9651531" y="5315855"/>
                  <a:pt x="9450706" y="6052961"/>
                </a:cubicBezTo>
                <a:lnTo>
                  <a:pt x="9423044" y="6178604"/>
                </a:lnTo>
                <a:lnTo>
                  <a:pt x="9489257" y="6224444"/>
                </a:lnTo>
                <a:cubicBezTo>
                  <a:pt x="10274964" y="5387937"/>
                  <a:pt x="10562830" y="5313431"/>
                  <a:pt x="10931977" y="5208444"/>
                </a:cubicBezTo>
                <a:cubicBezTo>
                  <a:pt x="12005550" y="4703831"/>
                  <a:pt x="12804804" y="5083137"/>
                  <a:pt x="12476297" y="6834044"/>
                </a:cubicBezTo>
                <a:lnTo>
                  <a:pt x="12737282" y="6376209"/>
                </a:lnTo>
                <a:cubicBezTo>
                  <a:pt x="13098385" y="6334299"/>
                  <a:pt x="13056264" y="6333664"/>
                  <a:pt x="13258617" y="6488604"/>
                </a:cubicBezTo>
                <a:cubicBezTo>
                  <a:pt x="13301162" y="6612006"/>
                  <a:pt x="13299257" y="6779857"/>
                  <a:pt x="13319577" y="6925484"/>
                </a:cubicBezTo>
                <a:cubicBezTo>
                  <a:pt x="13336510" y="6766311"/>
                  <a:pt x="13299469" y="6581737"/>
                  <a:pt x="13370377" y="6422564"/>
                </a:cubicBezTo>
                <a:cubicBezTo>
                  <a:pt x="13609772" y="6272069"/>
                  <a:pt x="14106342" y="6350174"/>
                  <a:pt x="14345737" y="6437804"/>
                </a:cubicBezTo>
                <a:cubicBezTo>
                  <a:pt x="14924645" y="6544696"/>
                  <a:pt x="14893954" y="7029412"/>
                  <a:pt x="14853737" y="7453804"/>
                </a:cubicBezTo>
                <a:cubicBezTo>
                  <a:pt x="14672365" y="8488061"/>
                  <a:pt x="14108691" y="9176291"/>
                  <a:pt x="13343227" y="9581285"/>
                </a:cubicBezTo>
                <a:lnTo>
                  <a:pt x="13209811" y="9647457"/>
                </a:lnTo>
                <a:lnTo>
                  <a:pt x="13191446" y="9697181"/>
                </a:lnTo>
                <a:cubicBezTo>
                  <a:pt x="13182417" y="9751553"/>
                  <a:pt x="13218930" y="9788067"/>
                  <a:pt x="13341167" y="9838865"/>
                </a:cubicBezTo>
                <a:cubicBezTo>
                  <a:pt x="13798367" y="9989149"/>
                  <a:pt x="13626917" y="10310881"/>
                  <a:pt x="13512617" y="10442115"/>
                </a:cubicBezTo>
                <a:cubicBezTo>
                  <a:pt x="12790834" y="11633797"/>
                  <a:pt x="11307050" y="12203181"/>
                  <a:pt x="10242367" y="11578765"/>
                </a:cubicBezTo>
                <a:cubicBezTo>
                  <a:pt x="10121717" y="11392497"/>
                  <a:pt x="10058217" y="11168133"/>
                  <a:pt x="9880417" y="11019965"/>
                </a:cubicBezTo>
                <a:cubicBezTo>
                  <a:pt x="9658167" y="10412481"/>
                  <a:pt x="9200967" y="10078049"/>
                  <a:pt x="8756467" y="9654715"/>
                </a:cubicBezTo>
                <a:cubicBezTo>
                  <a:pt x="8542684" y="9593333"/>
                  <a:pt x="8468600" y="9462097"/>
                  <a:pt x="8184967" y="9559465"/>
                </a:cubicBezTo>
                <a:cubicBezTo>
                  <a:pt x="8111942" y="9591215"/>
                  <a:pt x="8194492" y="9669533"/>
                  <a:pt x="8318317" y="9845215"/>
                </a:cubicBezTo>
                <a:cubicBezTo>
                  <a:pt x="8638992" y="10014549"/>
                  <a:pt x="8687675" y="10307707"/>
                  <a:pt x="8927917" y="10613565"/>
                </a:cubicBezTo>
                <a:lnTo>
                  <a:pt x="9759767" y="11680365"/>
                </a:lnTo>
                <a:cubicBezTo>
                  <a:pt x="10111134" y="12105815"/>
                  <a:pt x="10354550" y="12404265"/>
                  <a:pt x="10509067" y="12899565"/>
                </a:cubicBezTo>
                <a:cubicBezTo>
                  <a:pt x="11118667" y="14178032"/>
                  <a:pt x="10172517" y="14840548"/>
                  <a:pt x="9232717" y="13725065"/>
                </a:cubicBezTo>
                <a:lnTo>
                  <a:pt x="7797617" y="11781965"/>
                </a:lnTo>
                <a:lnTo>
                  <a:pt x="7448367" y="11496215"/>
                </a:lnTo>
                <a:cubicBezTo>
                  <a:pt x="7145684" y="11041133"/>
                  <a:pt x="7300200" y="11030549"/>
                  <a:pt x="7645217" y="11172365"/>
                </a:cubicBezTo>
                <a:cubicBezTo>
                  <a:pt x="7814550" y="11174481"/>
                  <a:pt x="7920384" y="11513149"/>
                  <a:pt x="8102417" y="11254915"/>
                </a:cubicBezTo>
                <a:cubicBezTo>
                  <a:pt x="8062200" y="11108865"/>
                  <a:pt x="7920384" y="11039015"/>
                  <a:pt x="7829367" y="10931065"/>
                </a:cubicBezTo>
                <a:cubicBezTo>
                  <a:pt x="7057415" y="10750528"/>
                  <a:pt x="6310862" y="10722390"/>
                  <a:pt x="5513510" y="10389453"/>
                </a:cubicBezTo>
                <a:cubicBezTo>
                  <a:pt x="4795328" y="10198516"/>
                  <a:pt x="4724847" y="9651978"/>
                  <a:pt x="4330515" y="9283241"/>
                </a:cubicBezTo>
                <a:cubicBezTo>
                  <a:pt x="4149540" y="8883191"/>
                  <a:pt x="3920940" y="7940216"/>
                  <a:pt x="4930590" y="6911516"/>
                </a:cubicBezTo>
                <a:cubicBezTo>
                  <a:pt x="5603690" y="6159041"/>
                  <a:pt x="5762441" y="6282866"/>
                  <a:pt x="7235641" y="6254291"/>
                </a:cubicBezTo>
                <a:cubicBezTo>
                  <a:pt x="7756341" y="5619291"/>
                  <a:pt x="7391217" y="4022266"/>
                  <a:pt x="10035991" y="3558716"/>
                </a:cubicBezTo>
                <a:cubicBezTo>
                  <a:pt x="9848666" y="3431716"/>
                  <a:pt x="9899466" y="3476166"/>
                  <a:pt x="9816916" y="3434891"/>
                </a:cubicBezTo>
                <a:lnTo>
                  <a:pt x="9837791" y="3423546"/>
                </a:lnTo>
                <a:lnTo>
                  <a:pt x="9737782" y="3435193"/>
                </a:lnTo>
                <a:cubicBezTo>
                  <a:pt x="7794032" y="3699330"/>
                  <a:pt x="7535282" y="4921056"/>
                  <a:pt x="6883216" y="5749466"/>
                </a:cubicBezTo>
                <a:cubicBezTo>
                  <a:pt x="4127316" y="6007699"/>
                  <a:pt x="3911416" y="7510533"/>
                  <a:pt x="3759016" y="8543466"/>
                </a:cubicBezTo>
                <a:cubicBezTo>
                  <a:pt x="2120716" y="9182699"/>
                  <a:pt x="876116" y="8412233"/>
                  <a:pt x="177616" y="6574966"/>
                </a:cubicBezTo>
                <a:lnTo>
                  <a:pt x="193242" y="6572180"/>
                </a:lnTo>
                <a:cubicBezTo>
                  <a:pt x="10233" y="6014308"/>
                  <a:pt x="-71176" y="5697737"/>
                  <a:pt x="76015" y="5050965"/>
                </a:cubicBezTo>
                <a:cubicBezTo>
                  <a:pt x="296148" y="4267798"/>
                  <a:pt x="960782" y="2481332"/>
                  <a:pt x="3047815" y="2930065"/>
                </a:cubicBezTo>
                <a:cubicBezTo>
                  <a:pt x="2806515" y="2773432"/>
                  <a:pt x="2743015" y="2591398"/>
                  <a:pt x="1676215" y="2536365"/>
                </a:cubicBezTo>
                <a:cubicBezTo>
                  <a:pt x="1718548" y="2210398"/>
                  <a:pt x="2103782" y="1719332"/>
                  <a:pt x="2984315" y="1406065"/>
                </a:cubicBezTo>
                <a:cubicBezTo>
                  <a:pt x="3373782" y="1249432"/>
                  <a:pt x="3610848" y="991198"/>
                  <a:pt x="4152715" y="936165"/>
                </a:cubicBezTo>
                <a:cubicBezTo>
                  <a:pt x="4106148" y="1249432"/>
                  <a:pt x="4211982" y="1435698"/>
                  <a:pt x="4241615" y="1685465"/>
                </a:cubicBezTo>
                <a:cubicBezTo>
                  <a:pt x="4427882" y="1185932"/>
                  <a:pt x="4880848" y="483198"/>
                  <a:pt x="5905315" y="148765"/>
                </a:cubicBezTo>
                <a:cubicBezTo>
                  <a:pt x="6089465" y="47165"/>
                  <a:pt x="6405775" y="-857"/>
                  <a:pt x="6753784" y="11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BF9C203E-0C5D-E63E-6329-838F50B52205}"/>
              </a:ext>
            </a:extLst>
          </p:cNvPr>
          <p:cNvGrpSpPr/>
          <p:nvPr/>
        </p:nvGrpSpPr>
        <p:grpSpPr>
          <a:xfrm>
            <a:off x="10168581" y="0"/>
            <a:ext cx="2090745" cy="2090745"/>
            <a:chOff x="8445841" y="-287138"/>
            <a:chExt cx="3716138" cy="3716138"/>
          </a:xfrm>
        </p:grpSpPr>
        <p:pic>
          <p:nvPicPr>
            <p:cNvPr id="2131" name="Picture 26">
              <a:extLst>
                <a:ext uri="{FF2B5EF4-FFF2-40B4-BE49-F238E27FC236}">
                  <a16:creationId xmlns:a16="http://schemas.microsoft.com/office/drawing/2014/main" id="{EF2F85C2-BE18-61EF-9713-EB159F6D4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841" y="-287138"/>
              <a:ext cx="3716138" cy="371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3" name="Rectangle 2142">
              <a:extLst>
                <a:ext uri="{FF2B5EF4-FFF2-40B4-BE49-F238E27FC236}">
                  <a16:creationId xmlns:a16="http://schemas.microsoft.com/office/drawing/2014/main" id="{12AAF045-AC37-0587-6567-77AE07E8F341}"/>
                </a:ext>
              </a:extLst>
            </p:cNvPr>
            <p:cNvSpPr/>
            <p:nvPr/>
          </p:nvSpPr>
          <p:spPr>
            <a:xfrm>
              <a:off x="11464013" y="429995"/>
              <a:ext cx="371475" cy="2375000"/>
            </a:xfrm>
            <a:prstGeom prst="rect">
              <a:avLst/>
            </a:prstGeom>
            <a:solidFill>
              <a:srgbClr val="9375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8" name="Group 2147">
            <a:extLst>
              <a:ext uri="{FF2B5EF4-FFF2-40B4-BE49-F238E27FC236}">
                <a16:creationId xmlns:a16="http://schemas.microsoft.com/office/drawing/2014/main" id="{B2CA0813-4177-0C7D-2C58-F6E4136C1976}"/>
              </a:ext>
            </a:extLst>
          </p:cNvPr>
          <p:cNvGrpSpPr/>
          <p:nvPr/>
        </p:nvGrpSpPr>
        <p:grpSpPr>
          <a:xfrm>
            <a:off x="6459890" y="532267"/>
            <a:ext cx="1224432" cy="989666"/>
            <a:chOff x="244647" y="7307810"/>
            <a:chExt cx="16928532" cy="13682749"/>
          </a:xfrm>
          <a:solidFill>
            <a:srgbClr val="AC987A"/>
          </a:solidFill>
        </p:grpSpPr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F97CDF81-543B-1B32-9BE2-80C8025946F0}"/>
                </a:ext>
              </a:extLst>
            </p:cNvPr>
            <p:cNvSpPr/>
            <p:nvPr/>
          </p:nvSpPr>
          <p:spPr>
            <a:xfrm>
              <a:off x="244647" y="9571132"/>
              <a:ext cx="16928532" cy="11419427"/>
            </a:xfrm>
            <a:custGeom>
              <a:avLst/>
              <a:gdLst>
                <a:gd name="connsiteX0" fmla="*/ 5918200 w 16179800"/>
                <a:gd name="connsiteY0" fmla="*/ 1663700 h 7658100"/>
                <a:gd name="connsiteX1" fmla="*/ 5829300 w 16179800"/>
                <a:gd name="connsiteY1" fmla="*/ 1663700 h 7658100"/>
                <a:gd name="connsiteX2" fmla="*/ 114300 w 16179800"/>
                <a:gd name="connsiteY2" fmla="*/ 2451100 h 7658100"/>
                <a:gd name="connsiteX3" fmla="*/ 0 w 16179800"/>
                <a:gd name="connsiteY3" fmla="*/ 1485900 h 7658100"/>
                <a:gd name="connsiteX4" fmla="*/ 5638800 w 16179800"/>
                <a:gd name="connsiteY4" fmla="*/ 0 h 7658100"/>
                <a:gd name="connsiteX5" fmla="*/ 9093200 w 16179800"/>
                <a:gd name="connsiteY5" fmla="*/ 736600 h 7658100"/>
                <a:gd name="connsiteX6" fmla="*/ 11303000 w 16179800"/>
                <a:gd name="connsiteY6" fmla="*/ 3048000 h 7658100"/>
                <a:gd name="connsiteX7" fmla="*/ 16179800 w 16179800"/>
                <a:gd name="connsiteY7" fmla="*/ 3416300 h 7658100"/>
                <a:gd name="connsiteX8" fmla="*/ 16065500 w 16179800"/>
                <a:gd name="connsiteY8" fmla="*/ 4445000 h 7658100"/>
                <a:gd name="connsiteX9" fmla="*/ 11531600 w 16179800"/>
                <a:gd name="connsiteY9" fmla="*/ 4787900 h 7658100"/>
                <a:gd name="connsiteX10" fmla="*/ 10464800 w 16179800"/>
                <a:gd name="connsiteY10" fmla="*/ 4508500 h 7658100"/>
                <a:gd name="connsiteX11" fmla="*/ 9017000 w 16179800"/>
                <a:gd name="connsiteY11" fmla="*/ 3302000 h 7658100"/>
                <a:gd name="connsiteX12" fmla="*/ 7137400 w 16179800"/>
                <a:gd name="connsiteY12" fmla="*/ 4991100 h 7658100"/>
                <a:gd name="connsiteX13" fmla="*/ 9271000 w 16179800"/>
                <a:gd name="connsiteY13" fmla="*/ 6121400 h 7658100"/>
                <a:gd name="connsiteX14" fmla="*/ 9766300 w 16179800"/>
                <a:gd name="connsiteY14" fmla="*/ 7531100 h 7658100"/>
                <a:gd name="connsiteX15" fmla="*/ 7886700 w 16179800"/>
                <a:gd name="connsiteY15" fmla="*/ 7505700 h 7658100"/>
                <a:gd name="connsiteX16" fmla="*/ 5702300 w 16179800"/>
                <a:gd name="connsiteY16" fmla="*/ 6451600 h 7658100"/>
                <a:gd name="connsiteX17" fmla="*/ 6045200 w 16179800"/>
                <a:gd name="connsiteY17" fmla="*/ 7645400 h 7658100"/>
                <a:gd name="connsiteX18" fmla="*/ 4102100 w 16179800"/>
                <a:gd name="connsiteY18" fmla="*/ 7658100 h 7658100"/>
                <a:gd name="connsiteX19" fmla="*/ 3263900 w 16179800"/>
                <a:gd name="connsiteY19" fmla="*/ 5727700 h 7658100"/>
                <a:gd name="connsiteX20" fmla="*/ 3594100 w 16179800"/>
                <a:gd name="connsiteY20" fmla="*/ 4013200 h 7658100"/>
                <a:gd name="connsiteX21" fmla="*/ 5918200 w 16179800"/>
                <a:gd name="connsiteY21" fmla="*/ 1663700 h 7658100"/>
                <a:gd name="connsiteX0" fmla="*/ 5918200 w 16179800"/>
                <a:gd name="connsiteY0" fmla="*/ 1663700 h 7658100"/>
                <a:gd name="connsiteX1" fmla="*/ 114300 w 16179800"/>
                <a:gd name="connsiteY1" fmla="*/ 2451100 h 7658100"/>
                <a:gd name="connsiteX2" fmla="*/ 0 w 16179800"/>
                <a:gd name="connsiteY2" fmla="*/ 1485900 h 7658100"/>
                <a:gd name="connsiteX3" fmla="*/ 5638800 w 16179800"/>
                <a:gd name="connsiteY3" fmla="*/ 0 h 7658100"/>
                <a:gd name="connsiteX4" fmla="*/ 9093200 w 16179800"/>
                <a:gd name="connsiteY4" fmla="*/ 736600 h 7658100"/>
                <a:gd name="connsiteX5" fmla="*/ 11303000 w 16179800"/>
                <a:gd name="connsiteY5" fmla="*/ 3048000 h 7658100"/>
                <a:gd name="connsiteX6" fmla="*/ 16179800 w 16179800"/>
                <a:gd name="connsiteY6" fmla="*/ 3416300 h 7658100"/>
                <a:gd name="connsiteX7" fmla="*/ 16065500 w 16179800"/>
                <a:gd name="connsiteY7" fmla="*/ 4445000 h 7658100"/>
                <a:gd name="connsiteX8" fmla="*/ 11531600 w 16179800"/>
                <a:gd name="connsiteY8" fmla="*/ 4787900 h 7658100"/>
                <a:gd name="connsiteX9" fmla="*/ 10464800 w 16179800"/>
                <a:gd name="connsiteY9" fmla="*/ 4508500 h 7658100"/>
                <a:gd name="connsiteX10" fmla="*/ 9017000 w 16179800"/>
                <a:gd name="connsiteY10" fmla="*/ 3302000 h 7658100"/>
                <a:gd name="connsiteX11" fmla="*/ 7137400 w 16179800"/>
                <a:gd name="connsiteY11" fmla="*/ 4991100 h 7658100"/>
                <a:gd name="connsiteX12" fmla="*/ 9271000 w 16179800"/>
                <a:gd name="connsiteY12" fmla="*/ 6121400 h 7658100"/>
                <a:gd name="connsiteX13" fmla="*/ 9766300 w 16179800"/>
                <a:gd name="connsiteY13" fmla="*/ 7531100 h 7658100"/>
                <a:gd name="connsiteX14" fmla="*/ 7886700 w 16179800"/>
                <a:gd name="connsiteY14" fmla="*/ 7505700 h 7658100"/>
                <a:gd name="connsiteX15" fmla="*/ 5702300 w 16179800"/>
                <a:gd name="connsiteY15" fmla="*/ 6451600 h 7658100"/>
                <a:gd name="connsiteX16" fmla="*/ 6045200 w 16179800"/>
                <a:gd name="connsiteY16" fmla="*/ 7645400 h 7658100"/>
                <a:gd name="connsiteX17" fmla="*/ 4102100 w 16179800"/>
                <a:gd name="connsiteY17" fmla="*/ 7658100 h 7658100"/>
                <a:gd name="connsiteX18" fmla="*/ 3263900 w 16179800"/>
                <a:gd name="connsiteY18" fmla="*/ 5727700 h 7658100"/>
                <a:gd name="connsiteX19" fmla="*/ 3594100 w 16179800"/>
                <a:gd name="connsiteY19" fmla="*/ 4013200 h 7658100"/>
                <a:gd name="connsiteX20" fmla="*/ 5918200 w 16179800"/>
                <a:gd name="connsiteY20" fmla="*/ 1663700 h 7658100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62080 w 16179800"/>
                <a:gd name="connsiteY8" fmla="*/ 483615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287042"/>
                <a:gd name="connsiteY0" fmla="*/ 1681477 h 7675877"/>
                <a:gd name="connsiteX1" fmla="*/ 114300 w 16287042"/>
                <a:gd name="connsiteY1" fmla="*/ 2468877 h 7675877"/>
                <a:gd name="connsiteX2" fmla="*/ 0 w 16287042"/>
                <a:gd name="connsiteY2" fmla="*/ 1503677 h 7675877"/>
                <a:gd name="connsiteX3" fmla="*/ 5638800 w 16287042"/>
                <a:gd name="connsiteY3" fmla="*/ 17777 h 7675877"/>
                <a:gd name="connsiteX4" fmla="*/ 9093200 w 16287042"/>
                <a:gd name="connsiteY4" fmla="*/ 754377 h 7675877"/>
                <a:gd name="connsiteX5" fmla="*/ 11303000 w 16287042"/>
                <a:gd name="connsiteY5" fmla="*/ 3065777 h 7675877"/>
                <a:gd name="connsiteX6" fmla="*/ 16179800 w 16287042"/>
                <a:gd name="connsiteY6" fmla="*/ 3434077 h 7675877"/>
                <a:gd name="connsiteX7" fmla="*/ 16065500 w 16287042"/>
                <a:gd name="connsiteY7" fmla="*/ 4462777 h 7675877"/>
                <a:gd name="connsiteX8" fmla="*/ 11562080 w 16287042"/>
                <a:gd name="connsiteY8" fmla="*/ 4836157 h 7675877"/>
                <a:gd name="connsiteX9" fmla="*/ 10464800 w 16287042"/>
                <a:gd name="connsiteY9" fmla="*/ 4526277 h 7675877"/>
                <a:gd name="connsiteX10" fmla="*/ 9017000 w 16287042"/>
                <a:gd name="connsiteY10" fmla="*/ 3319777 h 7675877"/>
                <a:gd name="connsiteX11" fmla="*/ 7137400 w 16287042"/>
                <a:gd name="connsiteY11" fmla="*/ 5008877 h 7675877"/>
                <a:gd name="connsiteX12" fmla="*/ 9271000 w 16287042"/>
                <a:gd name="connsiteY12" fmla="*/ 6139177 h 7675877"/>
                <a:gd name="connsiteX13" fmla="*/ 9766300 w 16287042"/>
                <a:gd name="connsiteY13" fmla="*/ 7548877 h 7675877"/>
                <a:gd name="connsiteX14" fmla="*/ 7886700 w 16287042"/>
                <a:gd name="connsiteY14" fmla="*/ 7523477 h 7675877"/>
                <a:gd name="connsiteX15" fmla="*/ 5702300 w 16287042"/>
                <a:gd name="connsiteY15" fmla="*/ 6469377 h 7675877"/>
                <a:gd name="connsiteX16" fmla="*/ 6045200 w 16287042"/>
                <a:gd name="connsiteY16" fmla="*/ 7663177 h 7675877"/>
                <a:gd name="connsiteX17" fmla="*/ 4102100 w 16287042"/>
                <a:gd name="connsiteY17" fmla="*/ 7675877 h 7675877"/>
                <a:gd name="connsiteX18" fmla="*/ 3263900 w 16287042"/>
                <a:gd name="connsiteY18" fmla="*/ 5745477 h 7675877"/>
                <a:gd name="connsiteX19" fmla="*/ 3594100 w 16287042"/>
                <a:gd name="connsiteY19" fmla="*/ 4030977 h 7675877"/>
                <a:gd name="connsiteX20" fmla="*/ 5918200 w 16287042"/>
                <a:gd name="connsiteY20" fmla="*/ 1681477 h 7675877"/>
                <a:gd name="connsiteX0" fmla="*/ 5918200 w 16438418"/>
                <a:gd name="connsiteY0" fmla="*/ 1681477 h 7675877"/>
                <a:gd name="connsiteX1" fmla="*/ 114300 w 16438418"/>
                <a:gd name="connsiteY1" fmla="*/ 2468877 h 7675877"/>
                <a:gd name="connsiteX2" fmla="*/ 0 w 16438418"/>
                <a:gd name="connsiteY2" fmla="*/ 1503677 h 7675877"/>
                <a:gd name="connsiteX3" fmla="*/ 5638800 w 16438418"/>
                <a:gd name="connsiteY3" fmla="*/ 17777 h 7675877"/>
                <a:gd name="connsiteX4" fmla="*/ 9093200 w 16438418"/>
                <a:gd name="connsiteY4" fmla="*/ 754377 h 7675877"/>
                <a:gd name="connsiteX5" fmla="*/ 11303000 w 16438418"/>
                <a:gd name="connsiteY5" fmla="*/ 3065777 h 7675877"/>
                <a:gd name="connsiteX6" fmla="*/ 16179800 w 16438418"/>
                <a:gd name="connsiteY6" fmla="*/ 3434077 h 7675877"/>
                <a:gd name="connsiteX7" fmla="*/ 16065500 w 16438418"/>
                <a:gd name="connsiteY7" fmla="*/ 4462777 h 7675877"/>
                <a:gd name="connsiteX8" fmla="*/ 11562080 w 16438418"/>
                <a:gd name="connsiteY8" fmla="*/ 4836157 h 7675877"/>
                <a:gd name="connsiteX9" fmla="*/ 10464800 w 16438418"/>
                <a:gd name="connsiteY9" fmla="*/ 4526277 h 7675877"/>
                <a:gd name="connsiteX10" fmla="*/ 9017000 w 16438418"/>
                <a:gd name="connsiteY10" fmla="*/ 3319777 h 7675877"/>
                <a:gd name="connsiteX11" fmla="*/ 7137400 w 16438418"/>
                <a:gd name="connsiteY11" fmla="*/ 5008877 h 7675877"/>
                <a:gd name="connsiteX12" fmla="*/ 9271000 w 16438418"/>
                <a:gd name="connsiteY12" fmla="*/ 6139177 h 7675877"/>
                <a:gd name="connsiteX13" fmla="*/ 9766300 w 16438418"/>
                <a:gd name="connsiteY13" fmla="*/ 7548877 h 7675877"/>
                <a:gd name="connsiteX14" fmla="*/ 7886700 w 16438418"/>
                <a:gd name="connsiteY14" fmla="*/ 7523477 h 7675877"/>
                <a:gd name="connsiteX15" fmla="*/ 5702300 w 16438418"/>
                <a:gd name="connsiteY15" fmla="*/ 6469377 h 7675877"/>
                <a:gd name="connsiteX16" fmla="*/ 6045200 w 16438418"/>
                <a:gd name="connsiteY16" fmla="*/ 7663177 h 7675877"/>
                <a:gd name="connsiteX17" fmla="*/ 4102100 w 16438418"/>
                <a:gd name="connsiteY17" fmla="*/ 7675877 h 7675877"/>
                <a:gd name="connsiteX18" fmla="*/ 3263900 w 16438418"/>
                <a:gd name="connsiteY18" fmla="*/ 5745477 h 7675877"/>
                <a:gd name="connsiteX19" fmla="*/ 3594100 w 16438418"/>
                <a:gd name="connsiteY19" fmla="*/ 4030977 h 7675877"/>
                <a:gd name="connsiteX20" fmla="*/ 5918200 w 16438418"/>
                <a:gd name="connsiteY20" fmla="*/ 1681477 h 7675877"/>
                <a:gd name="connsiteX0" fmla="*/ 5918200 w 16523593"/>
                <a:gd name="connsiteY0" fmla="*/ 1681477 h 7675877"/>
                <a:gd name="connsiteX1" fmla="*/ 114300 w 16523593"/>
                <a:gd name="connsiteY1" fmla="*/ 2468877 h 7675877"/>
                <a:gd name="connsiteX2" fmla="*/ 0 w 16523593"/>
                <a:gd name="connsiteY2" fmla="*/ 1503677 h 7675877"/>
                <a:gd name="connsiteX3" fmla="*/ 5638800 w 16523593"/>
                <a:gd name="connsiteY3" fmla="*/ 17777 h 7675877"/>
                <a:gd name="connsiteX4" fmla="*/ 9093200 w 16523593"/>
                <a:gd name="connsiteY4" fmla="*/ 754377 h 7675877"/>
                <a:gd name="connsiteX5" fmla="*/ 11303000 w 16523593"/>
                <a:gd name="connsiteY5" fmla="*/ 3065777 h 7675877"/>
                <a:gd name="connsiteX6" fmla="*/ 16179800 w 16523593"/>
                <a:gd name="connsiteY6" fmla="*/ 3434077 h 7675877"/>
                <a:gd name="connsiteX7" fmla="*/ 16065500 w 16523593"/>
                <a:gd name="connsiteY7" fmla="*/ 4462777 h 7675877"/>
                <a:gd name="connsiteX8" fmla="*/ 11562080 w 16523593"/>
                <a:gd name="connsiteY8" fmla="*/ 4836157 h 7675877"/>
                <a:gd name="connsiteX9" fmla="*/ 10464800 w 16523593"/>
                <a:gd name="connsiteY9" fmla="*/ 4526277 h 7675877"/>
                <a:gd name="connsiteX10" fmla="*/ 9017000 w 16523593"/>
                <a:gd name="connsiteY10" fmla="*/ 3319777 h 7675877"/>
                <a:gd name="connsiteX11" fmla="*/ 7137400 w 16523593"/>
                <a:gd name="connsiteY11" fmla="*/ 5008877 h 7675877"/>
                <a:gd name="connsiteX12" fmla="*/ 9271000 w 16523593"/>
                <a:gd name="connsiteY12" fmla="*/ 6139177 h 7675877"/>
                <a:gd name="connsiteX13" fmla="*/ 9766300 w 16523593"/>
                <a:gd name="connsiteY13" fmla="*/ 7548877 h 7675877"/>
                <a:gd name="connsiteX14" fmla="*/ 7886700 w 16523593"/>
                <a:gd name="connsiteY14" fmla="*/ 7523477 h 7675877"/>
                <a:gd name="connsiteX15" fmla="*/ 5702300 w 16523593"/>
                <a:gd name="connsiteY15" fmla="*/ 6469377 h 7675877"/>
                <a:gd name="connsiteX16" fmla="*/ 6045200 w 16523593"/>
                <a:gd name="connsiteY16" fmla="*/ 7663177 h 7675877"/>
                <a:gd name="connsiteX17" fmla="*/ 4102100 w 16523593"/>
                <a:gd name="connsiteY17" fmla="*/ 7675877 h 7675877"/>
                <a:gd name="connsiteX18" fmla="*/ 3263900 w 16523593"/>
                <a:gd name="connsiteY18" fmla="*/ 5745477 h 7675877"/>
                <a:gd name="connsiteX19" fmla="*/ 3594100 w 16523593"/>
                <a:gd name="connsiteY19" fmla="*/ 4030977 h 7675877"/>
                <a:gd name="connsiteX20" fmla="*/ 5918200 w 16523593"/>
                <a:gd name="connsiteY20" fmla="*/ 1681477 h 7675877"/>
                <a:gd name="connsiteX0" fmla="*/ 5918200 w 16542433"/>
                <a:gd name="connsiteY0" fmla="*/ 1681477 h 7675877"/>
                <a:gd name="connsiteX1" fmla="*/ 114300 w 16542433"/>
                <a:gd name="connsiteY1" fmla="*/ 2468877 h 7675877"/>
                <a:gd name="connsiteX2" fmla="*/ 0 w 16542433"/>
                <a:gd name="connsiteY2" fmla="*/ 1503677 h 7675877"/>
                <a:gd name="connsiteX3" fmla="*/ 5638800 w 16542433"/>
                <a:gd name="connsiteY3" fmla="*/ 17777 h 7675877"/>
                <a:gd name="connsiteX4" fmla="*/ 9093200 w 16542433"/>
                <a:gd name="connsiteY4" fmla="*/ 754377 h 7675877"/>
                <a:gd name="connsiteX5" fmla="*/ 11303000 w 16542433"/>
                <a:gd name="connsiteY5" fmla="*/ 3065777 h 7675877"/>
                <a:gd name="connsiteX6" fmla="*/ 16179800 w 16542433"/>
                <a:gd name="connsiteY6" fmla="*/ 3434077 h 7675877"/>
                <a:gd name="connsiteX7" fmla="*/ 16065500 w 16542433"/>
                <a:gd name="connsiteY7" fmla="*/ 4462777 h 7675877"/>
                <a:gd name="connsiteX8" fmla="*/ 11562080 w 16542433"/>
                <a:gd name="connsiteY8" fmla="*/ 4836157 h 7675877"/>
                <a:gd name="connsiteX9" fmla="*/ 10464800 w 16542433"/>
                <a:gd name="connsiteY9" fmla="*/ 4526277 h 7675877"/>
                <a:gd name="connsiteX10" fmla="*/ 9017000 w 16542433"/>
                <a:gd name="connsiteY10" fmla="*/ 3319777 h 7675877"/>
                <a:gd name="connsiteX11" fmla="*/ 7137400 w 16542433"/>
                <a:gd name="connsiteY11" fmla="*/ 5008877 h 7675877"/>
                <a:gd name="connsiteX12" fmla="*/ 9271000 w 16542433"/>
                <a:gd name="connsiteY12" fmla="*/ 6139177 h 7675877"/>
                <a:gd name="connsiteX13" fmla="*/ 9766300 w 16542433"/>
                <a:gd name="connsiteY13" fmla="*/ 7548877 h 7675877"/>
                <a:gd name="connsiteX14" fmla="*/ 7886700 w 16542433"/>
                <a:gd name="connsiteY14" fmla="*/ 7523477 h 7675877"/>
                <a:gd name="connsiteX15" fmla="*/ 5702300 w 16542433"/>
                <a:gd name="connsiteY15" fmla="*/ 6469377 h 7675877"/>
                <a:gd name="connsiteX16" fmla="*/ 6045200 w 16542433"/>
                <a:gd name="connsiteY16" fmla="*/ 7663177 h 7675877"/>
                <a:gd name="connsiteX17" fmla="*/ 4102100 w 16542433"/>
                <a:gd name="connsiteY17" fmla="*/ 7675877 h 7675877"/>
                <a:gd name="connsiteX18" fmla="*/ 3263900 w 16542433"/>
                <a:gd name="connsiteY18" fmla="*/ 5745477 h 7675877"/>
                <a:gd name="connsiteX19" fmla="*/ 3594100 w 16542433"/>
                <a:gd name="connsiteY19" fmla="*/ 4030977 h 7675877"/>
                <a:gd name="connsiteX20" fmla="*/ 5918200 w 16542433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715228 h 7709628"/>
                <a:gd name="connsiteX1" fmla="*/ 114300 w 16538180"/>
                <a:gd name="connsiteY1" fmla="*/ 2502628 h 7709628"/>
                <a:gd name="connsiteX2" fmla="*/ 0 w 16538180"/>
                <a:gd name="connsiteY2" fmla="*/ 1537428 h 7709628"/>
                <a:gd name="connsiteX3" fmla="*/ 5638800 w 16538180"/>
                <a:gd name="connsiteY3" fmla="*/ 51528 h 7709628"/>
                <a:gd name="connsiteX4" fmla="*/ 9093200 w 16538180"/>
                <a:gd name="connsiteY4" fmla="*/ 788128 h 7709628"/>
                <a:gd name="connsiteX5" fmla="*/ 11303000 w 16538180"/>
                <a:gd name="connsiteY5" fmla="*/ 3099528 h 7709628"/>
                <a:gd name="connsiteX6" fmla="*/ 16179800 w 16538180"/>
                <a:gd name="connsiteY6" fmla="*/ 3467828 h 7709628"/>
                <a:gd name="connsiteX7" fmla="*/ 16065500 w 16538180"/>
                <a:gd name="connsiteY7" fmla="*/ 4496528 h 7709628"/>
                <a:gd name="connsiteX8" fmla="*/ 11562080 w 16538180"/>
                <a:gd name="connsiteY8" fmla="*/ 4869908 h 7709628"/>
                <a:gd name="connsiteX9" fmla="*/ 10464800 w 16538180"/>
                <a:gd name="connsiteY9" fmla="*/ 4560028 h 7709628"/>
                <a:gd name="connsiteX10" fmla="*/ 9017000 w 16538180"/>
                <a:gd name="connsiteY10" fmla="*/ 3353528 h 7709628"/>
                <a:gd name="connsiteX11" fmla="*/ 7137400 w 16538180"/>
                <a:gd name="connsiteY11" fmla="*/ 5042628 h 7709628"/>
                <a:gd name="connsiteX12" fmla="*/ 9271000 w 16538180"/>
                <a:gd name="connsiteY12" fmla="*/ 6172928 h 7709628"/>
                <a:gd name="connsiteX13" fmla="*/ 9766300 w 16538180"/>
                <a:gd name="connsiteY13" fmla="*/ 7582628 h 7709628"/>
                <a:gd name="connsiteX14" fmla="*/ 7886700 w 16538180"/>
                <a:gd name="connsiteY14" fmla="*/ 7557228 h 7709628"/>
                <a:gd name="connsiteX15" fmla="*/ 5702300 w 16538180"/>
                <a:gd name="connsiteY15" fmla="*/ 6503128 h 7709628"/>
                <a:gd name="connsiteX16" fmla="*/ 6045200 w 16538180"/>
                <a:gd name="connsiteY16" fmla="*/ 7696928 h 7709628"/>
                <a:gd name="connsiteX17" fmla="*/ 4102100 w 16538180"/>
                <a:gd name="connsiteY17" fmla="*/ 7709628 h 7709628"/>
                <a:gd name="connsiteX18" fmla="*/ 3263900 w 16538180"/>
                <a:gd name="connsiteY18" fmla="*/ 5779228 h 7709628"/>
                <a:gd name="connsiteX19" fmla="*/ 3594100 w 16538180"/>
                <a:gd name="connsiteY19" fmla="*/ 4064728 h 7709628"/>
                <a:gd name="connsiteX20" fmla="*/ 5918200 w 16538180"/>
                <a:gd name="connsiteY20" fmla="*/ 1715228 h 7709628"/>
                <a:gd name="connsiteX0" fmla="*/ 5918200 w 16538180"/>
                <a:gd name="connsiteY0" fmla="*/ 1719165 h 7713565"/>
                <a:gd name="connsiteX1" fmla="*/ 114300 w 16538180"/>
                <a:gd name="connsiteY1" fmla="*/ 2506565 h 7713565"/>
                <a:gd name="connsiteX2" fmla="*/ 0 w 16538180"/>
                <a:gd name="connsiteY2" fmla="*/ 1541365 h 7713565"/>
                <a:gd name="connsiteX3" fmla="*/ 5638800 w 16538180"/>
                <a:gd name="connsiteY3" fmla="*/ 55465 h 7713565"/>
                <a:gd name="connsiteX4" fmla="*/ 9093200 w 16538180"/>
                <a:gd name="connsiteY4" fmla="*/ 792065 h 7713565"/>
                <a:gd name="connsiteX5" fmla="*/ 11303000 w 16538180"/>
                <a:gd name="connsiteY5" fmla="*/ 3103465 h 7713565"/>
                <a:gd name="connsiteX6" fmla="*/ 16179800 w 16538180"/>
                <a:gd name="connsiteY6" fmla="*/ 3471765 h 7713565"/>
                <a:gd name="connsiteX7" fmla="*/ 16065500 w 16538180"/>
                <a:gd name="connsiteY7" fmla="*/ 4500465 h 7713565"/>
                <a:gd name="connsiteX8" fmla="*/ 11562080 w 16538180"/>
                <a:gd name="connsiteY8" fmla="*/ 4873845 h 7713565"/>
                <a:gd name="connsiteX9" fmla="*/ 10464800 w 16538180"/>
                <a:gd name="connsiteY9" fmla="*/ 4563965 h 7713565"/>
                <a:gd name="connsiteX10" fmla="*/ 9017000 w 16538180"/>
                <a:gd name="connsiteY10" fmla="*/ 3357465 h 7713565"/>
                <a:gd name="connsiteX11" fmla="*/ 7137400 w 16538180"/>
                <a:gd name="connsiteY11" fmla="*/ 5046565 h 7713565"/>
                <a:gd name="connsiteX12" fmla="*/ 9271000 w 16538180"/>
                <a:gd name="connsiteY12" fmla="*/ 6176865 h 7713565"/>
                <a:gd name="connsiteX13" fmla="*/ 9766300 w 16538180"/>
                <a:gd name="connsiteY13" fmla="*/ 7586565 h 7713565"/>
                <a:gd name="connsiteX14" fmla="*/ 7886700 w 16538180"/>
                <a:gd name="connsiteY14" fmla="*/ 7561165 h 7713565"/>
                <a:gd name="connsiteX15" fmla="*/ 5702300 w 16538180"/>
                <a:gd name="connsiteY15" fmla="*/ 6507065 h 7713565"/>
                <a:gd name="connsiteX16" fmla="*/ 6045200 w 16538180"/>
                <a:gd name="connsiteY16" fmla="*/ 7700865 h 7713565"/>
                <a:gd name="connsiteX17" fmla="*/ 4102100 w 16538180"/>
                <a:gd name="connsiteY17" fmla="*/ 7713565 h 7713565"/>
                <a:gd name="connsiteX18" fmla="*/ 3263900 w 16538180"/>
                <a:gd name="connsiteY18" fmla="*/ 5783165 h 7713565"/>
                <a:gd name="connsiteX19" fmla="*/ 3594100 w 16538180"/>
                <a:gd name="connsiteY19" fmla="*/ 4068665 h 7713565"/>
                <a:gd name="connsiteX20" fmla="*/ 5918200 w 16538180"/>
                <a:gd name="connsiteY20" fmla="*/ 1719165 h 7713565"/>
                <a:gd name="connsiteX0" fmla="*/ 5918200 w 16538180"/>
                <a:gd name="connsiteY0" fmla="*/ 1719165 h 7713565"/>
                <a:gd name="connsiteX1" fmla="*/ 114300 w 16538180"/>
                <a:gd name="connsiteY1" fmla="*/ 2506565 h 7713565"/>
                <a:gd name="connsiteX2" fmla="*/ 0 w 16538180"/>
                <a:gd name="connsiteY2" fmla="*/ 1541365 h 7713565"/>
                <a:gd name="connsiteX3" fmla="*/ 5638800 w 16538180"/>
                <a:gd name="connsiteY3" fmla="*/ 55465 h 7713565"/>
                <a:gd name="connsiteX4" fmla="*/ 9093200 w 16538180"/>
                <a:gd name="connsiteY4" fmla="*/ 792065 h 7713565"/>
                <a:gd name="connsiteX5" fmla="*/ 11303000 w 16538180"/>
                <a:gd name="connsiteY5" fmla="*/ 3103465 h 7713565"/>
                <a:gd name="connsiteX6" fmla="*/ 16179800 w 16538180"/>
                <a:gd name="connsiteY6" fmla="*/ 3471765 h 7713565"/>
                <a:gd name="connsiteX7" fmla="*/ 16065500 w 16538180"/>
                <a:gd name="connsiteY7" fmla="*/ 4500465 h 7713565"/>
                <a:gd name="connsiteX8" fmla="*/ 11562080 w 16538180"/>
                <a:gd name="connsiteY8" fmla="*/ 4873845 h 7713565"/>
                <a:gd name="connsiteX9" fmla="*/ 10464800 w 16538180"/>
                <a:gd name="connsiteY9" fmla="*/ 4563965 h 7713565"/>
                <a:gd name="connsiteX10" fmla="*/ 9017000 w 16538180"/>
                <a:gd name="connsiteY10" fmla="*/ 3357465 h 7713565"/>
                <a:gd name="connsiteX11" fmla="*/ 7137400 w 16538180"/>
                <a:gd name="connsiteY11" fmla="*/ 5046565 h 7713565"/>
                <a:gd name="connsiteX12" fmla="*/ 9271000 w 16538180"/>
                <a:gd name="connsiteY12" fmla="*/ 6176865 h 7713565"/>
                <a:gd name="connsiteX13" fmla="*/ 9766300 w 16538180"/>
                <a:gd name="connsiteY13" fmla="*/ 7586565 h 7713565"/>
                <a:gd name="connsiteX14" fmla="*/ 7886700 w 16538180"/>
                <a:gd name="connsiteY14" fmla="*/ 7561165 h 7713565"/>
                <a:gd name="connsiteX15" fmla="*/ 5702300 w 16538180"/>
                <a:gd name="connsiteY15" fmla="*/ 6507065 h 7713565"/>
                <a:gd name="connsiteX16" fmla="*/ 6045200 w 16538180"/>
                <a:gd name="connsiteY16" fmla="*/ 7700865 h 7713565"/>
                <a:gd name="connsiteX17" fmla="*/ 4102100 w 16538180"/>
                <a:gd name="connsiteY17" fmla="*/ 7713565 h 7713565"/>
                <a:gd name="connsiteX18" fmla="*/ 3263900 w 16538180"/>
                <a:gd name="connsiteY18" fmla="*/ 5783165 h 7713565"/>
                <a:gd name="connsiteX19" fmla="*/ 3594100 w 16538180"/>
                <a:gd name="connsiteY19" fmla="*/ 4068665 h 7713565"/>
                <a:gd name="connsiteX20" fmla="*/ 5918200 w 16538180"/>
                <a:gd name="connsiteY20" fmla="*/ 1719165 h 7713565"/>
                <a:gd name="connsiteX0" fmla="*/ 6152767 w 16772747"/>
                <a:gd name="connsiteY0" fmla="*/ 1719165 h 7713565"/>
                <a:gd name="connsiteX1" fmla="*/ 348867 w 16772747"/>
                <a:gd name="connsiteY1" fmla="*/ 2506565 h 7713565"/>
                <a:gd name="connsiteX2" fmla="*/ 234567 w 16772747"/>
                <a:gd name="connsiteY2" fmla="*/ 1541365 h 7713565"/>
                <a:gd name="connsiteX3" fmla="*/ 5873367 w 16772747"/>
                <a:gd name="connsiteY3" fmla="*/ 55465 h 7713565"/>
                <a:gd name="connsiteX4" fmla="*/ 9327767 w 16772747"/>
                <a:gd name="connsiteY4" fmla="*/ 792065 h 7713565"/>
                <a:gd name="connsiteX5" fmla="*/ 11537567 w 16772747"/>
                <a:gd name="connsiteY5" fmla="*/ 3103465 h 7713565"/>
                <a:gd name="connsiteX6" fmla="*/ 16414367 w 16772747"/>
                <a:gd name="connsiteY6" fmla="*/ 3471765 h 7713565"/>
                <a:gd name="connsiteX7" fmla="*/ 16300067 w 16772747"/>
                <a:gd name="connsiteY7" fmla="*/ 4500465 h 7713565"/>
                <a:gd name="connsiteX8" fmla="*/ 11796647 w 16772747"/>
                <a:gd name="connsiteY8" fmla="*/ 4873845 h 7713565"/>
                <a:gd name="connsiteX9" fmla="*/ 10699367 w 16772747"/>
                <a:gd name="connsiteY9" fmla="*/ 4563965 h 7713565"/>
                <a:gd name="connsiteX10" fmla="*/ 9251567 w 16772747"/>
                <a:gd name="connsiteY10" fmla="*/ 3357465 h 7713565"/>
                <a:gd name="connsiteX11" fmla="*/ 7371967 w 16772747"/>
                <a:gd name="connsiteY11" fmla="*/ 5046565 h 7713565"/>
                <a:gd name="connsiteX12" fmla="*/ 9505567 w 16772747"/>
                <a:gd name="connsiteY12" fmla="*/ 6176865 h 7713565"/>
                <a:gd name="connsiteX13" fmla="*/ 10000867 w 16772747"/>
                <a:gd name="connsiteY13" fmla="*/ 7586565 h 7713565"/>
                <a:gd name="connsiteX14" fmla="*/ 8121267 w 16772747"/>
                <a:gd name="connsiteY14" fmla="*/ 7561165 h 7713565"/>
                <a:gd name="connsiteX15" fmla="*/ 5936867 w 16772747"/>
                <a:gd name="connsiteY15" fmla="*/ 6507065 h 7713565"/>
                <a:gd name="connsiteX16" fmla="*/ 6279767 w 16772747"/>
                <a:gd name="connsiteY16" fmla="*/ 7700865 h 7713565"/>
                <a:gd name="connsiteX17" fmla="*/ 4336667 w 16772747"/>
                <a:gd name="connsiteY17" fmla="*/ 7713565 h 7713565"/>
                <a:gd name="connsiteX18" fmla="*/ 3498467 w 16772747"/>
                <a:gd name="connsiteY18" fmla="*/ 5783165 h 7713565"/>
                <a:gd name="connsiteX19" fmla="*/ 3828667 w 16772747"/>
                <a:gd name="connsiteY19" fmla="*/ 4068665 h 7713565"/>
                <a:gd name="connsiteX20" fmla="*/ 6152767 w 16772747"/>
                <a:gd name="connsiteY20" fmla="*/ 1719165 h 7713565"/>
                <a:gd name="connsiteX0" fmla="*/ 6269104 w 16889084"/>
                <a:gd name="connsiteY0" fmla="*/ 1719165 h 7713565"/>
                <a:gd name="connsiteX1" fmla="*/ 465204 w 16889084"/>
                <a:gd name="connsiteY1" fmla="*/ 2506565 h 7713565"/>
                <a:gd name="connsiteX2" fmla="*/ 350904 w 16889084"/>
                <a:gd name="connsiteY2" fmla="*/ 1541365 h 7713565"/>
                <a:gd name="connsiteX3" fmla="*/ 5989704 w 16889084"/>
                <a:gd name="connsiteY3" fmla="*/ 55465 h 7713565"/>
                <a:gd name="connsiteX4" fmla="*/ 9444104 w 16889084"/>
                <a:gd name="connsiteY4" fmla="*/ 792065 h 7713565"/>
                <a:gd name="connsiteX5" fmla="*/ 11653904 w 16889084"/>
                <a:gd name="connsiteY5" fmla="*/ 3103465 h 7713565"/>
                <a:gd name="connsiteX6" fmla="*/ 16530704 w 16889084"/>
                <a:gd name="connsiteY6" fmla="*/ 3471765 h 7713565"/>
                <a:gd name="connsiteX7" fmla="*/ 16416404 w 16889084"/>
                <a:gd name="connsiteY7" fmla="*/ 4500465 h 7713565"/>
                <a:gd name="connsiteX8" fmla="*/ 11912984 w 16889084"/>
                <a:gd name="connsiteY8" fmla="*/ 4873845 h 7713565"/>
                <a:gd name="connsiteX9" fmla="*/ 10815704 w 16889084"/>
                <a:gd name="connsiteY9" fmla="*/ 4563965 h 7713565"/>
                <a:gd name="connsiteX10" fmla="*/ 9367904 w 16889084"/>
                <a:gd name="connsiteY10" fmla="*/ 3357465 h 7713565"/>
                <a:gd name="connsiteX11" fmla="*/ 7488304 w 16889084"/>
                <a:gd name="connsiteY11" fmla="*/ 5046565 h 7713565"/>
                <a:gd name="connsiteX12" fmla="*/ 9621904 w 16889084"/>
                <a:gd name="connsiteY12" fmla="*/ 6176865 h 7713565"/>
                <a:gd name="connsiteX13" fmla="*/ 10117204 w 16889084"/>
                <a:gd name="connsiteY13" fmla="*/ 7586565 h 7713565"/>
                <a:gd name="connsiteX14" fmla="*/ 8237604 w 16889084"/>
                <a:gd name="connsiteY14" fmla="*/ 7561165 h 7713565"/>
                <a:gd name="connsiteX15" fmla="*/ 6053204 w 16889084"/>
                <a:gd name="connsiteY15" fmla="*/ 6507065 h 7713565"/>
                <a:gd name="connsiteX16" fmla="*/ 6396104 w 16889084"/>
                <a:gd name="connsiteY16" fmla="*/ 7700865 h 7713565"/>
                <a:gd name="connsiteX17" fmla="*/ 4453004 w 16889084"/>
                <a:gd name="connsiteY17" fmla="*/ 7713565 h 7713565"/>
                <a:gd name="connsiteX18" fmla="*/ 3614804 w 16889084"/>
                <a:gd name="connsiteY18" fmla="*/ 5783165 h 7713565"/>
                <a:gd name="connsiteX19" fmla="*/ 3945004 w 16889084"/>
                <a:gd name="connsiteY19" fmla="*/ 4068665 h 7713565"/>
                <a:gd name="connsiteX20" fmla="*/ 6269104 w 16889084"/>
                <a:gd name="connsiteY20" fmla="*/ 1719165 h 7713565"/>
                <a:gd name="connsiteX0" fmla="*/ 6299060 w 16919040"/>
                <a:gd name="connsiteY0" fmla="*/ 1719165 h 7713565"/>
                <a:gd name="connsiteX1" fmla="*/ 495160 w 16919040"/>
                <a:gd name="connsiteY1" fmla="*/ 2506565 h 7713565"/>
                <a:gd name="connsiteX2" fmla="*/ 380860 w 16919040"/>
                <a:gd name="connsiteY2" fmla="*/ 1541365 h 7713565"/>
                <a:gd name="connsiteX3" fmla="*/ 6019660 w 16919040"/>
                <a:gd name="connsiteY3" fmla="*/ 55465 h 7713565"/>
                <a:gd name="connsiteX4" fmla="*/ 9474060 w 16919040"/>
                <a:gd name="connsiteY4" fmla="*/ 792065 h 7713565"/>
                <a:gd name="connsiteX5" fmla="*/ 11683860 w 16919040"/>
                <a:gd name="connsiteY5" fmla="*/ 3103465 h 7713565"/>
                <a:gd name="connsiteX6" fmla="*/ 16560660 w 16919040"/>
                <a:gd name="connsiteY6" fmla="*/ 3471765 h 7713565"/>
                <a:gd name="connsiteX7" fmla="*/ 16446360 w 16919040"/>
                <a:gd name="connsiteY7" fmla="*/ 4500465 h 7713565"/>
                <a:gd name="connsiteX8" fmla="*/ 11942940 w 16919040"/>
                <a:gd name="connsiteY8" fmla="*/ 4873845 h 7713565"/>
                <a:gd name="connsiteX9" fmla="*/ 10845660 w 16919040"/>
                <a:gd name="connsiteY9" fmla="*/ 4563965 h 7713565"/>
                <a:gd name="connsiteX10" fmla="*/ 9397860 w 16919040"/>
                <a:gd name="connsiteY10" fmla="*/ 3357465 h 7713565"/>
                <a:gd name="connsiteX11" fmla="*/ 7518260 w 16919040"/>
                <a:gd name="connsiteY11" fmla="*/ 5046565 h 7713565"/>
                <a:gd name="connsiteX12" fmla="*/ 9651860 w 16919040"/>
                <a:gd name="connsiteY12" fmla="*/ 6176865 h 7713565"/>
                <a:gd name="connsiteX13" fmla="*/ 10147160 w 16919040"/>
                <a:gd name="connsiteY13" fmla="*/ 7586565 h 7713565"/>
                <a:gd name="connsiteX14" fmla="*/ 8267560 w 16919040"/>
                <a:gd name="connsiteY14" fmla="*/ 7561165 h 7713565"/>
                <a:gd name="connsiteX15" fmla="*/ 6083160 w 16919040"/>
                <a:gd name="connsiteY15" fmla="*/ 6507065 h 7713565"/>
                <a:gd name="connsiteX16" fmla="*/ 6426060 w 16919040"/>
                <a:gd name="connsiteY16" fmla="*/ 7700865 h 7713565"/>
                <a:gd name="connsiteX17" fmla="*/ 4482960 w 16919040"/>
                <a:gd name="connsiteY17" fmla="*/ 7713565 h 7713565"/>
                <a:gd name="connsiteX18" fmla="*/ 3644760 w 16919040"/>
                <a:gd name="connsiteY18" fmla="*/ 5783165 h 7713565"/>
                <a:gd name="connsiteX19" fmla="*/ 3974960 w 16919040"/>
                <a:gd name="connsiteY19" fmla="*/ 4068665 h 7713565"/>
                <a:gd name="connsiteX20" fmla="*/ 6299060 w 16919040"/>
                <a:gd name="connsiteY20" fmla="*/ 1719165 h 7713565"/>
                <a:gd name="connsiteX0" fmla="*/ 6308552 w 16928532"/>
                <a:gd name="connsiteY0" fmla="*/ 1719165 h 7713565"/>
                <a:gd name="connsiteX1" fmla="*/ 504652 w 16928532"/>
                <a:gd name="connsiteY1" fmla="*/ 2506565 h 7713565"/>
                <a:gd name="connsiteX2" fmla="*/ 390352 w 16928532"/>
                <a:gd name="connsiteY2" fmla="*/ 1541365 h 7713565"/>
                <a:gd name="connsiteX3" fmla="*/ 6029152 w 16928532"/>
                <a:gd name="connsiteY3" fmla="*/ 55465 h 7713565"/>
                <a:gd name="connsiteX4" fmla="*/ 9483552 w 16928532"/>
                <a:gd name="connsiteY4" fmla="*/ 792065 h 7713565"/>
                <a:gd name="connsiteX5" fmla="*/ 11693352 w 16928532"/>
                <a:gd name="connsiteY5" fmla="*/ 3103465 h 7713565"/>
                <a:gd name="connsiteX6" fmla="*/ 16570152 w 16928532"/>
                <a:gd name="connsiteY6" fmla="*/ 3471765 h 7713565"/>
                <a:gd name="connsiteX7" fmla="*/ 16455852 w 16928532"/>
                <a:gd name="connsiteY7" fmla="*/ 4500465 h 7713565"/>
                <a:gd name="connsiteX8" fmla="*/ 11952432 w 16928532"/>
                <a:gd name="connsiteY8" fmla="*/ 4873845 h 7713565"/>
                <a:gd name="connsiteX9" fmla="*/ 10855152 w 16928532"/>
                <a:gd name="connsiteY9" fmla="*/ 4563965 h 7713565"/>
                <a:gd name="connsiteX10" fmla="*/ 9407352 w 16928532"/>
                <a:gd name="connsiteY10" fmla="*/ 3357465 h 7713565"/>
                <a:gd name="connsiteX11" fmla="*/ 7527752 w 16928532"/>
                <a:gd name="connsiteY11" fmla="*/ 5046565 h 7713565"/>
                <a:gd name="connsiteX12" fmla="*/ 9661352 w 16928532"/>
                <a:gd name="connsiteY12" fmla="*/ 6176865 h 7713565"/>
                <a:gd name="connsiteX13" fmla="*/ 10156652 w 16928532"/>
                <a:gd name="connsiteY13" fmla="*/ 7586565 h 7713565"/>
                <a:gd name="connsiteX14" fmla="*/ 8277052 w 16928532"/>
                <a:gd name="connsiteY14" fmla="*/ 7561165 h 7713565"/>
                <a:gd name="connsiteX15" fmla="*/ 6092652 w 16928532"/>
                <a:gd name="connsiteY15" fmla="*/ 6507065 h 7713565"/>
                <a:gd name="connsiteX16" fmla="*/ 6435552 w 16928532"/>
                <a:gd name="connsiteY16" fmla="*/ 7700865 h 7713565"/>
                <a:gd name="connsiteX17" fmla="*/ 4492452 w 16928532"/>
                <a:gd name="connsiteY17" fmla="*/ 7713565 h 7713565"/>
                <a:gd name="connsiteX18" fmla="*/ 3654252 w 16928532"/>
                <a:gd name="connsiteY18" fmla="*/ 5783165 h 7713565"/>
                <a:gd name="connsiteX19" fmla="*/ 3984452 w 16928532"/>
                <a:gd name="connsiteY19" fmla="*/ 4068665 h 7713565"/>
                <a:gd name="connsiteX20" fmla="*/ 6308552 w 16928532"/>
                <a:gd name="connsiteY20" fmla="*/ 1719165 h 7713565"/>
                <a:gd name="connsiteX0" fmla="*/ 6308552 w 16928532"/>
                <a:gd name="connsiteY0" fmla="*/ 1719165 h 7713565"/>
                <a:gd name="connsiteX1" fmla="*/ 504652 w 16928532"/>
                <a:gd name="connsiteY1" fmla="*/ 2506565 h 7713565"/>
                <a:gd name="connsiteX2" fmla="*/ 390352 w 16928532"/>
                <a:gd name="connsiteY2" fmla="*/ 1541365 h 7713565"/>
                <a:gd name="connsiteX3" fmla="*/ 6029152 w 16928532"/>
                <a:gd name="connsiteY3" fmla="*/ 55465 h 7713565"/>
                <a:gd name="connsiteX4" fmla="*/ 9483552 w 16928532"/>
                <a:gd name="connsiteY4" fmla="*/ 792065 h 7713565"/>
                <a:gd name="connsiteX5" fmla="*/ 11693352 w 16928532"/>
                <a:gd name="connsiteY5" fmla="*/ 3103465 h 7713565"/>
                <a:gd name="connsiteX6" fmla="*/ 16570152 w 16928532"/>
                <a:gd name="connsiteY6" fmla="*/ 3471765 h 7713565"/>
                <a:gd name="connsiteX7" fmla="*/ 16455852 w 16928532"/>
                <a:gd name="connsiteY7" fmla="*/ 4500465 h 7713565"/>
                <a:gd name="connsiteX8" fmla="*/ 11952432 w 16928532"/>
                <a:gd name="connsiteY8" fmla="*/ 4873845 h 7713565"/>
                <a:gd name="connsiteX9" fmla="*/ 10855152 w 16928532"/>
                <a:gd name="connsiteY9" fmla="*/ 4563965 h 7713565"/>
                <a:gd name="connsiteX10" fmla="*/ 9407352 w 16928532"/>
                <a:gd name="connsiteY10" fmla="*/ 3357465 h 7713565"/>
                <a:gd name="connsiteX11" fmla="*/ 7527752 w 16928532"/>
                <a:gd name="connsiteY11" fmla="*/ 5046565 h 7713565"/>
                <a:gd name="connsiteX12" fmla="*/ 9661352 w 16928532"/>
                <a:gd name="connsiteY12" fmla="*/ 6176865 h 7713565"/>
                <a:gd name="connsiteX13" fmla="*/ 10156652 w 16928532"/>
                <a:gd name="connsiteY13" fmla="*/ 7586565 h 7713565"/>
                <a:gd name="connsiteX14" fmla="*/ 8277052 w 16928532"/>
                <a:gd name="connsiteY14" fmla="*/ 7561165 h 7713565"/>
                <a:gd name="connsiteX15" fmla="*/ 6092652 w 16928532"/>
                <a:gd name="connsiteY15" fmla="*/ 6507065 h 7713565"/>
                <a:gd name="connsiteX16" fmla="*/ 6435552 w 16928532"/>
                <a:gd name="connsiteY16" fmla="*/ 7700865 h 7713565"/>
                <a:gd name="connsiteX17" fmla="*/ 4794713 w 16928532"/>
                <a:gd name="connsiteY17" fmla="*/ 7700867 h 7713565"/>
                <a:gd name="connsiteX18" fmla="*/ 4492452 w 16928532"/>
                <a:gd name="connsiteY18" fmla="*/ 7713565 h 7713565"/>
                <a:gd name="connsiteX19" fmla="*/ 3654252 w 16928532"/>
                <a:gd name="connsiteY19" fmla="*/ 5783165 h 7713565"/>
                <a:gd name="connsiteX20" fmla="*/ 3984452 w 16928532"/>
                <a:gd name="connsiteY20" fmla="*/ 4068665 h 7713565"/>
                <a:gd name="connsiteX21" fmla="*/ 6308552 w 16928532"/>
                <a:gd name="connsiteY21" fmla="*/ 1719165 h 7713565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1990553 w 16928532"/>
                <a:gd name="connsiteY17" fmla="*/ 10383107 h 10383107"/>
                <a:gd name="connsiteX18" fmla="*/ 4492452 w 16928532"/>
                <a:gd name="connsiteY18" fmla="*/ 7713565 h 10383107"/>
                <a:gd name="connsiteX19" fmla="*/ 3654252 w 16928532"/>
                <a:gd name="connsiteY19" fmla="*/ 5783165 h 10383107"/>
                <a:gd name="connsiteX20" fmla="*/ 3984452 w 16928532"/>
                <a:gd name="connsiteY20" fmla="*/ 4068665 h 10383107"/>
                <a:gd name="connsiteX21" fmla="*/ 6308552 w 16928532"/>
                <a:gd name="connsiteY21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1990553 w 16928532"/>
                <a:gd name="connsiteY17" fmla="*/ 10383107 h 10383107"/>
                <a:gd name="connsiteX18" fmla="*/ 4492452 w 16928532"/>
                <a:gd name="connsiteY18" fmla="*/ 7713565 h 10383107"/>
                <a:gd name="connsiteX19" fmla="*/ 3654252 w 16928532"/>
                <a:gd name="connsiteY19" fmla="*/ 5783165 h 10383107"/>
                <a:gd name="connsiteX20" fmla="*/ 3984452 w 16928532"/>
                <a:gd name="connsiteY20" fmla="*/ 4068665 h 10383107"/>
                <a:gd name="connsiteX21" fmla="*/ 6308552 w 16928532"/>
                <a:gd name="connsiteY21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3687273 w 16928532"/>
                <a:gd name="connsiteY17" fmla="*/ 9377267 h 10383107"/>
                <a:gd name="connsiteX18" fmla="*/ 1990553 w 16928532"/>
                <a:gd name="connsiteY18" fmla="*/ 10383107 h 10383107"/>
                <a:gd name="connsiteX19" fmla="*/ 4492452 w 16928532"/>
                <a:gd name="connsiteY19" fmla="*/ 7713565 h 10383107"/>
                <a:gd name="connsiteX20" fmla="*/ 3654252 w 16928532"/>
                <a:gd name="connsiteY20" fmla="*/ 5783165 h 10383107"/>
                <a:gd name="connsiteX21" fmla="*/ 3984452 w 16928532"/>
                <a:gd name="connsiteY21" fmla="*/ 4068665 h 10383107"/>
                <a:gd name="connsiteX22" fmla="*/ 6308552 w 16928532"/>
                <a:gd name="connsiteY22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6024073 w 16928532"/>
                <a:gd name="connsiteY17" fmla="*/ 8818467 h 10383107"/>
                <a:gd name="connsiteX18" fmla="*/ 1990553 w 16928532"/>
                <a:gd name="connsiteY18" fmla="*/ 10383107 h 10383107"/>
                <a:gd name="connsiteX19" fmla="*/ 4492452 w 16928532"/>
                <a:gd name="connsiteY19" fmla="*/ 7713565 h 10383107"/>
                <a:gd name="connsiteX20" fmla="*/ 3654252 w 16928532"/>
                <a:gd name="connsiteY20" fmla="*/ 5783165 h 10383107"/>
                <a:gd name="connsiteX21" fmla="*/ 3984452 w 16928532"/>
                <a:gd name="connsiteY21" fmla="*/ 4068665 h 10383107"/>
                <a:gd name="connsiteX22" fmla="*/ 6308552 w 16928532"/>
                <a:gd name="connsiteY22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6024073 w 16928532"/>
                <a:gd name="connsiteY17" fmla="*/ 8818467 h 10383107"/>
                <a:gd name="connsiteX18" fmla="*/ 3910793 w 16928532"/>
                <a:gd name="connsiteY18" fmla="*/ 9621107 h 10383107"/>
                <a:gd name="connsiteX19" fmla="*/ 1990553 w 16928532"/>
                <a:gd name="connsiteY19" fmla="*/ 10383107 h 10383107"/>
                <a:gd name="connsiteX20" fmla="*/ 4492452 w 16928532"/>
                <a:gd name="connsiteY20" fmla="*/ 7713565 h 10383107"/>
                <a:gd name="connsiteX21" fmla="*/ 3654252 w 16928532"/>
                <a:gd name="connsiteY21" fmla="*/ 5783165 h 10383107"/>
                <a:gd name="connsiteX22" fmla="*/ 3984452 w 16928532"/>
                <a:gd name="connsiteY22" fmla="*/ 4068665 h 10383107"/>
                <a:gd name="connsiteX23" fmla="*/ 6308552 w 16928532"/>
                <a:gd name="connsiteY23" fmla="*/ 1719165 h 10383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2752553 w 16928532"/>
                <a:gd name="connsiteY19" fmla="*/ 10474547 h 10637107"/>
                <a:gd name="connsiteX20" fmla="*/ 1990553 w 16928532"/>
                <a:gd name="connsiteY20" fmla="*/ 10383107 h 10637107"/>
                <a:gd name="connsiteX21" fmla="*/ 4492452 w 16928532"/>
                <a:gd name="connsiteY21" fmla="*/ 7713565 h 10637107"/>
                <a:gd name="connsiteX22" fmla="*/ 3654252 w 16928532"/>
                <a:gd name="connsiteY22" fmla="*/ 5783165 h 10637107"/>
                <a:gd name="connsiteX23" fmla="*/ 3984452 w 16928532"/>
                <a:gd name="connsiteY23" fmla="*/ 4068665 h 10637107"/>
                <a:gd name="connsiteX24" fmla="*/ 6308552 w 16928532"/>
                <a:gd name="connsiteY24" fmla="*/ 1719165 h 1063710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54011"/>
                <a:gd name="connsiteX1" fmla="*/ 504652 w 16928532"/>
                <a:gd name="connsiteY1" fmla="*/ 2506565 h 11454011"/>
                <a:gd name="connsiteX2" fmla="*/ 390352 w 16928532"/>
                <a:gd name="connsiteY2" fmla="*/ 1541365 h 11454011"/>
                <a:gd name="connsiteX3" fmla="*/ 6029152 w 16928532"/>
                <a:gd name="connsiteY3" fmla="*/ 55465 h 11454011"/>
                <a:gd name="connsiteX4" fmla="*/ 9483552 w 16928532"/>
                <a:gd name="connsiteY4" fmla="*/ 792065 h 11454011"/>
                <a:gd name="connsiteX5" fmla="*/ 11693352 w 16928532"/>
                <a:gd name="connsiteY5" fmla="*/ 3103465 h 11454011"/>
                <a:gd name="connsiteX6" fmla="*/ 16570152 w 16928532"/>
                <a:gd name="connsiteY6" fmla="*/ 3471765 h 11454011"/>
                <a:gd name="connsiteX7" fmla="*/ 16455852 w 16928532"/>
                <a:gd name="connsiteY7" fmla="*/ 4500465 h 11454011"/>
                <a:gd name="connsiteX8" fmla="*/ 11952432 w 16928532"/>
                <a:gd name="connsiteY8" fmla="*/ 4873845 h 11454011"/>
                <a:gd name="connsiteX9" fmla="*/ 10855152 w 16928532"/>
                <a:gd name="connsiteY9" fmla="*/ 4563965 h 11454011"/>
                <a:gd name="connsiteX10" fmla="*/ 9407352 w 16928532"/>
                <a:gd name="connsiteY10" fmla="*/ 3357465 h 11454011"/>
                <a:gd name="connsiteX11" fmla="*/ 7527752 w 16928532"/>
                <a:gd name="connsiteY11" fmla="*/ 5046565 h 11454011"/>
                <a:gd name="connsiteX12" fmla="*/ 9661352 w 16928532"/>
                <a:gd name="connsiteY12" fmla="*/ 6176865 h 11454011"/>
                <a:gd name="connsiteX13" fmla="*/ 10156652 w 16928532"/>
                <a:gd name="connsiteY13" fmla="*/ 7586565 h 11454011"/>
                <a:gd name="connsiteX14" fmla="*/ 8277052 w 16928532"/>
                <a:gd name="connsiteY14" fmla="*/ 7561165 h 11454011"/>
                <a:gd name="connsiteX15" fmla="*/ 6092652 w 16928532"/>
                <a:gd name="connsiteY15" fmla="*/ 6507065 h 11454011"/>
                <a:gd name="connsiteX16" fmla="*/ 6435552 w 16928532"/>
                <a:gd name="connsiteY16" fmla="*/ 7700865 h 11454011"/>
                <a:gd name="connsiteX17" fmla="*/ 6024073 w 16928532"/>
                <a:gd name="connsiteY17" fmla="*/ 8818467 h 11454011"/>
                <a:gd name="connsiteX18" fmla="*/ 3727913 w 16928532"/>
                <a:gd name="connsiteY18" fmla="*/ 10637107 h 11454011"/>
                <a:gd name="connsiteX19" fmla="*/ 3402793 w 16928532"/>
                <a:gd name="connsiteY19" fmla="*/ 11155267 h 11454011"/>
                <a:gd name="connsiteX20" fmla="*/ 2417273 w 16928532"/>
                <a:gd name="connsiteY20" fmla="*/ 11419427 h 11454011"/>
                <a:gd name="connsiteX21" fmla="*/ 1990553 w 16928532"/>
                <a:gd name="connsiteY21" fmla="*/ 10383107 h 11454011"/>
                <a:gd name="connsiteX22" fmla="*/ 4492452 w 16928532"/>
                <a:gd name="connsiteY22" fmla="*/ 7713565 h 11454011"/>
                <a:gd name="connsiteX23" fmla="*/ 3654252 w 16928532"/>
                <a:gd name="connsiteY23" fmla="*/ 5783165 h 11454011"/>
                <a:gd name="connsiteX24" fmla="*/ 3984452 w 16928532"/>
                <a:gd name="connsiteY24" fmla="*/ 4068665 h 11454011"/>
                <a:gd name="connsiteX25" fmla="*/ 6308552 w 16928532"/>
                <a:gd name="connsiteY25" fmla="*/ 1719165 h 11454011"/>
                <a:gd name="connsiteX0" fmla="*/ 6308552 w 16928532"/>
                <a:gd name="connsiteY0" fmla="*/ 1719165 h 11459435"/>
                <a:gd name="connsiteX1" fmla="*/ 504652 w 16928532"/>
                <a:gd name="connsiteY1" fmla="*/ 2506565 h 11459435"/>
                <a:gd name="connsiteX2" fmla="*/ 390352 w 16928532"/>
                <a:gd name="connsiteY2" fmla="*/ 1541365 h 11459435"/>
                <a:gd name="connsiteX3" fmla="*/ 6029152 w 16928532"/>
                <a:gd name="connsiteY3" fmla="*/ 55465 h 11459435"/>
                <a:gd name="connsiteX4" fmla="*/ 9483552 w 16928532"/>
                <a:gd name="connsiteY4" fmla="*/ 792065 h 11459435"/>
                <a:gd name="connsiteX5" fmla="*/ 11693352 w 16928532"/>
                <a:gd name="connsiteY5" fmla="*/ 3103465 h 11459435"/>
                <a:gd name="connsiteX6" fmla="*/ 16570152 w 16928532"/>
                <a:gd name="connsiteY6" fmla="*/ 3471765 h 11459435"/>
                <a:gd name="connsiteX7" fmla="*/ 16455852 w 16928532"/>
                <a:gd name="connsiteY7" fmla="*/ 4500465 h 11459435"/>
                <a:gd name="connsiteX8" fmla="*/ 11952432 w 16928532"/>
                <a:gd name="connsiteY8" fmla="*/ 4873845 h 11459435"/>
                <a:gd name="connsiteX9" fmla="*/ 10855152 w 16928532"/>
                <a:gd name="connsiteY9" fmla="*/ 4563965 h 11459435"/>
                <a:gd name="connsiteX10" fmla="*/ 9407352 w 16928532"/>
                <a:gd name="connsiteY10" fmla="*/ 3357465 h 11459435"/>
                <a:gd name="connsiteX11" fmla="*/ 7527752 w 16928532"/>
                <a:gd name="connsiteY11" fmla="*/ 5046565 h 11459435"/>
                <a:gd name="connsiteX12" fmla="*/ 9661352 w 16928532"/>
                <a:gd name="connsiteY12" fmla="*/ 6176865 h 11459435"/>
                <a:gd name="connsiteX13" fmla="*/ 10156652 w 16928532"/>
                <a:gd name="connsiteY13" fmla="*/ 7586565 h 11459435"/>
                <a:gd name="connsiteX14" fmla="*/ 8277052 w 16928532"/>
                <a:gd name="connsiteY14" fmla="*/ 7561165 h 11459435"/>
                <a:gd name="connsiteX15" fmla="*/ 6092652 w 16928532"/>
                <a:gd name="connsiteY15" fmla="*/ 6507065 h 11459435"/>
                <a:gd name="connsiteX16" fmla="*/ 6435552 w 16928532"/>
                <a:gd name="connsiteY16" fmla="*/ 7700865 h 11459435"/>
                <a:gd name="connsiteX17" fmla="*/ 6024073 w 16928532"/>
                <a:gd name="connsiteY17" fmla="*/ 8818467 h 11459435"/>
                <a:gd name="connsiteX18" fmla="*/ 3727913 w 16928532"/>
                <a:gd name="connsiteY18" fmla="*/ 10637107 h 11459435"/>
                <a:gd name="connsiteX19" fmla="*/ 3890473 w 16928532"/>
                <a:gd name="connsiteY19" fmla="*/ 11206067 h 11459435"/>
                <a:gd name="connsiteX20" fmla="*/ 2417273 w 16928532"/>
                <a:gd name="connsiteY20" fmla="*/ 11419427 h 11459435"/>
                <a:gd name="connsiteX21" fmla="*/ 1990553 w 16928532"/>
                <a:gd name="connsiteY21" fmla="*/ 10383107 h 11459435"/>
                <a:gd name="connsiteX22" fmla="*/ 4492452 w 16928532"/>
                <a:gd name="connsiteY22" fmla="*/ 7713565 h 11459435"/>
                <a:gd name="connsiteX23" fmla="*/ 3654252 w 16928532"/>
                <a:gd name="connsiteY23" fmla="*/ 5783165 h 11459435"/>
                <a:gd name="connsiteX24" fmla="*/ 3984452 w 16928532"/>
                <a:gd name="connsiteY24" fmla="*/ 4068665 h 11459435"/>
                <a:gd name="connsiteX25" fmla="*/ 6308552 w 16928532"/>
                <a:gd name="connsiteY25" fmla="*/ 1719165 h 11459435"/>
                <a:gd name="connsiteX0" fmla="*/ 6308552 w 16928532"/>
                <a:gd name="connsiteY0" fmla="*/ 1719165 h 11451824"/>
                <a:gd name="connsiteX1" fmla="*/ 504652 w 16928532"/>
                <a:gd name="connsiteY1" fmla="*/ 2506565 h 11451824"/>
                <a:gd name="connsiteX2" fmla="*/ 390352 w 16928532"/>
                <a:gd name="connsiteY2" fmla="*/ 1541365 h 11451824"/>
                <a:gd name="connsiteX3" fmla="*/ 6029152 w 16928532"/>
                <a:gd name="connsiteY3" fmla="*/ 55465 h 11451824"/>
                <a:gd name="connsiteX4" fmla="*/ 9483552 w 16928532"/>
                <a:gd name="connsiteY4" fmla="*/ 792065 h 11451824"/>
                <a:gd name="connsiteX5" fmla="*/ 11693352 w 16928532"/>
                <a:gd name="connsiteY5" fmla="*/ 3103465 h 11451824"/>
                <a:gd name="connsiteX6" fmla="*/ 16570152 w 16928532"/>
                <a:gd name="connsiteY6" fmla="*/ 3471765 h 11451824"/>
                <a:gd name="connsiteX7" fmla="*/ 16455852 w 16928532"/>
                <a:gd name="connsiteY7" fmla="*/ 4500465 h 11451824"/>
                <a:gd name="connsiteX8" fmla="*/ 11952432 w 16928532"/>
                <a:gd name="connsiteY8" fmla="*/ 4873845 h 11451824"/>
                <a:gd name="connsiteX9" fmla="*/ 10855152 w 16928532"/>
                <a:gd name="connsiteY9" fmla="*/ 4563965 h 11451824"/>
                <a:gd name="connsiteX10" fmla="*/ 9407352 w 16928532"/>
                <a:gd name="connsiteY10" fmla="*/ 3357465 h 11451824"/>
                <a:gd name="connsiteX11" fmla="*/ 7527752 w 16928532"/>
                <a:gd name="connsiteY11" fmla="*/ 5046565 h 11451824"/>
                <a:gd name="connsiteX12" fmla="*/ 9661352 w 16928532"/>
                <a:gd name="connsiteY12" fmla="*/ 6176865 h 11451824"/>
                <a:gd name="connsiteX13" fmla="*/ 10156652 w 16928532"/>
                <a:gd name="connsiteY13" fmla="*/ 7586565 h 11451824"/>
                <a:gd name="connsiteX14" fmla="*/ 8277052 w 16928532"/>
                <a:gd name="connsiteY14" fmla="*/ 7561165 h 11451824"/>
                <a:gd name="connsiteX15" fmla="*/ 6092652 w 16928532"/>
                <a:gd name="connsiteY15" fmla="*/ 6507065 h 11451824"/>
                <a:gd name="connsiteX16" fmla="*/ 6435552 w 16928532"/>
                <a:gd name="connsiteY16" fmla="*/ 7700865 h 11451824"/>
                <a:gd name="connsiteX17" fmla="*/ 6024073 w 16928532"/>
                <a:gd name="connsiteY17" fmla="*/ 8818467 h 11451824"/>
                <a:gd name="connsiteX18" fmla="*/ 3727913 w 16928532"/>
                <a:gd name="connsiteY18" fmla="*/ 10637107 h 11451824"/>
                <a:gd name="connsiteX19" fmla="*/ 3890473 w 16928532"/>
                <a:gd name="connsiteY19" fmla="*/ 11206067 h 11451824"/>
                <a:gd name="connsiteX20" fmla="*/ 2417273 w 16928532"/>
                <a:gd name="connsiteY20" fmla="*/ 11419427 h 11451824"/>
                <a:gd name="connsiteX21" fmla="*/ 1990553 w 16928532"/>
                <a:gd name="connsiteY21" fmla="*/ 10383107 h 11451824"/>
                <a:gd name="connsiteX22" fmla="*/ 4492452 w 16928532"/>
                <a:gd name="connsiteY22" fmla="*/ 7713565 h 11451824"/>
                <a:gd name="connsiteX23" fmla="*/ 3654252 w 16928532"/>
                <a:gd name="connsiteY23" fmla="*/ 5783165 h 11451824"/>
                <a:gd name="connsiteX24" fmla="*/ 3984452 w 16928532"/>
                <a:gd name="connsiteY24" fmla="*/ 4068665 h 11451824"/>
                <a:gd name="connsiteX25" fmla="*/ 6308552 w 16928532"/>
                <a:gd name="connsiteY25" fmla="*/ 1719165 h 11451824"/>
                <a:gd name="connsiteX0" fmla="*/ 6308552 w 16928532"/>
                <a:gd name="connsiteY0" fmla="*/ 1719165 h 11485725"/>
                <a:gd name="connsiteX1" fmla="*/ 504652 w 16928532"/>
                <a:gd name="connsiteY1" fmla="*/ 2506565 h 11485725"/>
                <a:gd name="connsiteX2" fmla="*/ 390352 w 16928532"/>
                <a:gd name="connsiteY2" fmla="*/ 1541365 h 11485725"/>
                <a:gd name="connsiteX3" fmla="*/ 6029152 w 16928532"/>
                <a:gd name="connsiteY3" fmla="*/ 55465 h 11485725"/>
                <a:gd name="connsiteX4" fmla="*/ 9483552 w 16928532"/>
                <a:gd name="connsiteY4" fmla="*/ 792065 h 11485725"/>
                <a:gd name="connsiteX5" fmla="*/ 11693352 w 16928532"/>
                <a:gd name="connsiteY5" fmla="*/ 3103465 h 11485725"/>
                <a:gd name="connsiteX6" fmla="*/ 16570152 w 16928532"/>
                <a:gd name="connsiteY6" fmla="*/ 3471765 h 11485725"/>
                <a:gd name="connsiteX7" fmla="*/ 16455852 w 16928532"/>
                <a:gd name="connsiteY7" fmla="*/ 4500465 h 11485725"/>
                <a:gd name="connsiteX8" fmla="*/ 11952432 w 16928532"/>
                <a:gd name="connsiteY8" fmla="*/ 4873845 h 11485725"/>
                <a:gd name="connsiteX9" fmla="*/ 10855152 w 16928532"/>
                <a:gd name="connsiteY9" fmla="*/ 4563965 h 11485725"/>
                <a:gd name="connsiteX10" fmla="*/ 9407352 w 16928532"/>
                <a:gd name="connsiteY10" fmla="*/ 3357465 h 11485725"/>
                <a:gd name="connsiteX11" fmla="*/ 7527752 w 16928532"/>
                <a:gd name="connsiteY11" fmla="*/ 5046565 h 11485725"/>
                <a:gd name="connsiteX12" fmla="*/ 9661352 w 16928532"/>
                <a:gd name="connsiteY12" fmla="*/ 6176865 h 11485725"/>
                <a:gd name="connsiteX13" fmla="*/ 10156652 w 16928532"/>
                <a:gd name="connsiteY13" fmla="*/ 7586565 h 11485725"/>
                <a:gd name="connsiteX14" fmla="*/ 8277052 w 16928532"/>
                <a:gd name="connsiteY14" fmla="*/ 7561165 h 11485725"/>
                <a:gd name="connsiteX15" fmla="*/ 6092652 w 16928532"/>
                <a:gd name="connsiteY15" fmla="*/ 6507065 h 11485725"/>
                <a:gd name="connsiteX16" fmla="*/ 6435552 w 16928532"/>
                <a:gd name="connsiteY16" fmla="*/ 7700865 h 11485725"/>
                <a:gd name="connsiteX17" fmla="*/ 6024073 w 16928532"/>
                <a:gd name="connsiteY17" fmla="*/ 8818467 h 11485725"/>
                <a:gd name="connsiteX18" fmla="*/ 3727913 w 16928532"/>
                <a:gd name="connsiteY18" fmla="*/ 10637107 h 11485725"/>
                <a:gd name="connsiteX19" fmla="*/ 3900633 w 16928532"/>
                <a:gd name="connsiteY19" fmla="*/ 11409267 h 11485725"/>
                <a:gd name="connsiteX20" fmla="*/ 2417273 w 16928532"/>
                <a:gd name="connsiteY20" fmla="*/ 11419427 h 11485725"/>
                <a:gd name="connsiteX21" fmla="*/ 1990553 w 16928532"/>
                <a:gd name="connsiteY21" fmla="*/ 10383107 h 11485725"/>
                <a:gd name="connsiteX22" fmla="*/ 4492452 w 16928532"/>
                <a:gd name="connsiteY22" fmla="*/ 7713565 h 11485725"/>
                <a:gd name="connsiteX23" fmla="*/ 3654252 w 16928532"/>
                <a:gd name="connsiteY23" fmla="*/ 5783165 h 11485725"/>
                <a:gd name="connsiteX24" fmla="*/ 3984452 w 16928532"/>
                <a:gd name="connsiteY24" fmla="*/ 4068665 h 11485725"/>
                <a:gd name="connsiteX25" fmla="*/ 6308552 w 16928532"/>
                <a:gd name="connsiteY25" fmla="*/ 1719165 h 11485725"/>
                <a:gd name="connsiteX0" fmla="*/ 6308552 w 16928532"/>
                <a:gd name="connsiteY0" fmla="*/ 1719165 h 11466396"/>
                <a:gd name="connsiteX1" fmla="*/ 504652 w 16928532"/>
                <a:gd name="connsiteY1" fmla="*/ 2506565 h 11466396"/>
                <a:gd name="connsiteX2" fmla="*/ 390352 w 16928532"/>
                <a:gd name="connsiteY2" fmla="*/ 1541365 h 11466396"/>
                <a:gd name="connsiteX3" fmla="*/ 6029152 w 16928532"/>
                <a:gd name="connsiteY3" fmla="*/ 55465 h 11466396"/>
                <a:gd name="connsiteX4" fmla="*/ 9483552 w 16928532"/>
                <a:gd name="connsiteY4" fmla="*/ 792065 h 11466396"/>
                <a:gd name="connsiteX5" fmla="*/ 11693352 w 16928532"/>
                <a:gd name="connsiteY5" fmla="*/ 3103465 h 11466396"/>
                <a:gd name="connsiteX6" fmla="*/ 16570152 w 16928532"/>
                <a:gd name="connsiteY6" fmla="*/ 3471765 h 11466396"/>
                <a:gd name="connsiteX7" fmla="*/ 16455852 w 16928532"/>
                <a:gd name="connsiteY7" fmla="*/ 4500465 h 11466396"/>
                <a:gd name="connsiteX8" fmla="*/ 11952432 w 16928532"/>
                <a:gd name="connsiteY8" fmla="*/ 4873845 h 11466396"/>
                <a:gd name="connsiteX9" fmla="*/ 10855152 w 16928532"/>
                <a:gd name="connsiteY9" fmla="*/ 4563965 h 11466396"/>
                <a:gd name="connsiteX10" fmla="*/ 9407352 w 16928532"/>
                <a:gd name="connsiteY10" fmla="*/ 3357465 h 11466396"/>
                <a:gd name="connsiteX11" fmla="*/ 7527752 w 16928532"/>
                <a:gd name="connsiteY11" fmla="*/ 5046565 h 11466396"/>
                <a:gd name="connsiteX12" fmla="*/ 9661352 w 16928532"/>
                <a:gd name="connsiteY12" fmla="*/ 6176865 h 11466396"/>
                <a:gd name="connsiteX13" fmla="*/ 10156652 w 16928532"/>
                <a:gd name="connsiteY13" fmla="*/ 7586565 h 11466396"/>
                <a:gd name="connsiteX14" fmla="*/ 8277052 w 16928532"/>
                <a:gd name="connsiteY14" fmla="*/ 7561165 h 11466396"/>
                <a:gd name="connsiteX15" fmla="*/ 6092652 w 16928532"/>
                <a:gd name="connsiteY15" fmla="*/ 6507065 h 11466396"/>
                <a:gd name="connsiteX16" fmla="*/ 6435552 w 16928532"/>
                <a:gd name="connsiteY16" fmla="*/ 7700865 h 11466396"/>
                <a:gd name="connsiteX17" fmla="*/ 6024073 w 16928532"/>
                <a:gd name="connsiteY17" fmla="*/ 8818467 h 11466396"/>
                <a:gd name="connsiteX18" fmla="*/ 3727913 w 16928532"/>
                <a:gd name="connsiteY18" fmla="*/ 10637107 h 11466396"/>
                <a:gd name="connsiteX19" fmla="*/ 3900633 w 16928532"/>
                <a:gd name="connsiteY19" fmla="*/ 11409267 h 11466396"/>
                <a:gd name="connsiteX20" fmla="*/ 2417273 w 16928532"/>
                <a:gd name="connsiteY20" fmla="*/ 11419427 h 11466396"/>
                <a:gd name="connsiteX21" fmla="*/ 1990553 w 16928532"/>
                <a:gd name="connsiteY21" fmla="*/ 10383107 h 11466396"/>
                <a:gd name="connsiteX22" fmla="*/ 4492452 w 16928532"/>
                <a:gd name="connsiteY22" fmla="*/ 7713565 h 11466396"/>
                <a:gd name="connsiteX23" fmla="*/ 3654252 w 16928532"/>
                <a:gd name="connsiteY23" fmla="*/ 5783165 h 11466396"/>
                <a:gd name="connsiteX24" fmla="*/ 3984452 w 16928532"/>
                <a:gd name="connsiteY24" fmla="*/ 4068665 h 11466396"/>
                <a:gd name="connsiteX25" fmla="*/ 6308552 w 16928532"/>
                <a:gd name="connsiteY25" fmla="*/ 1719165 h 11466396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848553 w 16928532"/>
                <a:gd name="connsiteY14" fmla="*/ 7558628 h 11419427"/>
                <a:gd name="connsiteX15" fmla="*/ 8277052 w 16928532"/>
                <a:gd name="connsiteY15" fmla="*/ 7561165 h 11419427"/>
                <a:gd name="connsiteX16" fmla="*/ 6092652 w 16928532"/>
                <a:gd name="connsiteY16" fmla="*/ 6507065 h 11419427"/>
                <a:gd name="connsiteX17" fmla="*/ 6435552 w 16928532"/>
                <a:gd name="connsiteY17" fmla="*/ 7700865 h 11419427"/>
                <a:gd name="connsiteX18" fmla="*/ 6024073 w 16928532"/>
                <a:gd name="connsiteY18" fmla="*/ 8818467 h 11419427"/>
                <a:gd name="connsiteX19" fmla="*/ 3727913 w 16928532"/>
                <a:gd name="connsiteY19" fmla="*/ 10637107 h 11419427"/>
                <a:gd name="connsiteX20" fmla="*/ 3900633 w 16928532"/>
                <a:gd name="connsiteY20" fmla="*/ 11409267 h 11419427"/>
                <a:gd name="connsiteX21" fmla="*/ 2417273 w 16928532"/>
                <a:gd name="connsiteY21" fmla="*/ 11419427 h 11419427"/>
                <a:gd name="connsiteX22" fmla="*/ 1990553 w 16928532"/>
                <a:gd name="connsiteY22" fmla="*/ 10383107 h 11419427"/>
                <a:gd name="connsiteX23" fmla="*/ 4492452 w 16928532"/>
                <a:gd name="connsiteY23" fmla="*/ 7713565 h 11419427"/>
                <a:gd name="connsiteX24" fmla="*/ 3654252 w 16928532"/>
                <a:gd name="connsiteY24" fmla="*/ 5783165 h 11419427"/>
                <a:gd name="connsiteX25" fmla="*/ 3984452 w 16928532"/>
                <a:gd name="connsiteY25" fmla="*/ 4068665 h 11419427"/>
                <a:gd name="connsiteX26" fmla="*/ 6308552 w 16928532"/>
                <a:gd name="connsiteY26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651193 w 16928532"/>
                <a:gd name="connsiteY14" fmla="*/ 7558628 h 11419427"/>
                <a:gd name="connsiteX15" fmla="*/ 8848553 w 16928532"/>
                <a:gd name="connsiteY15" fmla="*/ 755862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651193 w 16928532"/>
                <a:gd name="connsiteY14" fmla="*/ 755862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33033 w 16928532"/>
                <a:gd name="connsiteY14" fmla="*/ 1033230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8939993 w 16928532"/>
                <a:gd name="connsiteY15" fmla="*/ 10423748 h 11419427"/>
                <a:gd name="connsiteX16" fmla="*/ 7507433 w 16928532"/>
                <a:gd name="connsiteY16" fmla="*/ 10880948 h 11419427"/>
                <a:gd name="connsiteX17" fmla="*/ 8277052 w 16928532"/>
                <a:gd name="connsiteY17" fmla="*/ 7561165 h 11419427"/>
                <a:gd name="connsiteX18" fmla="*/ 6092652 w 16928532"/>
                <a:gd name="connsiteY18" fmla="*/ 6507065 h 11419427"/>
                <a:gd name="connsiteX19" fmla="*/ 6435552 w 16928532"/>
                <a:gd name="connsiteY19" fmla="*/ 7700865 h 11419427"/>
                <a:gd name="connsiteX20" fmla="*/ 6024073 w 16928532"/>
                <a:gd name="connsiteY20" fmla="*/ 8818467 h 11419427"/>
                <a:gd name="connsiteX21" fmla="*/ 3727913 w 16928532"/>
                <a:gd name="connsiteY21" fmla="*/ 10637107 h 11419427"/>
                <a:gd name="connsiteX22" fmla="*/ 3900633 w 16928532"/>
                <a:gd name="connsiteY22" fmla="*/ 11409267 h 11419427"/>
                <a:gd name="connsiteX23" fmla="*/ 2417273 w 16928532"/>
                <a:gd name="connsiteY23" fmla="*/ 11419427 h 11419427"/>
                <a:gd name="connsiteX24" fmla="*/ 1990553 w 16928532"/>
                <a:gd name="connsiteY24" fmla="*/ 10383107 h 11419427"/>
                <a:gd name="connsiteX25" fmla="*/ 4492452 w 16928532"/>
                <a:gd name="connsiteY25" fmla="*/ 7713565 h 11419427"/>
                <a:gd name="connsiteX26" fmla="*/ 3654252 w 16928532"/>
                <a:gd name="connsiteY26" fmla="*/ 5783165 h 11419427"/>
                <a:gd name="connsiteX27" fmla="*/ 3984452 w 16928532"/>
                <a:gd name="connsiteY27" fmla="*/ 4068665 h 11419427"/>
                <a:gd name="connsiteX28" fmla="*/ 6308552 w 16928532"/>
                <a:gd name="connsiteY28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7507433 w 16928532"/>
                <a:gd name="connsiteY16" fmla="*/ 10880948 h 11419427"/>
                <a:gd name="connsiteX17" fmla="*/ 8277052 w 16928532"/>
                <a:gd name="connsiteY17" fmla="*/ 7561165 h 11419427"/>
                <a:gd name="connsiteX18" fmla="*/ 6092652 w 16928532"/>
                <a:gd name="connsiteY18" fmla="*/ 6507065 h 11419427"/>
                <a:gd name="connsiteX19" fmla="*/ 6435552 w 16928532"/>
                <a:gd name="connsiteY19" fmla="*/ 7700865 h 11419427"/>
                <a:gd name="connsiteX20" fmla="*/ 6024073 w 16928532"/>
                <a:gd name="connsiteY20" fmla="*/ 8818467 h 11419427"/>
                <a:gd name="connsiteX21" fmla="*/ 3727913 w 16928532"/>
                <a:gd name="connsiteY21" fmla="*/ 10637107 h 11419427"/>
                <a:gd name="connsiteX22" fmla="*/ 3900633 w 16928532"/>
                <a:gd name="connsiteY22" fmla="*/ 11409267 h 11419427"/>
                <a:gd name="connsiteX23" fmla="*/ 2417273 w 16928532"/>
                <a:gd name="connsiteY23" fmla="*/ 11419427 h 11419427"/>
                <a:gd name="connsiteX24" fmla="*/ 1990553 w 16928532"/>
                <a:gd name="connsiteY24" fmla="*/ 10383107 h 11419427"/>
                <a:gd name="connsiteX25" fmla="*/ 4492452 w 16928532"/>
                <a:gd name="connsiteY25" fmla="*/ 7713565 h 11419427"/>
                <a:gd name="connsiteX26" fmla="*/ 3654252 w 16928532"/>
                <a:gd name="connsiteY26" fmla="*/ 5783165 h 11419427"/>
                <a:gd name="connsiteX27" fmla="*/ 3984452 w 16928532"/>
                <a:gd name="connsiteY27" fmla="*/ 4068665 h 11419427"/>
                <a:gd name="connsiteX28" fmla="*/ 6308552 w 16928532"/>
                <a:gd name="connsiteY28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580073 w 16928532"/>
                <a:gd name="connsiteY16" fmla="*/ 10677748 h 11419427"/>
                <a:gd name="connsiteX17" fmla="*/ 7507433 w 16928532"/>
                <a:gd name="connsiteY17" fmla="*/ 10880948 h 11419427"/>
                <a:gd name="connsiteX18" fmla="*/ 8277052 w 16928532"/>
                <a:gd name="connsiteY18" fmla="*/ 7561165 h 11419427"/>
                <a:gd name="connsiteX19" fmla="*/ 6092652 w 16928532"/>
                <a:gd name="connsiteY19" fmla="*/ 6507065 h 11419427"/>
                <a:gd name="connsiteX20" fmla="*/ 6435552 w 16928532"/>
                <a:gd name="connsiteY20" fmla="*/ 7700865 h 11419427"/>
                <a:gd name="connsiteX21" fmla="*/ 6024073 w 16928532"/>
                <a:gd name="connsiteY21" fmla="*/ 8818467 h 11419427"/>
                <a:gd name="connsiteX22" fmla="*/ 3727913 w 16928532"/>
                <a:gd name="connsiteY22" fmla="*/ 10637107 h 11419427"/>
                <a:gd name="connsiteX23" fmla="*/ 3900633 w 16928532"/>
                <a:gd name="connsiteY23" fmla="*/ 11409267 h 11419427"/>
                <a:gd name="connsiteX24" fmla="*/ 2417273 w 16928532"/>
                <a:gd name="connsiteY24" fmla="*/ 11419427 h 11419427"/>
                <a:gd name="connsiteX25" fmla="*/ 1990553 w 16928532"/>
                <a:gd name="connsiteY25" fmla="*/ 10383107 h 11419427"/>
                <a:gd name="connsiteX26" fmla="*/ 4492452 w 16928532"/>
                <a:gd name="connsiteY26" fmla="*/ 7713565 h 11419427"/>
                <a:gd name="connsiteX27" fmla="*/ 3654252 w 16928532"/>
                <a:gd name="connsiteY27" fmla="*/ 5783165 h 11419427"/>
                <a:gd name="connsiteX28" fmla="*/ 3984452 w 16928532"/>
                <a:gd name="connsiteY28" fmla="*/ 4068665 h 11419427"/>
                <a:gd name="connsiteX29" fmla="*/ 6308552 w 16928532"/>
                <a:gd name="connsiteY29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507433 w 16928532"/>
                <a:gd name="connsiteY17" fmla="*/ 10880948 h 11419427"/>
                <a:gd name="connsiteX18" fmla="*/ 8277052 w 16928532"/>
                <a:gd name="connsiteY18" fmla="*/ 7561165 h 11419427"/>
                <a:gd name="connsiteX19" fmla="*/ 6092652 w 16928532"/>
                <a:gd name="connsiteY19" fmla="*/ 6507065 h 11419427"/>
                <a:gd name="connsiteX20" fmla="*/ 6435552 w 16928532"/>
                <a:gd name="connsiteY20" fmla="*/ 7700865 h 11419427"/>
                <a:gd name="connsiteX21" fmla="*/ 6024073 w 16928532"/>
                <a:gd name="connsiteY21" fmla="*/ 8818467 h 11419427"/>
                <a:gd name="connsiteX22" fmla="*/ 3727913 w 16928532"/>
                <a:gd name="connsiteY22" fmla="*/ 10637107 h 11419427"/>
                <a:gd name="connsiteX23" fmla="*/ 3900633 w 16928532"/>
                <a:gd name="connsiteY23" fmla="*/ 11409267 h 11419427"/>
                <a:gd name="connsiteX24" fmla="*/ 2417273 w 16928532"/>
                <a:gd name="connsiteY24" fmla="*/ 11419427 h 11419427"/>
                <a:gd name="connsiteX25" fmla="*/ 1990553 w 16928532"/>
                <a:gd name="connsiteY25" fmla="*/ 10383107 h 11419427"/>
                <a:gd name="connsiteX26" fmla="*/ 4492452 w 16928532"/>
                <a:gd name="connsiteY26" fmla="*/ 7713565 h 11419427"/>
                <a:gd name="connsiteX27" fmla="*/ 3654252 w 16928532"/>
                <a:gd name="connsiteY27" fmla="*/ 5783165 h 11419427"/>
                <a:gd name="connsiteX28" fmla="*/ 3984452 w 16928532"/>
                <a:gd name="connsiteY28" fmla="*/ 4068665 h 11419427"/>
                <a:gd name="connsiteX29" fmla="*/ 6308552 w 16928532"/>
                <a:gd name="connsiteY29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8289753 w 16928532"/>
                <a:gd name="connsiteY17" fmla="*/ 1106382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928532" h="11419427">
                  <a:moveTo>
                    <a:pt x="6308552" y="1719165"/>
                  </a:moveTo>
                  <a:lnTo>
                    <a:pt x="504652" y="2506565"/>
                  </a:lnTo>
                  <a:cubicBezTo>
                    <a:pt x="-21128" y="2438832"/>
                    <a:pt x="-252268" y="1791978"/>
                    <a:pt x="390352" y="1541365"/>
                  </a:cubicBezTo>
                  <a:cubicBezTo>
                    <a:pt x="2269952" y="1046065"/>
                    <a:pt x="4007312" y="469485"/>
                    <a:pt x="6029152" y="55465"/>
                  </a:cubicBezTo>
                  <a:cubicBezTo>
                    <a:pt x="6774219" y="-196842"/>
                    <a:pt x="9002645" y="475412"/>
                    <a:pt x="9483552" y="792065"/>
                  </a:cubicBezTo>
                  <a:cubicBezTo>
                    <a:pt x="10311592" y="1511732"/>
                    <a:pt x="10956752" y="2332998"/>
                    <a:pt x="11693352" y="3103465"/>
                  </a:cubicBezTo>
                  <a:lnTo>
                    <a:pt x="16570152" y="3471765"/>
                  </a:lnTo>
                  <a:cubicBezTo>
                    <a:pt x="17151812" y="3692745"/>
                    <a:pt x="16961312" y="4330285"/>
                    <a:pt x="16455852" y="4500465"/>
                  </a:cubicBezTo>
                  <a:lnTo>
                    <a:pt x="11952432" y="4873845"/>
                  </a:lnTo>
                  <a:cubicBezTo>
                    <a:pt x="11373312" y="4922952"/>
                    <a:pt x="11312352" y="4931418"/>
                    <a:pt x="10855152" y="4563965"/>
                  </a:cubicBezTo>
                  <a:lnTo>
                    <a:pt x="9407352" y="3357465"/>
                  </a:lnTo>
                  <a:lnTo>
                    <a:pt x="7527752" y="5046565"/>
                  </a:lnTo>
                  <a:lnTo>
                    <a:pt x="9661352" y="6176865"/>
                  </a:lnTo>
                  <a:cubicBezTo>
                    <a:pt x="10334452" y="6616285"/>
                    <a:pt x="10316672" y="7096345"/>
                    <a:pt x="10156652" y="7586565"/>
                  </a:cubicBezTo>
                  <a:lnTo>
                    <a:pt x="9163513" y="10342468"/>
                  </a:lnTo>
                  <a:lnTo>
                    <a:pt x="9895033" y="10647268"/>
                  </a:lnTo>
                  <a:cubicBezTo>
                    <a:pt x="10216766" y="11002868"/>
                    <a:pt x="10193060" y="11134948"/>
                    <a:pt x="9823913" y="11409268"/>
                  </a:cubicBezTo>
                  <a:lnTo>
                    <a:pt x="7944313" y="11399108"/>
                  </a:lnTo>
                  <a:cubicBezTo>
                    <a:pt x="7432926" y="11327988"/>
                    <a:pt x="7480340" y="11145108"/>
                    <a:pt x="7507433" y="10880948"/>
                  </a:cubicBezTo>
                  <a:lnTo>
                    <a:pt x="8277052" y="7561165"/>
                  </a:lnTo>
                  <a:lnTo>
                    <a:pt x="6092652" y="6507065"/>
                  </a:lnTo>
                  <a:lnTo>
                    <a:pt x="6435552" y="7700865"/>
                  </a:lnTo>
                  <a:cubicBezTo>
                    <a:pt x="6491432" y="8093719"/>
                    <a:pt x="6567633" y="8252893"/>
                    <a:pt x="6024073" y="8818467"/>
                  </a:cubicBezTo>
                  <a:lnTo>
                    <a:pt x="3727913" y="10637107"/>
                  </a:lnTo>
                  <a:cubicBezTo>
                    <a:pt x="4469593" y="10945294"/>
                    <a:pt x="4119073" y="11278880"/>
                    <a:pt x="3900633" y="11409267"/>
                  </a:cubicBezTo>
                  <a:cubicBezTo>
                    <a:pt x="3438353" y="11366934"/>
                    <a:pt x="3028566" y="11395720"/>
                    <a:pt x="2417273" y="11419427"/>
                  </a:cubicBezTo>
                  <a:cubicBezTo>
                    <a:pt x="1909273" y="11206067"/>
                    <a:pt x="1756873" y="10870787"/>
                    <a:pt x="1990553" y="10383107"/>
                  </a:cubicBezTo>
                  <a:cubicBezTo>
                    <a:pt x="2824519" y="9493260"/>
                    <a:pt x="4501766" y="8044612"/>
                    <a:pt x="4492452" y="7713565"/>
                  </a:cubicBezTo>
                  <a:lnTo>
                    <a:pt x="3654252" y="5783165"/>
                  </a:lnTo>
                  <a:cubicBezTo>
                    <a:pt x="3459519" y="5262465"/>
                    <a:pt x="3508625" y="4569045"/>
                    <a:pt x="3984452" y="4068665"/>
                  </a:cubicBezTo>
                  <a:lnTo>
                    <a:pt x="6308552" y="17191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50DC7201-D496-1A8B-A1D2-C0087FB1A5FD}"/>
                </a:ext>
              </a:extLst>
            </p:cNvPr>
            <p:cNvSpPr/>
            <p:nvPr/>
          </p:nvSpPr>
          <p:spPr>
            <a:xfrm>
              <a:off x="10050646" y="7307810"/>
              <a:ext cx="3955640" cy="395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0424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940B62C-6D39-60E5-B5EF-6B060487D081}"/>
              </a:ext>
            </a:extLst>
          </p:cNvPr>
          <p:cNvSpPr/>
          <p:nvPr/>
        </p:nvSpPr>
        <p:spPr>
          <a:xfrm>
            <a:off x="162929" y="7885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C278E4-D5F2-ABB0-CFE4-C849CA25382C}"/>
              </a:ext>
            </a:extLst>
          </p:cNvPr>
          <p:cNvCxnSpPr>
            <a:cxnSpLocks/>
          </p:cNvCxnSpPr>
          <p:nvPr/>
        </p:nvCxnSpPr>
        <p:spPr>
          <a:xfrm flipH="1">
            <a:off x="804424" y="10108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8E4E74-0F4D-9EF8-249B-8FE733C300CB}"/>
              </a:ext>
            </a:extLst>
          </p:cNvPr>
          <p:cNvSpPr/>
          <p:nvPr/>
        </p:nvSpPr>
        <p:spPr>
          <a:xfrm>
            <a:off x="349902" y="202411"/>
            <a:ext cx="317996" cy="329150"/>
          </a:xfrm>
          <a:custGeom>
            <a:avLst/>
            <a:gdLst>
              <a:gd name="connsiteX0" fmla="*/ 1320889 w 3240200"/>
              <a:gd name="connsiteY0" fmla="*/ 2909371 h 3353864"/>
              <a:gd name="connsiteX1" fmla="*/ 1766182 w 3240200"/>
              <a:gd name="connsiteY1" fmla="*/ 3059390 h 3353864"/>
              <a:gd name="connsiteX2" fmla="*/ 2094795 w 3240200"/>
              <a:gd name="connsiteY2" fmla="*/ 3059390 h 3353864"/>
              <a:gd name="connsiteX3" fmla="*/ 2170995 w 3240200"/>
              <a:gd name="connsiteY3" fmla="*/ 3007002 h 3353864"/>
              <a:gd name="connsiteX4" fmla="*/ 2035264 w 3240200"/>
              <a:gd name="connsiteY4" fmla="*/ 3018908 h 3353864"/>
              <a:gd name="connsiteX5" fmla="*/ 1713795 w 3240200"/>
              <a:gd name="connsiteY5" fmla="*/ 3002240 h 3353864"/>
              <a:gd name="connsiteX6" fmla="*/ 1320889 w 3240200"/>
              <a:gd name="connsiteY6" fmla="*/ 2909371 h 3353864"/>
              <a:gd name="connsiteX7" fmla="*/ 1860521 w 3240200"/>
              <a:gd name="connsiteY7" fmla="*/ 677 h 3353864"/>
              <a:gd name="connsiteX8" fmla="*/ 1939062 w 3240200"/>
              <a:gd name="connsiteY8" fmla="*/ 1704 h 3353864"/>
              <a:gd name="connsiteX9" fmla="*/ 2241957 w 3240200"/>
              <a:gd name="connsiteY9" fmla="*/ 105844 h 3353864"/>
              <a:gd name="connsiteX10" fmla="*/ 2541042 w 3240200"/>
              <a:gd name="connsiteY10" fmla="*/ 345239 h 3353864"/>
              <a:gd name="connsiteX11" fmla="*/ 2716302 w 3240200"/>
              <a:gd name="connsiteY11" fmla="*/ 665279 h 3353864"/>
              <a:gd name="connsiteX12" fmla="*/ 2746782 w 3240200"/>
              <a:gd name="connsiteY12" fmla="*/ 893879 h 3353864"/>
              <a:gd name="connsiteX13" fmla="*/ 2721382 w 3240200"/>
              <a:gd name="connsiteY13" fmla="*/ 992304 h 3353864"/>
              <a:gd name="connsiteX14" fmla="*/ 2609622 w 3240200"/>
              <a:gd name="connsiteY14" fmla="*/ 1084379 h 3353864"/>
              <a:gd name="connsiteX15" fmla="*/ 2510562 w 3240200"/>
              <a:gd name="connsiteY15" fmla="*/ 1061519 h 3353864"/>
              <a:gd name="connsiteX16" fmla="*/ 2502942 w 3240200"/>
              <a:gd name="connsiteY16" fmla="*/ 695759 h 3353864"/>
              <a:gd name="connsiteX17" fmla="*/ 2251482 w 3240200"/>
              <a:gd name="connsiteY17" fmla="*/ 444299 h 3353864"/>
              <a:gd name="connsiteX18" fmla="*/ 2388642 w 3240200"/>
              <a:gd name="connsiteY18" fmla="*/ 651944 h 3353864"/>
              <a:gd name="connsiteX19" fmla="*/ 2448967 w 3240200"/>
              <a:gd name="connsiteY19" fmla="*/ 924359 h 3353864"/>
              <a:gd name="connsiteX20" fmla="*/ 2396262 w 3240200"/>
              <a:gd name="connsiteY20" fmla="*/ 1107239 h 3353864"/>
              <a:gd name="connsiteX21" fmla="*/ 2335302 w 3240200"/>
              <a:gd name="connsiteY21" fmla="*/ 1168199 h 3353864"/>
              <a:gd name="connsiteX22" fmla="*/ 2228622 w 3240200"/>
              <a:gd name="connsiteY22" fmla="*/ 1168199 h 3353864"/>
              <a:gd name="connsiteX23" fmla="*/ 2205762 w 3240200"/>
              <a:gd name="connsiteY23" fmla="*/ 1107239 h 3353864"/>
              <a:gd name="connsiteX24" fmla="*/ 2238782 w 3240200"/>
              <a:gd name="connsiteY24" fmla="*/ 759894 h 3353864"/>
              <a:gd name="connsiteX25" fmla="*/ 2045742 w 3240200"/>
              <a:gd name="connsiteY25" fmla="*/ 512879 h 3353864"/>
              <a:gd name="connsiteX26" fmla="*/ 2170202 w 3240200"/>
              <a:gd name="connsiteY26" fmla="*/ 797994 h 3353864"/>
              <a:gd name="connsiteX27" fmla="*/ 2108607 w 3240200"/>
              <a:gd name="connsiteY27" fmla="*/ 1070409 h 3353864"/>
              <a:gd name="connsiteX28" fmla="*/ 2000022 w 3240200"/>
              <a:gd name="connsiteY28" fmla="*/ 1213919 h 3353864"/>
              <a:gd name="connsiteX29" fmla="*/ 1855242 w 3240200"/>
              <a:gd name="connsiteY29" fmla="*/ 1229159 h 3353864"/>
              <a:gd name="connsiteX30" fmla="*/ 1798092 w 3240200"/>
              <a:gd name="connsiteY30" fmla="*/ 1149784 h 3353864"/>
              <a:gd name="connsiteX31" fmla="*/ 1965097 w 3240200"/>
              <a:gd name="connsiteY31" fmla="*/ 822124 h 3353864"/>
              <a:gd name="connsiteX32" fmla="*/ 1794282 w 3240200"/>
              <a:gd name="connsiteY32" fmla="*/ 611939 h 3353864"/>
              <a:gd name="connsiteX33" fmla="*/ 1832382 w 3240200"/>
              <a:gd name="connsiteY33" fmla="*/ 909119 h 3353864"/>
              <a:gd name="connsiteX34" fmla="*/ 1657122 w 3240200"/>
              <a:gd name="connsiteY34" fmla="*/ 1107239 h 3353864"/>
              <a:gd name="connsiteX35" fmla="*/ 1268502 w 3240200"/>
              <a:gd name="connsiteY35" fmla="*/ 1183439 h 3353864"/>
              <a:gd name="connsiteX36" fmla="*/ 1039902 w 3240200"/>
              <a:gd name="connsiteY36" fmla="*/ 1206299 h 3353864"/>
              <a:gd name="connsiteX37" fmla="*/ 1352322 w 3240200"/>
              <a:gd name="connsiteY37" fmla="*/ 1335839 h 3353864"/>
              <a:gd name="connsiteX38" fmla="*/ 1341527 w 3240200"/>
              <a:gd name="connsiteY38" fmla="*/ 1737795 h 3353864"/>
              <a:gd name="connsiteX39" fmla="*/ 1260882 w 3240200"/>
              <a:gd name="connsiteY39" fmla="*/ 1983539 h 3353864"/>
              <a:gd name="connsiteX40" fmla="*/ 1165632 w 3240200"/>
              <a:gd name="connsiteY40" fmla="*/ 2123239 h 3353864"/>
              <a:gd name="connsiteX41" fmla="*/ 1001802 w 3240200"/>
              <a:gd name="connsiteY41" fmla="*/ 2372159 h 3353864"/>
              <a:gd name="connsiteX42" fmla="*/ 1039902 w 3240200"/>
              <a:gd name="connsiteY42" fmla="*/ 2417879 h 3353864"/>
              <a:gd name="connsiteX43" fmla="*/ 1481862 w 3240200"/>
              <a:gd name="connsiteY43" fmla="*/ 2105459 h 3353864"/>
              <a:gd name="connsiteX44" fmla="*/ 1998752 w 3240200"/>
              <a:gd name="connsiteY44" fmla="*/ 1998779 h 3353864"/>
              <a:gd name="connsiteX45" fmla="*/ 2273072 w 3240200"/>
              <a:gd name="connsiteY45" fmla="*/ 2159434 h 3353864"/>
              <a:gd name="connsiteX46" fmla="*/ 2426742 w 3240200"/>
              <a:gd name="connsiteY46" fmla="*/ 2174039 h 3353864"/>
              <a:gd name="connsiteX47" fmla="*/ 2622957 w 3240200"/>
              <a:gd name="connsiteY47" fmla="*/ 2403274 h 3353864"/>
              <a:gd name="connsiteX48" fmla="*/ 2701062 w 3240200"/>
              <a:gd name="connsiteY48" fmla="*/ 2608379 h 3353864"/>
              <a:gd name="connsiteX49" fmla="*/ 2678202 w 3240200"/>
              <a:gd name="connsiteY49" fmla="*/ 2303579 h 3353864"/>
              <a:gd name="connsiteX50" fmla="*/ 2556282 w 3240200"/>
              <a:gd name="connsiteY50" fmla="*/ 2113079 h 3353864"/>
              <a:gd name="connsiteX51" fmla="*/ 3074442 w 3240200"/>
              <a:gd name="connsiteY51" fmla="*/ 2067359 h 3353864"/>
              <a:gd name="connsiteX52" fmla="*/ 3226842 w 3240200"/>
              <a:gd name="connsiteY52" fmla="*/ 2196899 h 3353864"/>
              <a:gd name="connsiteX53" fmla="*/ 3234462 w 3240200"/>
              <a:gd name="connsiteY53" fmla="*/ 2699819 h 3353864"/>
              <a:gd name="connsiteX54" fmla="*/ 3097302 w 3240200"/>
              <a:gd name="connsiteY54" fmla="*/ 3134159 h 3353864"/>
              <a:gd name="connsiteX55" fmla="*/ 2822982 w 3240200"/>
              <a:gd name="connsiteY55" fmla="*/ 3286559 h 3353864"/>
              <a:gd name="connsiteX56" fmla="*/ 2525802 w 3240200"/>
              <a:gd name="connsiteY56" fmla="*/ 3195119 h 3353864"/>
              <a:gd name="connsiteX57" fmla="*/ 1979702 w 3240200"/>
              <a:gd name="connsiteY57" fmla="*/ 3351964 h 3353864"/>
              <a:gd name="connsiteX58" fmla="*/ 1281837 w 3240200"/>
              <a:gd name="connsiteY58" fmla="*/ 3256714 h 3353864"/>
              <a:gd name="connsiteX59" fmla="*/ 665252 w 3240200"/>
              <a:gd name="connsiteY59" fmla="*/ 2990014 h 3353864"/>
              <a:gd name="connsiteX60" fmla="*/ 247422 w 3240200"/>
              <a:gd name="connsiteY60" fmla="*/ 2875079 h 3353864"/>
              <a:gd name="connsiteX61" fmla="*/ 3582 w 3240200"/>
              <a:gd name="connsiteY61" fmla="*/ 2448359 h 3353864"/>
              <a:gd name="connsiteX62" fmla="*/ 41682 w 3240200"/>
              <a:gd name="connsiteY62" fmla="*/ 2113079 h 3353864"/>
              <a:gd name="connsiteX63" fmla="*/ 371882 w 3240200"/>
              <a:gd name="connsiteY63" fmla="*/ 1451409 h 3353864"/>
              <a:gd name="connsiteX64" fmla="*/ 670967 w 3240200"/>
              <a:gd name="connsiteY64" fmla="*/ 736399 h 3353864"/>
              <a:gd name="connsiteX65" fmla="*/ 1146582 w 3240200"/>
              <a:gd name="connsiteY65" fmla="*/ 322379 h 3353864"/>
              <a:gd name="connsiteX66" fmla="*/ 1604417 w 3240200"/>
              <a:gd name="connsiteY66" fmla="*/ 62664 h 3353864"/>
              <a:gd name="connsiteX67" fmla="*/ 1860521 w 3240200"/>
              <a:gd name="connsiteY67" fmla="*/ 677 h 335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240200" h="3353864">
                <a:moveTo>
                  <a:pt x="1320889" y="2909371"/>
                </a:moveTo>
                <a:cubicBezTo>
                  <a:pt x="1329620" y="2918896"/>
                  <a:pt x="1637198" y="3034387"/>
                  <a:pt x="1766182" y="3059390"/>
                </a:cubicBezTo>
                <a:cubicBezTo>
                  <a:pt x="1895166" y="3084393"/>
                  <a:pt x="2069395" y="3076853"/>
                  <a:pt x="2094795" y="3059390"/>
                </a:cubicBezTo>
                <a:lnTo>
                  <a:pt x="2170995" y="3007002"/>
                </a:lnTo>
                <a:lnTo>
                  <a:pt x="2035264" y="3018908"/>
                </a:lnTo>
                <a:cubicBezTo>
                  <a:pt x="1961048" y="3020496"/>
                  <a:pt x="1832858" y="3020496"/>
                  <a:pt x="1713795" y="3002240"/>
                </a:cubicBezTo>
                <a:cubicBezTo>
                  <a:pt x="1594732" y="2983984"/>
                  <a:pt x="1312158" y="2899846"/>
                  <a:pt x="1320889" y="2909371"/>
                </a:cubicBezTo>
                <a:close/>
                <a:moveTo>
                  <a:pt x="1860521" y="677"/>
                </a:moveTo>
                <a:cubicBezTo>
                  <a:pt x="1886556" y="-525"/>
                  <a:pt x="1912498" y="-95"/>
                  <a:pt x="1939062" y="1704"/>
                </a:cubicBezTo>
                <a:cubicBezTo>
                  <a:pt x="2045319" y="8901"/>
                  <a:pt x="2141627" y="48588"/>
                  <a:pt x="2241957" y="105844"/>
                </a:cubicBezTo>
                <a:cubicBezTo>
                  <a:pt x="2342287" y="163100"/>
                  <a:pt x="2461985" y="252000"/>
                  <a:pt x="2541042" y="345239"/>
                </a:cubicBezTo>
                <a:cubicBezTo>
                  <a:pt x="2620100" y="438478"/>
                  <a:pt x="2682012" y="573839"/>
                  <a:pt x="2716302" y="665279"/>
                </a:cubicBezTo>
                <a:cubicBezTo>
                  <a:pt x="2750592" y="756719"/>
                  <a:pt x="2745935" y="839375"/>
                  <a:pt x="2746782" y="893879"/>
                </a:cubicBezTo>
                <a:cubicBezTo>
                  <a:pt x="2747629" y="948383"/>
                  <a:pt x="2744242" y="960554"/>
                  <a:pt x="2721382" y="992304"/>
                </a:cubicBezTo>
                <a:cubicBezTo>
                  <a:pt x="2698522" y="1024054"/>
                  <a:pt x="2644759" y="1072843"/>
                  <a:pt x="2609622" y="1084379"/>
                </a:cubicBezTo>
                <a:cubicBezTo>
                  <a:pt x="2574485" y="1095915"/>
                  <a:pt x="2512467" y="1132639"/>
                  <a:pt x="2510562" y="1061519"/>
                </a:cubicBezTo>
                <a:cubicBezTo>
                  <a:pt x="2492782" y="996749"/>
                  <a:pt x="2546122" y="798629"/>
                  <a:pt x="2502942" y="695759"/>
                </a:cubicBezTo>
                <a:cubicBezTo>
                  <a:pt x="2459762" y="592889"/>
                  <a:pt x="2270532" y="453189"/>
                  <a:pt x="2251482" y="444299"/>
                </a:cubicBezTo>
                <a:cubicBezTo>
                  <a:pt x="2232432" y="435409"/>
                  <a:pt x="2355728" y="571934"/>
                  <a:pt x="2388642" y="651944"/>
                </a:cubicBezTo>
                <a:cubicBezTo>
                  <a:pt x="2421556" y="731954"/>
                  <a:pt x="2447697" y="848477"/>
                  <a:pt x="2448967" y="924359"/>
                </a:cubicBezTo>
                <a:cubicBezTo>
                  <a:pt x="2450237" y="1000242"/>
                  <a:pt x="2415206" y="1066599"/>
                  <a:pt x="2396262" y="1107239"/>
                </a:cubicBezTo>
                <a:cubicBezTo>
                  <a:pt x="2377318" y="1147879"/>
                  <a:pt x="2363242" y="1158039"/>
                  <a:pt x="2335302" y="1168199"/>
                </a:cubicBezTo>
                <a:cubicBezTo>
                  <a:pt x="2307362" y="1178359"/>
                  <a:pt x="2250212" y="1178359"/>
                  <a:pt x="2228622" y="1168199"/>
                </a:cubicBezTo>
                <a:cubicBezTo>
                  <a:pt x="2207032" y="1158039"/>
                  <a:pt x="2204069" y="1175290"/>
                  <a:pt x="2205762" y="1107239"/>
                </a:cubicBezTo>
                <a:cubicBezTo>
                  <a:pt x="2207455" y="1039188"/>
                  <a:pt x="2265452" y="858954"/>
                  <a:pt x="2238782" y="759894"/>
                </a:cubicBezTo>
                <a:cubicBezTo>
                  <a:pt x="2212112" y="660834"/>
                  <a:pt x="2057172" y="506529"/>
                  <a:pt x="2045742" y="512879"/>
                </a:cubicBezTo>
                <a:cubicBezTo>
                  <a:pt x="2034312" y="519229"/>
                  <a:pt x="2159724" y="705072"/>
                  <a:pt x="2170202" y="797994"/>
                </a:cubicBezTo>
                <a:cubicBezTo>
                  <a:pt x="2180680" y="890916"/>
                  <a:pt x="2136970" y="1001088"/>
                  <a:pt x="2108607" y="1070409"/>
                </a:cubicBezTo>
                <a:cubicBezTo>
                  <a:pt x="2080244" y="1139730"/>
                  <a:pt x="2042249" y="1187461"/>
                  <a:pt x="2000022" y="1213919"/>
                </a:cubicBezTo>
                <a:cubicBezTo>
                  <a:pt x="1957795" y="1240377"/>
                  <a:pt x="1888897" y="1239848"/>
                  <a:pt x="1855242" y="1229159"/>
                </a:cubicBezTo>
                <a:cubicBezTo>
                  <a:pt x="1821587" y="1218470"/>
                  <a:pt x="1779783" y="1217623"/>
                  <a:pt x="1798092" y="1149784"/>
                </a:cubicBezTo>
                <a:cubicBezTo>
                  <a:pt x="1816401" y="1081945"/>
                  <a:pt x="1968907" y="959390"/>
                  <a:pt x="1965097" y="822124"/>
                </a:cubicBezTo>
                <a:cubicBezTo>
                  <a:pt x="1961287" y="684858"/>
                  <a:pt x="1822222" y="597969"/>
                  <a:pt x="1794282" y="611939"/>
                </a:cubicBezTo>
                <a:cubicBezTo>
                  <a:pt x="1769517" y="629084"/>
                  <a:pt x="1921917" y="734494"/>
                  <a:pt x="1832382" y="909119"/>
                </a:cubicBezTo>
                <a:cubicBezTo>
                  <a:pt x="1809522" y="991669"/>
                  <a:pt x="1751102" y="1061519"/>
                  <a:pt x="1657122" y="1107239"/>
                </a:cubicBezTo>
                <a:cubicBezTo>
                  <a:pt x="1563142" y="1152959"/>
                  <a:pt x="1371372" y="1166929"/>
                  <a:pt x="1268502" y="1183439"/>
                </a:cubicBezTo>
                <a:cubicBezTo>
                  <a:pt x="1165632" y="1199949"/>
                  <a:pt x="1025932" y="1180899"/>
                  <a:pt x="1039902" y="1206299"/>
                </a:cubicBezTo>
                <a:cubicBezTo>
                  <a:pt x="1053872" y="1231699"/>
                  <a:pt x="1293267" y="1244399"/>
                  <a:pt x="1352322" y="1335839"/>
                </a:cubicBezTo>
                <a:cubicBezTo>
                  <a:pt x="1395714" y="1422834"/>
                  <a:pt x="1356767" y="1629845"/>
                  <a:pt x="1341527" y="1737795"/>
                </a:cubicBezTo>
                <a:cubicBezTo>
                  <a:pt x="1326287" y="1845745"/>
                  <a:pt x="1290198" y="1919298"/>
                  <a:pt x="1260882" y="1983539"/>
                </a:cubicBezTo>
                <a:cubicBezTo>
                  <a:pt x="1231566" y="2047780"/>
                  <a:pt x="1208812" y="2058469"/>
                  <a:pt x="1165632" y="2123239"/>
                </a:cubicBezTo>
                <a:cubicBezTo>
                  <a:pt x="1122452" y="2188009"/>
                  <a:pt x="1019582" y="2318819"/>
                  <a:pt x="1001802" y="2372159"/>
                </a:cubicBezTo>
                <a:lnTo>
                  <a:pt x="1039902" y="2417879"/>
                </a:lnTo>
                <a:lnTo>
                  <a:pt x="1481862" y="2105459"/>
                </a:lnTo>
                <a:cubicBezTo>
                  <a:pt x="1629182" y="2001319"/>
                  <a:pt x="1771634" y="1964383"/>
                  <a:pt x="1998752" y="1998779"/>
                </a:cubicBezTo>
                <a:cubicBezTo>
                  <a:pt x="2225870" y="2033175"/>
                  <a:pt x="2201740" y="2130224"/>
                  <a:pt x="2273072" y="2159434"/>
                </a:cubicBezTo>
                <a:cubicBezTo>
                  <a:pt x="2344404" y="2188644"/>
                  <a:pt x="2368428" y="2133399"/>
                  <a:pt x="2426742" y="2174039"/>
                </a:cubicBezTo>
                <a:cubicBezTo>
                  <a:pt x="2485056" y="2214679"/>
                  <a:pt x="2577237" y="2330884"/>
                  <a:pt x="2622957" y="2403274"/>
                </a:cubicBezTo>
                <a:lnTo>
                  <a:pt x="2701062" y="2608379"/>
                </a:lnTo>
                <a:cubicBezTo>
                  <a:pt x="2708682" y="2588059"/>
                  <a:pt x="2718842" y="2367079"/>
                  <a:pt x="2678202" y="2303579"/>
                </a:cubicBezTo>
                <a:lnTo>
                  <a:pt x="2556282" y="2113079"/>
                </a:lnTo>
                <a:cubicBezTo>
                  <a:pt x="2729002" y="2097839"/>
                  <a:pt x="2965222" y="2073074"/>
                  <a:pt x="3074442" y="2067359"/>
                </a:cubicBezTo>
                <a:cubicBezTo>
                  <a:pt x="3183662" y="2061644"/>
                  <a:pt x="3205252" y="2127684"/>
                  <a:pt x="3226842" y="2196899"/>
                </a:cubicBezTo>
                <a:cubicBezTo>
                  <a:pt x="3248432" y="2266114"/>
                  <a:pt x="3238272" y="2567104"/>
                  <a:pt x="3234462" y="2699819"/>
                </a:cubicBezTo>
                <a:cubicBezTo>
                  <a:pt x="3230652" y="2832534"/>
                  <a:pt x="3146197" y="3049704"/>
                  <a:pt x="3097302" y="3134159"/>
                </a:cubicBezTo>
                <a:cubicBezTo>
                  <a:pt x="3048407" y="3218614"/>
                  <a:pt x="2911247" y="3264334"/>
                  <a:pt x="2822982" y="3286559"/>
                </a:cubicBezTo>
                <a:cubicBezTo>
                  <a:pt x="2734717" y="3308784"/>
                  <a:pt x="2596287" y="3260524"/>
                  <a:pt x="2525802" y="3195119"/>
                </a:cubicBezTo>
                <a:cubicBezTo>
                  <a:pt x="2414677" y="3251634"/>
                  <a:pt x="2186077" y="3339899"/>
                  <a:pt x="1979702" y="3351964"/>
                </a:cubicBezTo>
                <a:cubicBezTo>
                  <a:pt x="1773327" y="3364029"/>
                  <a:pt x="1500912" y="3317039"/>
                  <a:pt x="1281837" y="3256714"/>
                </a:cubicBezTo>
                <a:cubicBezTo>
                  <a:pt x="1062762" y="3196389"/>
                  <a:pt x="837655" y="3053620"/>
                  <a:pt x="665252" y="2990014"/>
                </a:cubicBezTo>
                <a:cubicBezTo>
                  <a:pt x="492849" y="2926408"/>
                  <a:pt x="357700" y="2965355"/>
                  <a:pt x="247422" y="2875079"/>
                </a:cubicBezTo>
                <a:cubicBezTo>
                  <a:pt x="137144" y="2784803"/>
                  <a:pt x="19457" y="2588694"/>
                  <a:pt x="3582" y="2448359"/>
                </a:cubicBezTo>
                <a:cubicBezTo>
                  <a:pt x="-12293" y="2308024"/>
                  <a:pt x="28982" y="2224839"/>
                  <a:pt x="41682" y="2113079"/>
                </a:cubicBezTo>
                <a:cubicBezTo>
                  <a:pt x="54382" y="2001319"/>
                  <a:pt x="276632" y="1660324"/>
                  <a:pt x="371882" y="1451409"/>
                </a:cubicBezTo>
                <a:cubicBezTo>
                  <a:pt x="467132" y="1242494"/>
                  <a:pt x="541850" y="924571"/>
                  <a:pt x="670967" y="736399"/>
                </a:cubicBezTo>
                <a:cubicBezTo>
                  <a:pt x="800084" y="548227"/>
                  <a:pt x="987832" y="427789"/>
                  <a:pt x="1146582" y="322379"/>
                </a:cubicBezTo>
                <a:cubicBezTo>
                  <a:pt x="1305861" y="212736"/>
                  <a:pt x="1472337" y="116110"/>
                  <a:pt x="1604417" y="62664"/>
                </a:cubicBezTo>
                <a:cubicBezTo>
                  <a:pt x="1703477" y="22580"/>
                  <a:pt x="1782415" y="4284"/>
                  <a:pt x="1860521" y="677"/>
                </a:cubicBez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4DA09F-F836-6A24-99CF-92489BCDBA22}"/>
              </a:ext>
            </a:extLst>
          </p:cNvPr>
          <p:cNvSpPr/>
          <p:nvPr/>
        </p:nvSpPr>
        <p:spPr>
          <a:xfrm>
            <a:off x="561641" y="314067"/>
            <a:ext cx="62721" cy="30731"/>
          </a:xfrm>
          <a:custGeom>
            <a:avLst/>
            <a:gdLst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76250 w 631825"/>
              <a:gd name="connsiteY2" fmla="*/ 47625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76250 w 631825"/>
              <a:gd name="connsiteY2" fmla="*/ 47625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76250 w 631825"/>
              <a:gd name="connsiteY2" fmla="*/ 47625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76250 w 631825"/>
              <a:gd name="connsiteY2" fmla="*/ 47625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76250 w 631825"/>
              <a:gd name="connsiteY2" fmla="*/ 47625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34975 w 631825"/>
              <a:gd name="connsiteY2" fmla="*/ 57150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1825"/>
              <a:gd name="connsiteY0" fmla="*/ 209550 h 304800"/>
              <a:gd name="connsiteX1" fmla="*/ 76200 w 631825"/>
              <a:gd name="connsiteY1" fmla="*/ 114300 h 304800"/>
              <a:gd name="connsiteX2" fmla="*/ 434975 w 631825"/>
              <a:gd name="connsiteY2" fmla="*/ 57150 h 304800"/>
              <a:gd name="connsiteX3" fmla="*/ 508000 w 631825"/>
              <a:gd name="connsiteY3" fmla="*/ 0 h 304800"/>
              <a:gd name="connsiteX4" fmla="*/ 631825 w 631825"/>
              <a:gd name="connsiteY4" fmla="*/ 6350 h 304800"/>
              <a:gd name="connsiteX5" fmla="*/ 609600 w 631825"/>
              <a:gd name="connsiteY5" fmla="*/ 127000 h 304800"/>
              <a:gd name="connsiteX6" fmla="*/ 485775 w 631825"/>
              <a:gd name="connsiteY6" fmla="*/ 301625 h 304800"/>
              <a:gd name="connsiteX7" fmla="*/ 146050 w 631825"/>
              <a:gd name="connsiteY7" fmla="*/ 304800 h 304800"/>
              <a:gd name="connsiteX8" fmla="*/ 19050 w 631825"/>
              <a:gd name="connsiteY8" fmla="*/ 260350 h 304800"/>
              <a:gd name="connsiteX9" fmla="*/ 0 w 631825"/>
              <a:gd name="connsiteY9" fmla="*/ 209550 h 304800"/>
              <a:gd name="connsiteX0" fmla="*/ 0 w 639092"/>
              <a:gd name="connsiteY0" fmla="*/ 209550 h 304800"/>
              <a:gd name="connsiteX1" fmla="*/ 76200 w 639092"/>
              <a:gd name="connsiteY1" fmla="*/ 114300 h 304800"/>
              <a:gd name="connsiteX2" fmla="*/ 434975 w 639092"/>
              <a:gd name="connsiteY2" fmla="*/ 57150 h 304800"/>
              <a:gd name="connsiteX3" fmla="*/ 508000 w 639092"/>
              <a:gd name="connsiteY3" fmla="*/ 0 h 304800"/>
              <a:gd name="connsiteX4" fmla="*/ 631825 w 639092"/>
              <a:gd name="connsiteY4" fmla="*/ 6350 h 304800"/>
              <a:gd name="connsiteX5" fmla="*/ 609600 w 639092"/>
              <a:gd name="connsiteY5" fmla="*/ 127000 h 304800"/>
              <a:gd name="connsiteX6" fmla="*/ 485775 w 639092"/>
              <a:gd name="connsiteY6" fmla="*/ 301625 h 304800"/>
              <a:gd name="connsiteX7" fmla="*/ 146050 w 639092"/>
              <a:gd name="connsiteY7" fmla="*/ 304800 h 304800"/>
              <a:gd name="connsiteX8" fmla="*/ 19050 w 639092"/>
              <a:gd name="connsiteY8" fmla="*/ 260350 h 304800"/>
              <a:gd name="connsiteX9" fmla="*/ 0 w 639092"/>
              <a:gd name="connsiteY9" fmla="*/ 209550 h 304800"/>
              <a:gd name="connsiteX0" fmla="*/ 0 w 639092"/>
              <a:gd name="connsiteY0" fmla="*/ 209550 h 304800"/>
              <a:gd name="connsiteX1" fmla="*/ 76200 w 639092"/>
              <a:gd name="connsiteY1" fmla="*/ 114300 h 304800"/>
              <a:gd name="connsiteX2" fmla="*/ 434975 w 639092"/>
              <a:gd name="connsiteY2" fmla="*/ 57150 h 304800"/>
              <a:gd name="connsiteX3" fmla="*/ 508000 w 639092"/>
              <a:gd name="connsiteY3" fmla="*/ 0 h 304800"/>
              <a:gd name="connsiteX4" fmla="*/ 631825 w 639092"/>
              <a:gd name="connsiteY4" fmla="*/ 6350 h 304800"/>
              <a:gd name="connsiteX5" fmla="*/ 609600 w 639092"/>
              <a:gd name="connsiteY5" fmla="*/ 127000 h 304800"/>
              <a:gd name="connsiteX6" fmla="*/ 485775 w 639092"/>
              <a:gd name="connsiteY6" fmla="*/ 301625 h 304800"/>
              <a:gd name="connsiteX7" fmla="*/ 146050 w 639092"/>
              <a:gd name="connsiteY7" fmla="*/ 304800 h 304800"/>
              <a:gd name="connsiteX8" fmla="*/ 19050 w 639092"/>
              <a:gd name="connsiteY8" fmla="*/ 260350 h 304800"/>
              <a:gd name="connsiteX9" fmla="*/ 0 w 639092"/>
              <a:gd name="connsiteY9" fmla="*/ 209550 h 304800"/>
              <a:gd name="connsiteX0" fmla="*/ 0 w 639092"/>
              <a:gd name="connsiteY0" fmla="*/ 209550 h 307010"/>
              <a:gd name="connsiteX1" fmla="*/ 76200 w 639092"/>
              <a:gd name="connsiteY1" fmla="*/ 114300 h 307010"/>
              <a:gd name="connsiteX2" fmla="*/ 434975 w 639092"/>
              <a:gd name="connsiteY2" fmla="*/ 57150 h 307010"/>
              <a:gd name="connsiteX3" fmla="*/ 508000 w 639092"/>
              <a:gd name="connsiteY3" fmla="*/ 0 h 307010"/>
              <a:gd name="connsiteX4" fmla="*/ 631825 w 639092"/>
              <a:gd name="connsiteY4" fmla="*/ 6350 h 307010"/>
              <a:gd name="connsiteX5" fmla="*/ 609600 w 639092"/>
              <a:gd name="connsiteY5" fmla="*/ 127000 h 307010"/>
              <a:gd name="connsiteX6" fmla="*/ 485775 w 639092"/>
              <a:gd name="connsiteY6" fmla="*/ 301625 h 307010"/>
              <a:gd name="connsiteX7" fmla="*/ 146050 w 639092"/>
              <a:gd name="connsiteY7" fmla="*/ 304800 h 307010"/>
              <a:gd name="connsiteX8" fmla="*/ 19050 w 639092"/>
              <a:gd name="connsiteY8" fmla="*/ 260350 h 307010"/>
              <a:gd name="connsiteX9" fmla="*/ 0 w 639092"/>
              <a:gd name="connsiteY9" fmla="*/ 209550 h 307010"/>
              <a:gd name="connsiteX0" fmla="*/ 0 w 639092"/>
              <a:gd name="connsiteY0" fmla="*/ 209550 h 313131"/>
              <a:gd name="connsiteX1" fmla="*/ 76200 w 639092"/>
              <a:gd name="connsiteY1" fmla="*/ 114300 h 313131"/>
              <a:gd name="connsiteX2" fmla="*/ 434975 w 639092"/>
              <a:gd name="connsiteY2" fmla="*/ 57150 h 313131"/>
              <a:gd name="connsiteX3" fmla="*/ 508000 w 639092"/>
              <a:gd name="connsiteY3" fmla="*/ 0 h 313131"/>
              <a:gd name="connsiteX4" fmla="*/ 631825 w 639092"/>
              <a:gd name="connsiteY4" fmla="*/ 6350 h 313131"/>
              <a:gd name="connsiteX5" fmla="*/ 609600 w 639092"/>
              <a:gd name="connsiteY5" fmla="*/ 127000 h 313131"/>
              <a:gd name="connsiteX6" fmla="*/ 485775 w 639092"/>
              <a:gd name="connsiteY6" fmla="*/ 301625 h 313131"/>
              <a:gd name="connsiteX7" fmla="*/ 146050 w 639092"/>
              <a:gd name="connsiteY7" fmla="*/ 304800 h 313131"/>
              <a:gd name="connsiteX8" fmla="*/ 19050 w 639092"/>
              <a:gd name="connsiteY8" fmla="*/ 260350 h 313131"/>
              <a:gd name="connsiteX9" fmla="*/ 0 w 639092"/>
              <a:gd name="connsiteY9" fmla="*/ 209550 h 3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9092" h="313131">
                <a:moveTo>
                  <a:pt x="0" y="209550"/>
                </a:moveTo>
                <a:cubicBezTo>
                  <a:pt x="9525" y="185208"/>
                  <a:pt x="3704" y="139700"/>
                  <a:pt x="76200" y="114300"/>
                </a:cubicBezTo>
                <a:cubicBezTo>
                  <a:pt x="148696" y="88900"/>
                  <a:pt x="389467" y="79375"/>
                  <a:pt x="434975" y="57150"/>
                </a:cubicBezTo>
                <a:cubicBezTo>
                  <a:pt x="480483" y="34925"/>
                  <a:pt x="497417" y="15875"/>
                  <a:pt x="508000" y="0"/>
                </a:cubicBezTo>
                <a:lnTo>
                  <a:pt x="631825" y="6350"/>
                </a:lnTo>
                <a:cubicBezTo>
                  <a:pt x="648758" y="27517"/>
                  <a:pt x="633942" y="77788"/>
                  <a:pt x="609600" y="127000"/>
                </a:cubicBezTo>
                <a:cubicBezTo>
                  <a:pt x="585258" y="176212"/>
                  <a:pt x="545042" y="291042"/>
                  <a:pt x="485775" y="301625"/>
                </a:cubicBezTo>
                <a:cubicBezTo>
                  <a:pt x="426508" y="312208"/>
                  <a:pt x="188383" y="319617"/>
                  <a:pt x="146050" y="304800"/>
                </a:cubicBezTo>
                <a:lnTo>
                  <a:pt x="19050" y="260350"/>
                </a:lnTo>
                <a:lnTo>
                  <a:pt x="0" y="209550"/>
                </a:ln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4C590A-0464-7FBD-2141-FA5225D0FED9}"/>
              </a:ext>
            </a:extLst>
          </p:cNvPr>
          <p:cNvSpPr txBox="1"/>
          <p:nvPr/>
        </p:nvSpPr>
        <p:spPr>
          <a:xfrm>
            <a:off x="9088265" y="0"/>
            <a:ext cx="2375971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Athletics</a:t>
            </a:r>
          </a:p>
          <a:p>
            <a:r>
              <a:rPr lang="en-GB" sz="2400" dirty="0"/>
              <a:t>Acrobatics</a:t>
            </a:r>
          </a:p>
          <a:p>
            <a:r>
              <a:rPr lang="en-GB" sz="2400" dirty="0"/>
              <a:t>Sleight of Hand</a:t>
            </a:r>
          </a:p>
          <a:p>
            <a:r>
              <a:rPr lang="en-GB" sz="2400" dirty="0"/>
              <a:t>Stealth</a:t>
            </a:r>
          </a:p>
          <a:p>
            <a:r>
              <a:rPr lang="en-GB" sz="2400" dirty="0"/>
              <a:t>Arcana</a:t>
            </a:r>
          </a:p>
          <a:p>
            <a:r>
              <a:rPr lang="en-GB" sz="2400" dirty="0"/>
              <a:t>History</a:t>
            </a:r>
          </a:p>
          <a:p>
            <a:r>
              <a:rPr lang="en-GB" sz="2400" dirty="0"/>
              <a:t>Investigation</a:t>
            </a:r>
          </a:p>
          <a:p>
            <a:r>
              <a:rPr lang="en-GB" sz="2400" dirty="0"/>
              <a:t>Nature</a:t>
            </a:r>
          </a:p>
          <a:p>
            <a:r>
              <a:rPr lang="en-GB" sz="2400" dirty="0"/>
              <a:t>Religion</a:t>
            </a:r>
          </a:p>
          <a:p>
            <a:r>
              <a:rPr lang="en-GB" sz="2400" dirty="0"/>
              <a:t>Animal Handling</a:t>
            </a:r>
          </a:p>
          <a:p>
            <a:r>
              <a:rPr lang="en-GB" sz="2400" dirty="0"/>
              <a:t>Insight</a:t>
            </a:r>
          </a:p>
          <a:p>
            <a:r>
              <a:rPr lang="en-GB" sz="2400" dirty="0"/>
              <a:t>Medicine</a:t>
            </a:r>
          </a:p>
          <a:p>
            <a:r>
              <a:rPr lang="en-GB" sz="2400" dirty="0"/>
              <a:t>Perception</a:t>
            </a:r>
          </a:p>
          <a:p>
            <a:r>
              <a:rPr lang="en-GB" sz="2400" dirty="0"/>
              <a:t>Survival</a:t>
            </a:r>
          </a:p>
          <a:p>
            <a:r>
              <a:rPr lang="en-GB" sz="2400" dirty="0"/>
              <a:t>Deception</a:t>
            </a:r>
          </a:p>
          <a:p>
            <a:r>
              <a:rPr lang="en-GB" sz="2400" dirty="0"/>
              <a:t>Intimidation</a:t>
            </a:r>
          </a:p>
          <a:p>
            <a:r>
              <a:rPr lang="en-GB" sz="2400" dirty="0"/>
              <a:t>Performance</a:t>
            </a:r>
          </a:p>
          <a:p>
            <a:r>
              <a:rPr lang="en-GB" sz="2400" dirty="0"/>
              <a:t>Persuasion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6C30D45-7FB1-B159-98B5-0C95C008C868}"/>
              </a:ext>
            </a:extLst>
          </p:cNvPr>
          <p:cNvSpPr/>
          <p:nvPr/>
        </p:nvSpPr>
        <p:spPr>
          <a:xfrm>
            <a:off x="162929" y="77227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5A2746-D131-E783-4651-0B193CB12BE7}"/>
              </a:ext>
            </a:extLst>
          </p:cNvPr>
          <p:cNvCxnSpPr>
            <a:cxnSpLocks/>
          </p:cNvCxnSpPr>
          <p:nvPr/>
        </p:nvCxnSpPr>
        <p:spPr>
          <a:xfrm flipH="1">
            <a:off x="804424" y="79450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63BEE61-4CE1-779B-88A3-3E740DD6F0A4}"/>
              </a:ext>
            </a:extLst>
          </p:cNvPr>
          <p:cNvSpPr/>
          <p:nvPr/>
        </p:nvSpPr>
        <p:spPr>
          <a:xfrm>
            <a:off x="162929" y="146569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5C01D3-5C32-CD66-6084-574F1585D5EE}"/>
              </a:ext>
            </a:extLst>
          </p:cNvPr>
          <p:cNvCxnSpPr>
            <a:cxnSpLocks/>
          </p:cNvCxnSpPr>
          <p:nvPr/>
        </p:nvCxnSpPr>
        <p:spPr>
          <a:xfrm flipH="1">
            <a:off x="804424" y="148792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C9CA964-4190-725D-7C10-0E253CE2E45E}"/>
              </a:ext>
            </a:extLst>
          </p:cNvPr>
          <p:cNvSpPr/>
          <p:nvPr/>
        </p:nvSpPr>
        <p:spPr>
          <a:xfrm>
            <a:off x="162929" y="215911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037BD7-D0F5-F5C9-D071-D48088D1799B}"/>
              </a:ext>
            </a:extLst>
          </p:cNvPr>
          <p:cNvCxnSpPr>
            <a:cxnSpLocks/>
          </p:cNvCxnSpPr>
          <p:nvPr/>
        </p:nvCxnSpPr>
        <p:spPr>
          <a:xfrm flipH="1">
            <a:off x="804424" y="218134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97BC11D-AB75-9AF3-CEAE-48F991562070}"/>
              </a:ext>
            </a:extLst>
          </p:cNvPr>
          <p:cNvSpPr/>
          <p:nvPr/>
        </p:nvSpPr>
        <p:spPr>
          <a:xfrm>
            <a:off x="162929" y="285253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C7512BA-6FE2-D752-5F5A-8AECAF48BEAB}"/>
              </a:ext>
            </a:extLst>
          </p:cNvPr>
          <p:cNvCxnSpPr>
            <a:cxnSpLocks/>
          </p:cNvCxnSpPr>
          <p:nvPr/>
        </p:nvCxnSpPr>
        <p:spPr>
          <a:xfrm flipH="1">
            <a:off x="804424" y="287476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2EBE502-6B32-9B85-55A4-95D20479F52B}"/>
              </a:ext>
            </a:extLst>
          </p:cNvPr>
          <p:cNvSpPr/>
          <p:nvPr/>
        </p:nvSpPr>
        <p:spPr>
          <a:xfrm>
            <a:off x="162929" y="3553576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FF246AB-5F63-7235-B018-CCA7932BF336}"/>
              </a:ext>
            </a:extLst>
          </p:cNvPr>
          <p:cNvCxnSpPr>
            <a:cxnSpLocks/>
          </p:cNvCxnSpPr>
          <p:nvPr/>
        </p:nvCxnSpPr>
        <p:spPr>
          <a:xfrm flipH="1">
            <a:off x="804424" y="3575801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AC019D0-A816-C6CF-0929-7AC3B74ED816}"/>
              </a:ext>
            </a:extLst>
          </p:cNvPr>
          <p:cNvSpPr/>
          <p:nvPr/>
        </p:nvSpPr>
        <p:spPr>
          <a:xfrm>
            <a:off x="162929" y="424204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CB31AB5-D305-BAEA-11B0-DF3ECCB31514}"/>
              </a:ext>
            </a:extLst>
          </p:cNvPr>
          <p:cNvCxnSpPr>
            <a:cxnSpLocks/>
          </p:cNvCxnSpPr>
          <p:nvPr/>
        </p:nvCxnSpPr>
        <p:spPr>
          <a:xfrm flipH="1">
            <a:off x="804424" y="426427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38E5EB34-50F4-21D0-E3AA-2FD787BDAD6E}"/>
              </a:ext>
            </a:extLst>
          </p:cNvPr>
          <p:cNvSpPr/>
          <p:nvPr/>
        </p:nvSpPr>
        <p:spPr>
          <a:xfrm>
            <a:off x="162929" y="4914728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ED48138-FF9C-35C3-7339-24A9F782B090}"/>
              </a:ext>
            </a:extLst>
          </p:cNvPr>
          <p:cNvCxnSpPr>
            <a:cxnSpLocks/>
          </p:cNvCxnSpPr>
          <p:nvPr/>
        </p:nvCxnSpPr>
        <p:spPr>
          <a:xfrm flipH="1">
            <a:off x="804424" y="4936953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AF65987-C7E2-E7C7-741E-4D92A041E93E}"/>
              </a:ext>
            </a:extLst>
          </p:cNvPr>
          <p:cNvSpPr/>
          <p:nvPr/>
        </p:nvSpPr>
        <p:spPr>
          <a:xfrm>
            <a:off x="162929" y="5691362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A91DC9-FF0F-EF26-29ED-425F48CAED64}"/>
              </a:ext>
            </a:extLst>
          </p:cNvPr>
          <p:cNvCxnSpPr>
            <a:cxnSpLocks/>
          </p:cNvCxnSpPr>
          <p:nvPr/>
        </p:nvCxnSpPr>
        <p:spPr>
          <a:xfrm flipH="1">
            <a:off x="804424" y="5713587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BF585AC-78DF-E5CF-D3C6-A674D24EEAAB}"/>
              </a:ext>
            </a:extLst>
          </p:cNvPr>
          <p:cNvSpPr/>
          <p:nvPr/>
        </p:nvSpPr>
        <p:spPr>
          <a:xfrm>
            <a:off x="3789313" y="10297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5AC528-0CEC-7343-C150-9F18B3C37CCD}"/>
              </a:ext>
            </a:extLst>
          </p:cNvPr>
          <p:cNvCxnSpPr>
            <a:cxnSpLocks/>
          </p:cNvCxnSpPr>
          <p:nvPr/>
        </p:nvCxnSpPr>
        <p:spPr>
          <a:xfrm flipH="1">
            <a:off x="4430808" y="12520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8F36C5C-83A0-8616-8A6F-AA0440682EAD}"/>
              </a:ext>
            </a:extLst>
          </p:cNvPr>
          <p:cNvSpPr/>
          <p:nvPr/>
        </p:nvSpPr>
        <p:spPr>
          <a:xfrm>
            <a:off x="3789313" y="79639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ECB02D0-E001-0BD2-EEF3-B2CC3C5E6C30}"/>
              </a:ext>
            </a:extLst>
          </p:cNvPr>
          <p:cNvCxnSpPr>
            <a:cxnSpLocks/>
          </p:cNvCxnSpPr>
          <p:nvPr/>
        </p:nvCxnSpPr>
        <p:spPr>
          <a:xfrm flipH="1">
            <a:off x="4430808" y="81862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C082F5C-57B4-8CCC-3F1D-23AAFAB44322}"/>
              </a:ext>
            </a:extLst>
          </p:cNvPr>
          <p:cNvSpPr/>
          <p:nvPr/>
        </p:nvSpPr>
        <p:spPr>
          <a:xfrm>
            <a:off x="3789313" y="148981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4928D3-B104-DD7C-6B4C-F98C620CC807}"/>
              </a:ext>
            </a:extLst>
          </p:cNvPr>
          <p:cNvCxnSpPr>
            <a:cxnSpLocks/>
          </p:cNvCxnSpPr>
          <p:nvPr/>
        </p:nvCxnSpPr>
        <p:spPr>
          <a:xfrm flipH="1">
            <a:off x="4430808" y="151204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2739130-63CC-B9B2-7154-62A94E8F3D25}"/>
              </a:ext>
            </a:extLst>
          </p:cNvPr>
          <p:cNvSpPr/>
          <p:nvPr/>
        </p:nvSpPr>
        <p:spPr>
          <a:xfrm>
            <a:off x="3789313" y="218323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46EA25-82AE-F87E-CCFF-702CE9FCEC98}"/>
              </a:ext>
            </a:extLst>
          </p:cNvPr>
          <p:cNvCxnSpPr>
            <a:cxnSpLocks/>
          </p:cNvCxnSpPr>
          <p:nvPr/>
        </p:nvCxnSpPr>
        <p:spPr>
          <a:xfrm flipH="1">
            <a:off x="4430808" y="220546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E57AF48-42FD-121F-BE06-43D92B47B570}"/>
              </a:ext>
            </a:extLst>
          </p:cNvPr>
          <p:cNvSpPr/>
          <p:nvPr/>
        </p:nvSpPr>
        <p:spPr>
          <a:xfrm>
            <a:off x="3789313" y="287665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7530FC4-9522-591D-0177-8651DEBC5F7C}"/>
              </a:ext>
            </a:extLst>
          </p:cNvPr>
          <p:cNvCxnSpPr>
            <a:cxnSpLocks/>
          </p:cNvCxnSpPr>
          <p:nvPr/>
        </p:nvCxnSpPr>
        <p:spPr>
          <a:xfrm flipH="1">
            <a:off x="4430808" y="289888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4C3CCB7-0D9C-56BD-7FFD-CC00F06CF60C}"/>
              </a:ext>
            </a:extLst>
          </p:cNvPr>
          <p:cNvSpPr/>
          <p:nvPr/>
        </p:nvSpPr>
        <p:spPr>
          <a:xfrm>
            <a:off x="3789313" y="3577699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923E9D6-5E0D-4083-EE8F-D667323E5B48}"/>
              </a:ext>
            </a:extLst>
          </p:cNvPr>
          <p:cNvCxnSpPr>
            <a:cxnSpLocks/>
          </p:cNvCxnSpPr>
          <p:nvPr/>
        </p:nvCxnSpPr>
        <p:spPr>
          <a:xfrm flipH="1">
            <a:off x="4430808" y="3599924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B43A494-E018-45CE-F19B-B506A4BBEE40}"/>
              </a:ext>
            </a:extLst>
          </p:cNvPr>
          <p:cNvSpPr/>
          <p:nvPr/>
        </p:nvSpPr>
        <p:spPr>
          <a:xfrm>
            <a:off x="3789313" y="4266172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D9C862C-6426-B9C1-6983-F2CC86016CB4}"/>
              </a:ext>
            </a:extLst>
          </p:cNvPr>
          <p:cNvCxnSpPr>
            <a:cxnSpLocks/>
          </p:cNvCxnSpPr>
          <p:nvPr/>
        </p:nvCxnSpPr>
        <p:spPr>
          <a:xfrm flipH="1">
            <a:off x="4430808" y="4288397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21B3996-B6DF-63F1-72F3-10CCD3EA1181}"/>
              </a:ext>
            </a:extLst>
          </p:cNvPr>
          <p:cNvSpPr/>
          <p:nvPr/>
        </p:nvSpPr>
        <p:spPr>
          <a:xfrm>
            <a:off x="3789313" y="4938851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C1B8986-4DA1-629A-0515-C2856DAA36CA}"/>
              </a:ext>
            </a:extLst>
          </p:cNvPr>
          <p:cNvCxnSpPr>
            <a:cxnSpLocks/>
          </p:cNvCxnSpPr>
          <p:nvPr/>
        </p:nvCxnSpPr>
        <p:spPr>
          <a:xfrm flipH="1">
            <a:off x="4430808" y="4961076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2A14679-A440-6FEF-EDA7-F8AF425E8A3C}"/>
              </a:ext>
            </a:extLst>
          </p:cNvPr>
          <p:cNvSpPr/>
          <p:nvPr/>
        </p:nvSpPr>
        <p:spPr>
          <a:xfrm>
            <a:off x="3789313" y="5715485"/>
            <a:ext cx="3379520" cy="576263"/>
          </a:xfrm>
          <a:prstGeom prst="roundRect">
            <a:avLst/>
          </a:prstGeom>
          <a:solidFill>
            <a:srgbClr val="262420"/>
          </a:solidFill>
          <a:ln w="28575">
            <a:solidFill>
              <a:srgbClr val="473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D572D4-35B6-B598-16E7-0E162E8FA532}"/>
              </a:ext>
            </a:extLst>
          </p:cNvPr>
          <p:cNvSpPr txBox="1"/>
          <p:nvPr/>
        </p:nvSpPr>
        <p:spPr>
          <a:xfrm>
            <a:off x="1368746" y="166931"/>
            <a:ext cx="159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ATHLETICS</a:t>
            </a:r>
            <a:endParaRPr lang="en-GB" sz="2400" dirty="0">
              <a:solidFill>
                <a:srgbClr val="A08A6E"/>
              </a:solidFill>
              <a:latin typeface="Amasis MT Pro Medium" panose="020406040500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978601-3FB0-450D-744C-EF5CD6557125}"/>
              </a:ext>
            </a:extLst>
          </p:cNvPr>
          <p:cNvSpPr txBox="1"/>
          <p:nvPr/>
        </p:nvSpPr>
        <p:spPr>
          <a:xfrm>
            <a:off x="1270193" y="860352"/>
            <a:ext cx="179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ACROBATICS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AB9AE9-AFEE-BA29-8659-B057607D1673}"/>
              </a:ext>
            </a:extLst>
          </p:cNvPr>
          <p:cNvSpPr txBox="1"/>
          <p:nvPr/>
        </p:nvSpPr>
        <p:spPr>
          <a:xfrm>
            <a:off x="908010" y="1553771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SLEIGHT OF HAND</a:t>
            </a:r>
            <a:endParaRPr lang="en-GB" sz="2400" dirty="0">
              <a:solidFill>
                <a:srgbClr val="A08A6E"/>
              </a:solidFill>
              <a:latin typeface="Amasis MT Pro Medium" panose="020406040500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FB2358-A3D9-EBA5-2F2C-9BEF65564A3A}"/>
              </a:ext>
            </a:extLst>
          </p:cNvPr>
          <p:cNvSpPr txBox="1"/>
          <p:nvPr/>
        </p:nvSpPr>
        <p:spPr>
          <a:xfrm>
            <a:off x="1502147" y="2247192"/>
            <a:ext cx="133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STEALTH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9131BD-2924-D4A7-6354-AB07DC45B027}"/>
              </a:ext>
            </a:extLst>
          </p:cNvPr>
          <p:cNvSpPr txBox="1"/>
          <p:nvPr/>
        </p:nvSpPr>
        <p:spPr>
          <a:xfrm>
            <a:off x="1541197" y="2940612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ARCANA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B6DF16-050C-1D54-58BD-0E812B1F2E11}"/>
              </a:ext>
            </a:extLst>
          </p:cNvPr>
          <p:cNvSpPr txBox="1"/>
          <p:nvPr/>
        </p:nvSpPr>
        <p:spPr>
          <a:xfrm>
            <a:off x="1514907" y="3641652"/>
            <a:ext cx="130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5783D2-270B-1CEF-7E79-1EA645E0DE44}"/>
              </a:ext>
            </a:extLst>
          </p:cNvPr>
          <p:cNvSpPr txBox="1"/>
          <p:nvPr/>
        </p:nvSpPr>
        <p:spPr>
          <a:xfrm>
            <a:off x="1064976" y="4330125"/>
            <a:ext cx="2206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INVESTIGATION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C2EC33-B7EE-6D76-FECE-E8C8E41DD9EE}"/>
              </a:ext>
            </a:extLst>
          </p:cNvPr>
          <p:cNvSpPr txBox="1"/>
          <p:nvPr/>
        </p:nvSpPr>
        <p:spPr>
          <a:xfrm>
            <a:off x="1557098" y="5002804"/>
            <a:ext cx="1222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NATURE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BFD367-6E83-8099-5751-5BDEB3A3E9E3}"/>
              </a:ext>
            </a:extLst>
          </p:cNvPr>
          <p:cNvSpPr txBox="1"/>
          <p:nvPr/>
        </p:nvSpPr>
        <p:spPr>
          <a:xfrm>
            <a:off x="1460245" y="577943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RELIGION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BB5108-0449-E487-64CF-532569480948}"/>
              </a:ext>
            </a:extLst>
          </p:cNvPr>
          <p:cNvSpPr txBox="1"/>
          <p:nvPr/>
        </p:nvSpPr>
        <p:spPr>
          <a:xfrm>
            <a:off x="4480934" y="191054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ANIMAL HANDLING</a:t>
            </a:r>
            <a:endParaRPr lang="en-GB" sz="2400" dirty="0">
              <a:solidFill>
                <a:srgbClr val="A08A6E"/>
              </a:solidFill>
              <a:latin typeface="Amasis MT Pro Medium" panose="020406040500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F942811-91FB-3A30-8ACF-CC835E349457}"/>
              </a:ext>
            </a:extLst>
          </p:cNvPr>
          <p:cNvSpPr txBox="1"/>
          <p:nvPr/>
        </p:nvSpPr>
        <p:spPr>
          <a:xfrm>
            <a:off x="5179042" y="8844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INSIGHT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1D6F3C-9306-E4DB-B653-530302EDE4BC}"/>
              </a:ext>
            </a:extLst>
          </p:cNvPr>
          <p:cNvSpPr txBox="1"/>
          <p:nvPr/>
        </p:nvSpPr>
        <p:spPr>
          <a:xfrm>
            <a:off x="5070839" y="1577894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MEDICINE</a:t>
            </a:r>
            <a:endParaRPr lang="en-GB" sz="2400" dirty="0">
              <a:solidFill>
                <a:srgbClr val="A08A6E"/>
              </a:solidFill>
              <a:latin typeface="Amasis MT Pro Medium" panose="020406040500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EF65385-649A-A7E8-B0E7-D0C4A5587A19}"/>
              </a:ext>
            </a:extLst>
          </p:cNvPr>
          <p:cNvSpPr txBox="1"/>
          <p:nvPr/>
        </p:nvSpPr>
        <p:spPr>
          <a:xfrm>
            <a:off x="4903325" y="2271315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PERCEPTION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F0AF77-9262-ADFD-16CD-CEAEF633FAF0}"/>
              </a:ext>
            </a:extLst>
          </p:cNvPr>
          <p:cNvSpPr txBox="1"/>
          <p:nvPr/>
        </p:nvSpPr>
        <p:spPr>
          <a:xfrm>
            <a:off x="5093826" y="2964735"/>
            <a:ext cx="1424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SURVIVAL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FD44B1-FCA9-79E2-4A5C-D8D2D1F6340A}"/>
              </a:ext>
            </a:extLst>
          </p:cNvPr>
          <p:cNvSpPr txBox="1"/>
          <p:nvPr/>
        </p:nvSpPr>
        <p:spPr>
          <a:xfrm>
            <a:off x="4971453" y="3665775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DECEPTION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4ACB17A-8131-E5C1-4A26-40F831D10391}"/>
              </a:ext>
            </a:extLst>
          </p:cNvPr>
          <p:cNvSpPr txBox="1"/>
          <p:nvPr/>
        </p:nvSpPr>
        <p:spPr>
          <a:xfrm>
            <a:off x="4783741" y="4354248"/>
            <a:ext cx="204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INTIMIDATION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D41F9B-A284-3018-413E-9F943A330E60}"/>
              </a:ext>
            </a:extLst>
          </p:cNvPr>
          <p:cNvSpPr txBox="1"/>
          <p:nvPr/>
        </p:nvSpPr>
        <p:spPr>
          <a:xfrm>
            <a:off x="4745430" y="5026927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E961926-9E22-DF4A-643B-B41AE66F2005}"/>
              </a:ext>
            </a:extLst>
          </p:cNvPr>
          <p:cNvSpPr txBox="1"/>
          <p:nvPr/>
        </p:nvSpPr>
        <p:spPr>
          <a:xfrm>
            <a:off x="4914418" y="5803561"/>
            <a:ext cx="1783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08A6E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PERSUASION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D2C9564-9197-AF06-BA03-8D118D0A703D}"/>
              </a:ext>
            </a:extLst>
          </p:cNvPr>
          <p:cNvCxnSpPr>
            <a:cxnSpLocks/>
          </p:cNvCxnSpPr>
          <p:nvPr/>
        </p:nvCxnSpPr>
        <p:spPr>
          <a:xfrm flipH="1">
            <a:off x="4430808" y="5737710"/>
            <a:ext cx="850" cy="539750"/>
          </a:xfrm>
          <a:prstGeom prst="line">
            <a:avLst/>
          </a:prstGeom>
          <a:ln>
            <a:solidFill>
              <a:srgbClr val="1B19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8EE7B77-025D-6317-DC36-B2497FE538AC}"/>
              </a:ext>
            </a:extLst>
          </p:cNvPr>
          <p:cNvSpPr/>
          <p:nvPr/>
        </p:nvSpPr>
        <p:spPr>
          <a:xfrm>
            <a:off x="-24688800" y="-32613600"/>
            <a:ext cx="406400" cy="7599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82CA11-2156-0F93-9A72-3E413955DA88}"/>
              </a:ext>
            </a:extLst>
          </p:cNvPr>
          <p:cNvSpPr/>
          <p:nvPr/>
        </p:nvSpPr>
        <p:spPr>
          <a:xfrm flipH="1">
            <a:off x="3850018" y="2336604"/>
            <a:ext cx="536400" cy="269532"/>
          </a:xfrm>
          <a:custGeom>
            <a:avLst/>
            <a:gdLst>
              <a:gd name="connsiteX0" fmla="*/ 1125318 w 1905000"/>
              <a:gd name="connsiteY0" fmla="*/ 482402 h 957228"/>
              <a:gd name="connsiteX1" fmla="*/ 1128229 w 1905000"/>
              <a:gd name="connsiteY1" fmla="*/ 511282 h 957228"/>
              <a:gd name="connsiteX2" fmla="*/ 943947 w 1905000"/>
              <a:gd name="connsiteY2" fmla="*/ 695563 h 957228"/>
              <a:gd name="connsiteX3" fmla="*/ 759665 w 1905000"/>
              <a:gd name="connsiteY3" fmla="*/ 511282 h 957228"/>
              <a:gd name="connsiteX4" fmla="*/ 762576 w 1905000"/>
              <a:gd name="connsiteY4" fmla="*/ 482402 h 957228"/>
              <a:gd name="connsiteX5" fmla="*/ 763409 w 1905000"/>
              <a:gd name="connsiteY5" fmla="*/ 490661 h 957228"/>
              <a:gd name="connsiteX6" fmla="*/ 943947 w 1905000"/>
              <a:gd name="connsiteY6" fmla="*/ 637803 h 957228"/>
              <a:gd name="connsiteX7" fmla="*/ 1124485 w 1905000"/>
              <a:gd name="connsiteY7" fmla="*/ 490661 h 957228"/>
              <a:gd name="connsiteX8" fmla="*/ 943947 w 1905000"/>
              <a:gd name="connsiteY8" fmla="*/ 213266 h 957228"/>
              <a:gd name="connsiteX9" fmla="*/ 1128229 w 1905000"/>
              <a:gd name="connsiteY9" fmla="*/ 397547 h 957228"/>
              <a:gd name="connsiteX10" fmla="*/ 1125318 w 1905000"/>
              <a:gd name="connsiteY10" fmla="*/ 426427 h 957228"/>
              <a:gd name="connsiteX11" fmla="*/ 1124485 w 1905000"/>
              <a:gd name="connsiteY11" fmla="*/ 418168 h 957228"/>
              <a:gd name="connsiteX12" fmla="*/ 943947 w 1905000"/>
              <a:gd name="connsiteY12" fmla="*/ 271026 h 957228"/>
              <a:gd name="connsiteX13" fmla="*/ 763409 w 1905000"/>
              <a:gd name="connsiteY13" fmla="*/ 418168 h 957228"/>
              <a:gd name="connsiteX14" fmla="*/ 762576 w 1905000"/>
              <a:gd name="connsiteY14" fmla="*/ 426427 h 957228"/>
              <a:gd name="connsiteX15" fmla="*/ 759665 w 1905000"/>
              <a:gd name="connsiteY15" fmla="*/ 397547 h 957228"/>
              <a:gd name="connsiteX16" fmla="*/ 943947 w 1905000"/>
              <a:gd name="connsiteY16" fmla="*/ 213266 h 957228"/>
              <a:gd name="connsiteX17" fmla="*/ 845621 w 1905000"/>
              <a:gd name="connsiteY17" fmla="*/ 135785 h 957228"/>
              <a:gd name="connsiteX18" fmla="*/ 895556 w 1905000"/>
              <a:gd name="connsiteY18" fmla="*/ 140819 h 957228"/>
              <a:gd name="connsiteX19" fmla="*/ 881276 w 1905000"/>
              <a:gd name="connsiteY19" fmla="*/ 142258 h 957228"/>
              <a:gd name="connsiteX20" fmla="*/ 626860 w 1905000"/>
              <a:gd name="connsiteY20" fmla="*/ 454414 h 957228"/>
              <a:gd name="connsiteX21" fmla="*/ 881276 w 1905000"/>
              <a:gd name="connsiteY21" fmla="*/ 766571 h 957228"/>
              <a:gd name="connsiteX22" fmla="*/ 895556 w 1905000"/>
              <a:gd name="connsiteY22" fmla="*/ 768010 h 957228"/>
              <a:gd name="connsiteX23" fmla="*/ 845621 w 1905000"/>
              <a:gd name="connsiteY23" fmla="*/ 773045 h 957228"/>
              <a:gd name="connsiteX24" fmla="*/ 526991 w 1905000"/>
              <a:gd name="connsiteY24" fmla="*/ 454414 h 957228"/>
              <a:gd name="connsiteX25" fmla="*/ 845621 w 1905000"/>
              <a:gd name="connsiteY25" fmla="*/ 135785 h 957228"/>
              <a:gd name="connsiteX26" fmla="*/ 1042271 w 1905000"/>
              <a:gd name="connsiteY26" fmla="*/ 135785 h 957228"/>
              <a:gd name="connsiteX27" fmla="*/ 1360903 w 1905000"/>
              <a:gd name="connsiteY27" fmla="*/ 454414 h 957228"/>
              <a:gd name="connsiteX28" fmla="*/ 1042271 w 1905000"/>
              <a:gd name="connsiteY28" fmla="*/ 773045 h 957228"/>
              <a:gd name="connsiteX29" fmla="*/ 992337 w 1905000"/>
              <a:gd name="connsiteY29" fmla="*/ 768012 h 957228"/>
              <a:gd name="connsiteX30" fmla="*/ 1006616 w 1905000"/>
              <a:gd name="connsiteY30" fmla="*/ 766572 h 957228"/>
              <a:gd name="connsiteX31" fmla="*/ 1261034 w 1905000"/>
              <a:gd name="connsiteY31" fmla="*/ 454414 h 957228"/>
              <a:gd name="connsiteX32" fmla="*/ 1006616 w 1905000"/>
              <a:gd name="connsiteY32" fmla="*/ 142260 h 957228"/>
              <a:gd name="connsiteX33" fmla="*/ 992337 w 1905000"/>
              <a:gd name="connsiteY33" fmla="*/ 140820 h 957228"/>
              <a:gd name="connsiteX34" fmla="*/ 952500 w 1905000"/>
              <a:gd name="connsiteY34" fmla="*/ 0 h 957228"/>
              <a:gd name="connsiteX35" fmla="*/ 845314 w 1905000"/>
              <a:gd name="connsiteY35" fmla="*/ 9040 h 957228"/>
              <a:gd name="connsiteX36" fmla="*/ 0 w 1905000"/>
              <a:gd name="connsiteY36" fmla="*/ 478774 h 957228"/>
              <a:gd name="connsiteX37" fmla="*/ 845001 w 1905000"/>
              <a:gd name="connsiteY37" fmla="*/ 945903 h 957228"/>
              <a:gd name="connsiteX38" fmla="*/ 952500 w 1905000"/>
              <a:gd name="connsiteY38" fmla="*/ 957228 h 957228"/>
              <a:gd name="connsiteX39" fmla="*/ 1059999 w 1905000"/>
              <a:gd name="connsiteY39" fmla="*/ 945903 h 957228"/>
              <a:gd name="connsiteX40" fmla="*/ 1905000 w 1905000"/>
              <a:gd name="connsiteY40" fmla="*/ 478774 h 957228"/>
              <a:gd name="connsiteX41" fmla="*/ 1059686 w 1905000"/>
              <a:gd name="connsiteY41" fmla="*/ 9040 h 95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05000" h="957228">
                <a:moveTo>
                  <a:pt x="1125318" y="482402"/>
                </a:moveTo>
                <a:lnTo>
                  <a:pt x="1128229" y="511282"/>
                </a:lnTo>
                <a:cubicBezTo>
                  <a:pt x="1128229" y="613056"/>
                  <a:pt x="1045724" y="695563"/>
                  <a:pt x="943947" y="695563"/>
                </a:cubicBezTo>
                <a:cubicBezTo>
                  <a:pt x="842170" y="695563"/>
                  <a:pt x="759665" y="613056"/>
                  <a:pt x="759665" y="511282"/>
                </a:cubicBezTo>
                <a:lnTo>
                  <a:pt x="762576" y="482402"/>
                </a:lnTo>
                <a:lnTo>
                  <a:pt x="763409" y="490661"/>
                </a:lnTo>
                <a:cubicBezTo>
                  <a:pt x="780592" y="574634"/>
                  <a:pt x="854893" y="637803"/>
                  <a:pt x="943947" y="637803"/>
                </a:cubicBezTo>
                <a:cubicBezTo>
                  <a:pt x="1033001" y="637803"/>
                  <a:pt x="1107302" y="574634"/>
                  <a:pt x="1124485" y="490661"/>
                </a:cubicBezTo>
                <a:close/>
                <a:moveTo>
                  <a:pt x="943947" y="213266"/>
                </a:moveTo>
                <a:cubicBezTo>
                  <a:pt x="1045724" y="213266"/>
                  <a:pt x="1128229" y="295771"/>
                  <a:pt x="1128229" y="397547"/>
                </a:cubicBezTo>
                <a:lnTo>
                  <a:pt x="1125318" y="426427"/>
                </a:lnTo>
                <a:lnTo>
                  <a:pt x="1124485" y="418168"/>
                </a:lnTo>
                <a:cubicBezTo>
                  <a:pt x="1107302" y="334195"/>
                  <a:pt x="1033001" y="271026"/>
                  <a:pt x="943947" y="271026"/>
                </a:cubicBezTo>
                <a:cubicBezTo>
                  <a:pt x="854893" y="271026"/>
                  <a:pt x="780592" y="334195"/>
                  <a:pt x="763409" y="418168"/>
                </a:cubicBezTo>
                <a:lnTo>
                  <a:pt x="762576" y="426427"/>
                </a:lnTo>
                <a:lnTo>
                  <a:pt x="759665" y="397547"/>
                </a:lnTo>
                <a:cubicBezTo>
                  <a:pt x="759665" y="295771"/>
                  <a:pt x="842170" y="213266"/>
                  <a:pt x="943947" y="213266"/>
                </a:cubicBezTo>
                <a:close/>
                <a:moveTo>
                  <a:pt x="845621" y="135785"/>
                </a:moveTo>
                <a:lnTo>
                  <a:pt x="895556" y="140819"/>
                </a:lnTo>
                <a:lnTo>
                  <a:pt x="881276" y="142258"/>
                </a:lnTo>
                <a:cubicBezTo>
                  <a:pt x="736082" y="171970"/>
                  <a:pt x="626860" y="300438"/>
                  <a:pt x="626860" y="454414"/>
                </a:cubicBezTo>
                <a:cubicBezTo>
                  <a:pt x="626860" y="608391"/>
                  <a:pt x="736082" y="736859"/>
                  <a:pt x="881276" y="766571"/>
                </a:cubicBezTo>
                <a:lnTo>
                  <a:pt x="895556" y="768010"/>
                </a:lnTo>
                <a:lnTo>
                  <a:pt x="845621" y="773045"/>
                </a:lnTo>
                <a:cubicBezTo>
                  <a:pt x="669647" y="773045"/>
                  <a:pt x="526991" y="630389"/>
                  <a:pt x="526991" y="454414"/>
                </a:cubicBezTo>
                <a:cubicBezTo>
                  <a:pt x="526991" y="278441"/>
                  <a:pt x="669647" y="135785"/>
                  <a:pt x="845621" y="135785"/>
                </a:cubicBezTo>
                <a:close/>
                <a:moveTo>
                  <a:pt x="1042271" y="135785"/>
                </a:moveTo>
                <a:cubicBezTo>
                  <a:pt x="1218247" y="135785"/>
                  <a:pt x="1360903" y="278441"/>
                  <a:pt x="1360903" y="454414"/>
                </a:cubicBezTo>
                <a:cubicBezTo>
                  <a:pt x="1360903" y="630389"/>
                  <a:pt x="1218247" y="773045"/>
                  <a:pt x="1042271" y="773045"/>
                </a:cubicBezTo>
                <a:lnTo>
                  <a:pt x="992337" y="768012"/>
                </a:lnTo>
                <a:lnTo>
                  <a:pt x="1006616" y="766572"/>
                </a:lnTo>
                <a:cubicBezTo>
                  <a:pt x="1151812" y="736860"/>
                  <a:pt x="1261034" y="608392"/>
                  <a:pt x="1261034" y="454414"/>
                </a:cubicBezTo>
                <a:cubicBezTo>
                  <a:pt x="1261034" y="300438"/>
                  <a:pt x="1151812" y="171971"/>
                  <a:pt x="1006616" y="142260"/>
                </a:cubicBezTo>
                <a:lnTo>
                  <a:pt x="992337" y="140820"/>
                </a:lnTo>
                <a:close/>
                <a:moveTo>
                  <a:pt x="952500" y="0"/>
                </a:moveTo>
                <a:lnTo>
                  <a:pt x="845314" y="9040"/>
                </a:lnTo>
                <a:cubicBezTo>
                  <a:pt x="552847" y="57259"/>
                  <a:pt x="220027" y="266788"/>
                  <a:pt x="0" y="478774"/>
                </a:cubicBezTo>
                <a:cubicBezTo>
                  <a:pt x="213360" y="650756"/>
                  <a:pt x="551180" y="888343"/>
                  <a:pt x="845001" y="945903"/>
                </a:cubicBezTo>
                <a:lnTo>
                  <a:pt x="952500" y="957228"/>
                </a:lnTo>
                <a:lnTo>
                  <a:pt x="1059999" y="945903"/>
                </a:lnTo>
                <a:cubicBezTo>
                  <a:pt x="1353820" y="888343"/>
                  <a:pt x="1691640" y="650756"/>
                  <a:pt x="1905000" y="478774"/>
                </a:cubicBezTo>
                <a:cubicBezTo>
                  <a:pt x="1684973" y="266788"/>
                  <a:pt x="1352153" y="57259"/>
                  <a:pt x="1059686" y="9040"/>
                </a:cubicBez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4ABA2-947F-8B2C-D27F-825BA4AA1CCB}"/>
              </a:ext>
            </a:extLst>
          </p:cNvPr>
          <p:cNvGrpSpPr/>
          <p:nvPr/>
        </p:nvGrpSpPr>
        <p:grpSpPr>
          <a:xfrm>
            <a:off x="349902" y="4354248"/>
            <a:ext cx="316296" cy="364738"/>
            <a:chOff x="-2185988" y="7435850"/>
            <a:chExt cx="824379" cy="950637"/>
          </a:xfrm>
          <a:solidFill>
            <a:srgbClr val="A08A6E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B2E8E8-3D68-91A0-9D06-73EDF08F02F6}"/>
                </a:ext>
              </a:extLst>
            </p:cNvPr>
            <p:cNvSpPr/>
            <p:nvPr/>
          </p:nvSpPr>
          <p:spPr>
            <a:xfrm>
              <a:off x="-2185988" y="7435850"/>
              <a:ext cx="685800" cy="685800"/>
            </a:xfrm>
            <a:custGeom>
              <a:avLst/>
              <a:gdLst>
                <a:gd name="connsiteX0" fmla="*/ 342900 w 685800"/>
                <a:gd name="connsiteY0" fmla="*/ 76200 h 685800"/>
                <a:gd name="connsiteX1" fmla="*/ 76200 w 685800"/>
                <a:gd name="connsiteY1" fmla="*/ 342900 h 685800"/>
                <a:gd name="connsiteX2" fmla="*/ 342900 w 685800"/>
                <a:gd name="connsiteY2" fmla="*/ 609600 h 685800"/>
                <a:gd name="connsiteX3" fmla="*/ 609600 w 685800"/>
                <a:gd name="connsiteY3" fmla="*/ 342900 h 685800"/>
                <a:gd name="connsiteX4" fmla="*/ 342900 w 685800"/>
                <a:gd name="connsiteY4" fmla="*/ 76200 h 685800"/>
                <a:gd name="connsiteX5" fmla="*/ 342900 w 685800"/>
                <a:gd name="connsiteY5" fmla="*/ 0 h 685800"/>
                <a:gd name="connsiteX6" fmla="*/ 685800 w 685800"/>
                <a:gd name="connsiteY6" fmla="*/ 342900 h 685800"/>
                <a:gd name="connsiteX7" fmla="*/ 342900 w 685800"/>
                <a:gd name="connsiteY7" fmla="*/ 685800 h 685800"/>
                <a:gd name="connsiteX8" fmla="*/ 0 w 685800"/>
                <a:gd name="connsiteY8" fmla="*/ 342900 h 685800"/>
                <a:gd name="connsiteX9" fmla="*/ 342900 w 685800"/>
                <a:gd name="connsiteY9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685800">
                  <a:moveTo>
                    <a:pt x="342900" y="76200"/>
                  </a:moveTo>
                  <a:cubicBezTo>
                    <a:pt x="195606" y="76200"/>
                    <a:pt x="76200" y="195606"/>
                    <a:pt x="76200" y="342900"/>
                  </a:cubicBezTo>
                  <a:cubicBezTo>
                    <a:pt x="76200" y="490194"/>
                    <a:pt x="195606" y="609600"/>
                    <a:pt x="342900" y="609600"/>
                  </a:cubicBezTo>
                  <a:cubicBezTo>
                    <a:pt x="490194" y="609600"/>
                    <a:pt x="609600" y="490194"/>
                    <a:pt x="609600" y="342900"/>
                  </a:cubicBezTo>
                  <a:cubicBezTo>
                    <a:pt x="609600" y="195606"/>
                    <a:pt x="490194" y="76200"/>
                    <a:pt x="342900" y="76200"/>
                  </a:cubicBezTo>
                  <a:close/>
                  <a:moveTo>
                    <a:pt x="342900" y="0"/>
                  </a:moveTo>
                  <a:cubicBezTo>
                    <a:pt x="532278" y="0"/>
                    <a:pt x="685800" y="153522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2" y="685800"/>
                    <a:pt x="0" y="532278"/>
                    <a:pt x="0" y="342900"/>
                  </a:cubicBezTo>
                  <a:cubicBezTo>
                    <a:pt x="0" y="153522"/>
                    <a:pt x="153522" y="0"/>
                    <a:pt x="3429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4FC9ED-F179-39E2-617D-F1DC257F80B1}"/>
                </a:ext>
              </a:extLst>
            </p:cNvPr>
            <p:cNvSpPr/>
            <p:nvPr/>
          </p:nvSpPr>
          <p:spPr>
            <a:xfrm rot="2700000">
              <a:off x="-1626913" y="8121184"/>
              <a:ext cx="364825" cy="165782"/>
            </a:xfrm>
            <a:custGeom>
              <a:avLst/>
              <a:gdLst>
                <a:gd name="connsiteX0" fmla="*/ 9890 w 364825"/>
                <a:gd name="connsiteY0" fmla="*/ 0 h 165782"/>
                <a:gd name="connsiteX1" fmla="*/ 281934 w 364825"/>
                <a:gd name="connsiteY1" fmla="*/ 0 h 165782"/>
                <a:gd name="connsiteX2" fmla="*/ 364825 w 364825"/>
                <a:gd name="connsiteY2" fmla="*/ 82891 h 165782"/>
                <a:gd name="connsiteX3" fmla="*/ 281934 w 364825"/>
                <a:gd name="connsiteY3" fmla="*/ 165782 h 165782"/>
                <a:gd name="connsiteX4" fmla="*/ 0 w 364825"/>
                <a:gd name="connsiteY4" fmla="*/ 165782 h 165782"/>
                <a:gd name="connsiteX5" fmla="*/ 4492 w 364825"/>
                <a:gd name="connsiteY5" fmla="*/ 152103 h 165782"/>
                <a:gd name="connsiteX6" fmla="*/ 14594 w 364825"/>
                <a:gd name="connsiteY6" fmla="*/ 47708 h 1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825" h="165782">
                  <a:moveTo>
                    <a:pt x="9890" y="0"/>
                  </a:moveTo>
                  <a:lnTo>
                    <a:pt x="281934" y="0"/>
                  </a:lnTo>
                  <a:cubicBezTo>
                    <a:pt x="327713" y="0"/>
                    <a:pt x="364825" y="37112"/>
                    <a:pt x="364825" y="82891"/>
                  </a:cubicBezTo>
                  <a:cubicBezTo>
                    <a:pt x="364825" y="128670"/>
                    <a:pt x="327713" y="165782"/>
                    <a:pt x="281934" y="165782"/>
                  </a:cubicBezTo>
                  <a:lnTo>
                    <a:pt x="0" y="165782"/>
                  </a:lnTo>
                  <a:lnTo>
                    <a:pt x="4492" y="152103"/>
                  </a:lnTo>
                  <a:lnTo>
                    <a:pt x="14594" y="477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3C9421-4DB2-0D17-7FF0-47C9696CE2B2}"/>
              </a:ext>
            </a:extLst>
          </p:cNvPr>
          <p:cNvSpPr/>
          <p:nvPr/>
        </p:nvSpPr>
        <p:spPr>
          <a:xfrm rot="16200000">
            <a:off x="3915595" y="5047493"/>
            <a:ext cx="402884" cy="349390"/>
          </a:xfrm>
          <a:custGeom>
            <a:avLst/>
            <a:gdLst>
              <a:gd name="connsiteX0" fmla="*/ 387560 w 932681"/>
              <a:gd name="connsiteY0" fmla="*/ 185005 h 808831"/>
              <a:gd name="connsiteX1" fmla="*/ 383353 w 932681"/>
              <a:gd name="connsiteY1" fmla="*/ 180563 h 808831"/>
              <a:gd name="connsiteX2" fmla="*/ 154753 w 932681"/>
              <a:gd name="connsiteY2" fmla="*/ 399638 h 808831"/>
              <a:gd name="connsiteX3" fmla="*/ 376209 w 932681"/>
              <a:gd name="connsiteY3" fmla="*/ 628238 h 808831"/>
              <a:gd name="connsiteX4" fmla="*/ 311915 w 932681"/>
              <a:gd name="connsiteY4" fmla="*/ 404400 h 808831"/>
              <a:gd name="connsiteX5" fmla="*/ 387560 w 932681"/>
              <a:gd name="connsiteY5" fmla="*/ 185005 h 808831"/>
              <a:gd name="connsiteX6" fmla="*/ 664339 w 932681"/>
              <a:gd name="connsiteY6" fmla="*/ 641781 h 808831"/>
              <a:gd name="connsiteX7" fmla="*/ 511939 w 932681"/>
              <a:gd name="connsiteY7" fmla="*/ 456043 h 808831"/>
              <a:gd name="connsiteX8" fmla="*/ 550039 w 932681"/>
              <a:gd name="connsiteY8" fmla="*/ 565581 h 808831"/>
              <a:gd name="connsiteX9" fmla="*/ 602427 w 932681"/>
              <a:gd name="connsiteY9" fmla="*/ 691787 h 808831"/>
              <a:gd name="connsiteX10" fmla="*/ 664339 w 932681"/>
              <a:gd name="connsiteY10" fmla="*/ 641781 h 808831"/>
              <a:gd name="connsiteX11" fmla="*/ 664339 w 932681"/>
              <a:gd name="connsiteY11" fmla="*/ 172675 h 808831"/>
              <a:gd name="connsiteX12" fmla="*/ 602427 w 932681"/>
              <a:gd name="connsiteY12" fmla="*/ 122669 h 808831"/>
              <a:gd name="connsiteX13" fmla="*/ 550039 w 932681"/>
              <a:gd name="connsiteY13" fmla="*/ 248875 h 808831"/>
              <a:gd name="connsiteX14" fmla="*/ 511939 w 932681"/>
              <a:gd name="connsiteY14" fmla="*/ 358413 h 808831"/>
              <a:gd name="connsiteX15" fmla="*/ 664339 w 932681"/>
              <a:gd name="connsiteY15" fmla="*/ 172675 h 808831"/>
              <a:gd name="connsiteX16" fmla="*/ 931812 w 932681"/>
              <a:gd name="connsiteY16" fmla="*/ 737171 h 808831"/>
              <a:gd name="connsiteX17" fmla="*/ 862897 w 932681"/>
              <a:gd name="connsiteY17" fmla="*/ 804487 h 808831"/>
              <a:gd name="connsiteX18" fmla="*/ 10 w 932681"/>
              <a:gd name="connsiteY18" fmla="*/ 420235 h 808831"/>
              <a:gd name="connsiteX19" fmla="*/ 858235 w 932681"/>
              <a:gd name="connsiteY19" fmla="*/ 14687 h 808831"/>
              <a:gd name="connsiteX20" fmla="*/ 857472 w 932681"/>
              <a:gd name="connsiteY20" fmla="*/ 396479 h 808831"/>
              <a:gd name="connsiteX21" fmla="*/ 931812 w 932681"/>
              <a:gd name="connsiteY21" fmla="*/ 737171 h 80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32681" h="808831">
                <a:moveTo>
                  <a:pt x="387560" y="185005"/>
                </a:moveTo>
                <a:cubicBezTo>
                  <a:pt x="387743" y="182175"/>
                  <a:pt x="386478" y="180662"/>
                  <a:pt x="383353" y="180563"/>
                </a:cubicBezTo>
                <a:cubicBezTo>
                  <a:pt x="358350" y="179769"/>
                  <a:pt x="155944" y="239301"/>
                  <a:pt x="154753" y="399638"/>
                </a:cubicBezTo>
                <a:cubicBezTo>
                  <a:pt x="153562" y="559975"/>
                  <a:pt x="351206" y="627444"/>
                  <a:pt x="376209" y="628238"/>
                </a:cubicBezTo>
                <a:cubicBezTo>
                  <a:pt x="352396" y="553626"/>
                  <a:pt x="309534" y="536163"/>
                  <a:pt x="311915" y="404400"/>
                </a:cubicBezTo>
                <a:cubicBezTo>
                  <a:pt x="313998" y="289107"/>
                  <a:pt x="386273" y="204810"/>
                  <a:pt x="387560" y="185005"/>
                </a:cubicBezTo>
                <a:close/>
                <a:moveTo>
                  <a:pt x="664339" y="641781"/>
                </a:moveTo>
                <a:cubicBezTo>
                  <a:pt x="658783" y="465568"/>
                  <a:pt x="562739" y="517956"/>
                  <a:pt x="511939" y="456043"/>
                </a:cubicBezTo>
                <a:cubicBezTo>
                  <a:pt x="492889" y="443343"/>
                  <a:pt x="534958" y="526290"/>
                  <a:pt x="550039" y="565581"/>
                </a:cubicBezTo>
                <a:cubicBezTo>
                  <a:pt x="565120" y="604872"/>
                  <a:pt x="540514" y="679087"/>
                  <a:pt x="602427" y="691787"/>
                </a:cubicBezTo>
                <a:cubicBezTo>
                  <a:pt x="630208" y="675118"/>
                  <a:pt x="638940" y="675119"/>
                  <a:pt x="664339" y="641781"/>
                </a:cubicBezTo>
                <a:close/>
                <a:moveTo>
                  <a:pt x="664339" y="172675"/>
                </a:moveTo>
                <a:cubicBezTo>
                  <a:pt x="638940" y="139337"/>
                  <a:pt x="630208" y="139338"/>
                  <a:pt x="602427" y="122669"/>
                </a:cubicBezTo>
                <a:cubicBezTo>
                  <a:pt x="540514" y="135369"/>
                  <a:pt x="565120" y="209584"/>
                  <a:pt x="550039" y="248875"/>
                </a:cubicBezTo>
                <a:cubicBezTo>
                  <a:pt x="534958" y="288166"/>
                  <a:pt x="492889" y="371113"/>
                  <a:pt x="511939" y="358413"/>
                </a:cubicBezTo>
                <a:cubicBezTo>
                  <a:pt x="562739" y="296500"/>
                  <a:pt x="658783" y="348888"/>
                  <a:pt x="664339" y="172675"/>
                </a:cubicBezTo>
                <a:close/>
                <a:moveTo>
                  <a:pt x="931812" y="737171"/>
                </a:moveTo>
                <a:cubicBezTo>
                  <a:pt x="936700" y="777429"/>
                  <a:pt x="921930" y="800277"/>
                  <a:pt x="862897" y="804487"/>
                </a:cubicBezTo>
                <a:cubicBezTo>
                  <a:pt x="203037" y="852691"/>
                  <a:pt x="-1601" y="485200"/>
                  <a:pt x="10" y="420235"/>
                </a:cubicBezTo>
                <a:cubicBezTo>
                  <a:pt x="1620" y="355271"/>
                  <a:pt x="95717" y="-85258"/>
                  <a:pt x="858235" y="14687"/>
                </a:cubicBezTo>
                <a:cubicBezTo>
                  <a:pt x="1022946" y="59970"/>
                  <a:pt x="851962" y="143463"/>
                  <a:pt x="857472" y="396479"/>
                </a:cubicBezTo>
                <a:cubicBezTo>
                  <a:pt x="860916" y="554614"/>
                  <a:pt x="923667" y="670073"/>
                  <a:pt x="931812" y="737171"/>
                </a:cubicBez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AA8A2A8D-6CBE-8C76-95AA-7673EDC99812}"/>
              </a:ext>
            </a:extLst>
          </p:cNvPr>
          <p:cNvSpPr/>
          <p:nvPr/>
        </p:nvSpPr>
        <p:spPr>
          <a:xfrm>
            <a:off x="3928545" y="4323620"/>
            <a:ext cx="376983" cy="469231"/>
          </a:xfrm>
          <a:custGeom>
            <a:avLst/>
            <a:gdLst>
              <a:gd name="connsiteX0" fmla="*/ 213445 w 1227954"/>
              <a:gd name="connsiteY0" fmla="*/ 679821 h 1528436"/>
              <a:gd name="connsiteX1" fmla="*/ 202869 w 1227954"/>
              <a:gd name="connsiteY1" fmla="*/ 708717 h 1528436"/>
              <a:gd name="connsiteX2" fmla="*/ 183701 w 1227954"/>
              <a:gd name="connsiteY2" fmla="*/ 835504 h 1528436"/>
              <a:gd name="connsiteX3" fmla="*/ 610063 w 1227954"/>
              <a:gd name="connsiteY3" fmla="*/ 1261867 h 1528436"/>
              <a:gd name="connsiteX4" fmla="*/ 1036427 w 1227954"/>
              <a:gd name="connsiteY4" fmla="*/ 835504 h 1528436"/>
              <a:gd name="connsiteX5" fmla="*/ 1017259 w 1227954"/>
              <a:gd name="connsiteY5" fmla="*/ 708717 h 1528436"/>
              <a:gd name="connsiteX6" fmla="*/ 1006683 w 1227954"/>
              <a:gd name="connsiteY6" fmla="*/ 679821 h 1528436"/>
              <a:gd name="connsiteX7" fmla="*/ 1002921 w 1227954"/>
              <a:gd name="connsiteY7" fmla="*/ 692666 h 1528436"/>
              <a:gd name="connsiteX8" fmla="*/ 610063 w 1227954"/>
              <a:gd name="connsiteY8" fmla="*/ 1018151 h 1528436"/>
              <a:gd name="connsiteX9" fmla="*/ 217207 w 1227954"/>
              <a:gd name="connsiteY9" fmla="*/ 692666 h 1528436"/>
              <a:gd name="connsiteX10" fmla="*/ 962579 w 1227954"/>
              <a:gd name="connsiteY10" fmla="*/ 490259 h 1528436"/>
              <a:gd name="connsiteX11" fmla="*/ 800455 w 1227954"/>
              <a:gd name="connsiteY11" fmla="*/ 539142 h 1528436"/>
              <a:gd name="connsiteX12" fmla="*/ 907285 w 1227954"/>
              <a:gd name="connsiteY12" fmla="*/ 568150 h 1528436"/>
              <a:gd name="connsiteX13" fmla="*/ 1057063 w 1227954"/>
              <a:gd name="connsiteY13" fmla="*/ 534845 h 1528436"/>
              <a:gd name="connsiteX14" fmla="*/ 962579 w 1227954"/>
              <a:gd name="connsiteY14" fmla="*/ 490259 h 1528436"/>
              <a:gd name="connsiteX15" fmla="*/ 271713 w 1227954"/>
              <a:gd name="connsiteY15" fmla="*/ 490259 h 1528436"/>
              <a:gd name="connsiteX16" fmla="*/ 177171 w 1227954"/>
              <a:gd name="connsiteY16" fmla="*/ 534845 h 1528436"/>
              <a:gd name="connsiteX17" fmla="*/ 327043 w 1227954"/>
              <a:gd name="connsiteY17" fmla="*/ 568150 h 1528436"/>
              <a:gd name="connsiteX18" fmla="*/ 433941 w 1227954"/>
              <a:gd name="connsiteY18" fmla="*/ 539142 h 1528436"/>
              <a:gd name="connsiteX19" fmla="*/ 271713 w 1227954"/>
              <a:gd name="connsiteY19" fmla="*/ 490259 h 1528436"/>
              <a:gd name="connsiteX20" fmla="*/ 952201 w 1227954"/>
              <a:gd name="connsiteY20" fmla="*/ 240516 h 1528436"/>
              <a:gd name="connsiteX21" fmla="*/ 707941 w 1227954"/>
              <a:gd name="connsiteY21" fmla="*/ 362589 h 1528436"/>
              <a:gd name="connsiteX22" fmla="*/ 686805 w 1227954"/>
              <a:gd name="connsiteY22" fmla="*/ 479213 h 1528436"/>
              <a:gd name="connsiteX23" fmla="*/ 688901 w 1227954"/>
              <a:gd name="connsiteY23" fmla="*/ 646362 h 1528436"/>
              <a:gd name="connsiteX24" fmla="*/ 716387 w 1227954"/>
              <a:gd name="connsiteY24" fmla="*/ 495093 h 1528436"/>
              <a:gd name="connsiteX25" fmla="*/ 936275 w 1227954"/>
              <a:gd name="connsiteY25" fmla="*/ 323196 h 1528436"/>
              <a:gd name="connsiteX26" fmla="*/ 1087541 w 1227954"/>
              <a:gd name="connsiteY26" fmla="*/ 351903 h 1528436"/>
              <a:gd name="connsiteX27" fmla="*/ 1112631 w 1227954"/>
              <a:gd name="connsiteY27" fmla="*/ 370045 h 1528436"/>
              <a:gd name="connsiteX28" fmla="*/ 1116651 w 1227954"/>
              <a:gd name="connsiteY28" fmla="*/ 373332 h 1528436"/>
              <a:gd name="connsiteX29" fmla="*/ 1044357 w 1227954"/>
              <a:gd name="connsiteY29" fmla="*/ 274492 h 1528436"/>
              <a:gd name="connsiteX30" fmla="*/ 952201 w 1227954"/>
              <a:gd name="connsiteY30" fmla="*/ 240516 h 1528436"/>
              <a:gd name="connsiteX31" fmla="*/ 282099 w 1227954"/>
              <a:gd name="connsiteY31" fmla="*/ 240516 h 1528436"/>
              <a:gd name="connsiteX32" fmla="*/ 189883 w 1227954"/>
              <a:gd name="connsiteY32" fmla="*/ 274492 h 1528436"/>
              <a:gd name="connsiteX33" fmla="*/ 117543 w 1227954"/>
              <a:gd name="connsiteY33" fmla="*/ 373333 h 1528436"/>
              <a:gd name="connsiteX34" fmla="*/ 121577 w 1227954"/>
              <a:gd name="connsiteY34" fmla="*/ 369747 h 1528436"/>
              <a:gd name="connsiteX35" fmla="*/ 120981 w 1227954"/>
              <a:gd name="connsiteY35" fmla="*/ 370468 h 1528436"/>
              <a:gd name="connsiteX36" fmla="*/ 125039 w 1227954"/>
              <a:gd name="connsiteY36" fmla="*/ 367696 h 1528436"/>
              <a:gd name="connsiteX37" fmla="*/ 122125 w 1227954"/>
              <a:gd name="connsiteY37" fmla="*/ 373332 h 1528436"/>
              <a:gd name="connsiteX38" fmla="*/ 126095 w 1227954"/>
              <a:gd name="connsiteY38" fmla="*/ 370045 h 1528436"/>
              <a:gd name="connsiteX39" fmla="*/ 150869 w 1227954"/>
              <a:gd name="connsiteY39" fmla="*/ 351903 h 1528436"/>
              <a:gd name="connsiteX40" fmla="*/ 188425 w 1227954"/>
              <a:gd name="connsiteY40" fmla="*/ 329261 h 1528436"/>
              <a:gd name="connsiteX41" fmla="*/ 218395 w 1227954"/>
              <a:gd name="connsiteY41" fmla="*/ 319153 h 1528436"/>
              <a:gd name="connsiteX42" fmla="*/ 237401 w 1227954"/>
              <a:gd name="connsiteY42" fmla="*/ 317238 h 1528436"/>
              <a:gd name="connsiteX43" fmla="*/ 252889 w 1227954"/>
              <a:gd name="connsiteY43" fmla="*/ 316566 h 1528436"/>
              <a:gd name="connsiteX44" fmla="*/ 298035 w 1227954"/>
              <a:gd name="connsiteY44" fmla="*/ 323196 h 1528436"/>
              <a:gd name="connsiteX45" fmla="*/ 418041 w 1227954"/>
              <a:gd name="connsiteY45" fmla="*/ 402054 h 1528436"/>
              <a:gd name="connsiteX46" fmla="*/ 463215 w 1227954"/>
              <a:gd name="connsiteY46" fmla="*/ 444075 h 1528436"/>
              <a:gd name="connsiteX47" fmla="*/ 517335 w 1227954"/>
              <a:gd name="connsiteY47" fmla="*/ 495093 h 1528436"/>
              <a:gd name="connsiteX48" fmla="*/ 544475 w 1227954"/>
              <a:gd name="connsiteY48" fmla="*/ 646362 h 1528436"/>
              <a:gd name="connsiteX49" fmla="*/ 544831 w 1227954"/>
              <a:gd name="connsiteY49" fmla="*/ 638338 h 1528436"/>
              <a:gd name="connsiteX50" fmla="*/ 545567 w 1227954"/>
              <a:gd name="connsiteY50" fmla="*/ 646362 h 1528436"/>
              <a:gd name="connsiteX51" fmla="*/ 550509 w 1227954"/>
              <a:gd name="connsiteY51" fmla="*/ 563529 h 1528436"/>
              <a:gd name="connsiteX52" fmla="*/ 548465 w 1227954"/>
              <a:gd name="connsiteY52" fmla="*/ 541934 h 1528436"/>
              <a:gd name="connsiteX53" fmla="*/ 548495 w 1227954"/>
              <a:gd name="connsiteY53" fmla="*/ 514668 h 1528436"/>
              <a:gd name="connsiteX54" fmla="*/ 546543 w 1227954"/>
              <a:gd name="connsiteY54" fmla="*/ 479213 h 1528436"/>
              <a:gd name="connsiteX55" fmla="*/ 525675 w 1227954"/>
              <a:gd name="connsiteY55" fmla="*/ 362589 h 1528436"/>
              <a:gd name="connsiteX56" fmla="*/ 523377 w 1227954"/>
              <a:gd name="connsiteY56" fmla="*/ 360470 h 1528436"/>
              <a:gd name="connsiteX57" fmla="*/ 526515 w 1227954"/>
              <a:gd name="connsiteY57" fmla="*/ 362589 h 1528436"/>
              <a:gd name="connsiteX58" fmla="*/ 480991 w 1227954"/>
              <a:gd name="connsiteY58" fmla="*/ 321193 h 1528436"/>
              <a:gd name="connsiteX59" fmla="*/ 463279 w 1227954"/>
              <a:gd name="connsiteY59" fmla="*/ 309102 h 1528436"/>
              <a:gd name="connsiteX60" fmla="*/ 422231 w 1227954"/>
              <a:gd name="connsiteY60" fmla="*/ 280703 h 1528436"/>
              <a:gd name="connsiteX61" fmla="*/ 284499 w 1227954"/>
              <a:gd name="connsiteY61" fmla="*/ 240516 h 1528436"/>
              <a:gd name="connsiteX62" fmla="*/ 283487 w 1227954"/>
              <a:gd name="connsiteY62" fmla="*/ 240712 h 1528436"/>
              <a:gd name="connsiteX63" fmla="*/ 587463 w 1227954"/>
              <a:gd name="connsiteY63" fmla="*/ 0 h 1528436"/>
              <a:gd name="connsiteX64" fmla="*/ 632582 w 1227954"/>
              <a:gd name="connsiteY64" fmla="*/ 0 h 1528436"/>
              <a:gd name="connsiteX65" fmla="*/ 632582 w 1227954"/>
              <a:gd name="connsiteY65" fmla="*/ 402 h 1528436"/>
              <a:gd name="connsiteX66" fmla="*/ 743250 w 1227954"/>
              <a:gd name="connsiteY66" fmla="*/ 339 h 1528436"/>
              <a:gd name="connsiteX67" fmla="*/ 1138153 w 1227954"/>
              <a:gd name="connsiteY67" fmla="*/ 46134 h 1528436"/>
              <a:gd name="connsiteX68" fmla="*/ 1208763 w 1227954"/>
              <a:gd name="connsiteY68" fmla="*/ 322863 h 1528436"/>
              <a:gd name="connsiteX69" fmla="*/ 1179545 w 1227954"/>
              <a:gd name="connsiteY69" fmla="*/ 1044763 h 1528436"/>
              <a:gd name="connsiteX70" fmla="*/ 648092 w 1227954"/>
              <a:gd name="connsiteY70" fmla="*/ 1516395 h 1528436"/>
              <a:gd name="connsiteX71" fmla="*/ 613326 w 1227954"/>
              <a:gd name="connsiteY71" fmla="*/ 1526671 h 1528436"/>
              <a:gd name="connsiteX72" fmla="*/ 613332 w 1227954"/>
              <a:gd name="connsiteY72" fmla="*/ 1528436 h 1528436"/>
              <a:gd name="connsiteX73" fmla="*/ 610361 w 1227954"/>
              <a:gd name="connsiteY73" fmla="*/ 1527548 h 1528436"/>
              <a:gd name="connsiteX74" fmla="*/ 607355 w 1227954"/>
              <a:gd name="connsiteY74" fmla="*/ 1528436 h 1528436"/>
              <a:gd name="connsiteX75" fmla="*/ 607360 w 1227954"/>
              <a:gd name="connsiteY75" fmla="*/ 1526650 h 1528436"/>
              <a:gd name="connsiteX76" fmla="*/ 573071 w 1227954"/>
              <a:gd name="connsiteY76" fmla="*/ 1516395 h 1528436"/>
              <a:gd name="connsiteX77" fmla="*/ 47843 w 1227954"/>
              <a:gd name="connsiteY77" fmla="*/ 1044763 h 1528436"/>
              <a:gd name="connsiteX78" fmla="*/ 18967 w 1227954"/>
              <a:gd name="connsiteY78" fmla="*/ 322863 h 1528436"/>
              <a:gd name="connsiteX79" fmla="*/ 88751 w 1227954"/>
              <a:gd name="connsiteY79" fmla="*/ 46134 h 1528436"/>
              <a:gd name="connsiteX80" fmla="*/ 479028 w 1227954"/>
              <a:gd name="connsiteY80" fmla="*/ 339 h 1528436"/>
              <a:gd name="connsiteX81" fmla="*/ 587463 w 1227954"/>
              <a:gd name="connsiteY81" fmla="*/ 402 h 152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227954" h="1528436">
                <a:moveTo>
                  <a:pt x="213445" y="679821"/>
                </a:moveTo>
                <a:lnTo>
                  <a:pt x="202869" y="708717"/>
                </a:lnTo>
                <a:cubicBezTo>
                  <a:pt x="190411" y="748769"/>
                  <a:pt x="183701" y="791353"/>
                  <a:pt x="183701" y="835504"/>
                </a:cubicBezTo>
                <a:cubicBezTo>
                  <a:pt x="183701" y="1070978"/>
                  <a:pt x="374589" y="1261867"/>
                  <a:pt x="610063" y="1261867"/>
                </a:cubicBezTo>
                <a:cubicBezTo>
                  <a:pt x="845537" y="1261867"/>
                  <a:pt x="1036427" y="1070978"/>
                  <a:pt x="1036427" y="835504"/>
                </a:cubicBezTo>
                <a:cubicBezTo>
                  <a:pt x="1036427" y="791353"/>
                  <a:pt x="1029715" y="748769"/>
                  <a:pt x="1017259" y="708717"/>
                </a:cubicBezTo>
                <a:lnTo>
                  <a:pt x="1006683" y="679821"/>
                </a:lnTo>
                <a:lnTo>
                  <a:pt x="1002921" y="692666"/>
                </a:lnTo>
                <a:cubicBezTo>
                  <a:pt x="938195" y="883940"/>
                  <a:pt x="786669" y="1018151"/>
                  <a:pt x="610063" y="1018151"/>
                </a:cubicBezTo>
                <a:cubicBezTo>
                  <a:pt x="433459" y="1018151"/>
                  <a:pt x="281931" y="883940"/>
                  <a:pt x="217207" y="692666"/>
                </a:cubicBezTo>
                <a:close/>
                <a:moveTo>
                  <a:pt x="962579" y="490259"/>
                </a:moveTo>
                <a:cubicBezTo>
                  <a:pt x="902991" y="490259"/>
                  <a:pt x="836423" y="507986"/>
                  <a:pt x="800455" y="539142"/>
                </a:cubicBezTo>
                <a:cubicBezTo>
                  <a:pt x="814771" y="557048"/>
                  <a:pt x="858075" y="565285"/>
                  <a:pt x="907285" y="568150"/>
                </a:cubicBezTo>
                <a:cubicBezTo>
                  <a:pt x="959359" y="565106"/>
                  <a:pt x="1046325" y="553467"/>
                  <a:pt x="1057063" y="534845"/>
                </a:cubicBezTo>
                <a:cubicBezTo>
                  <a:pt x="1025569" y="517297"/>
                  <a:pt x="1031653" y="498675"/>
                  <a:pt x="962579" y="490259"/>
                </a:cubicBezTo>
                <a:close/>
                <a:moveTo>
                  <a:pt x="271713" y="490259"/>
                </a:moveTo>
                <a:cubicBezTo>
                  <a:pt x="202597" y="498675"/>
                  <a:pt x="208685" y="517297"/>
                  <a:pt x="177171" y="534845"/>
                </a:cubicBezTo>
                <a:cubicBezTo>
                  <a:pt x="187913" y="553467"/>
                  <a:pt x="274937" y="565106"/>
                  <a:pt x="327043" y="568150"/>
                </a:cubicBezTo>
                <a:cubicBezTo>
                  <a:pt x="376285" y="565285"/>
                  <a:pt x="419617" y="557048"/>
                  <a:pt x="433941" y="539142"/>
                </a:cubicBezTo>
                <a:cubicBezTo>
                  <a:pt x="397951" y="507986"/>
                  <a:pt x="331341" y="490259"/>
                  <a:pt x="271713" y="490259"/>
                </a:cubicBezTo>
                <a:close/>
                <a:moveTo>
                  <a:pt x="952201" y="240516"/>
                </a:moveTo>
                <a:cubicBezTo>
                  <a:pt x="856689" y="236487"/>
                  <a:pt x="757151" y="311020"/>
                  <a:pt x="707941" y="362589"/>
                </a:cubicBezTo>
                <a:cubicBezTo>
                  <a:pt x="700895" y="401464"/>
                  <a:pt x="691027" y="438455"/>
                  <a:pt x="686805" y="479213"/>
                </a:cubicBezTo>
                <a:cubicBezTo>
                  <a:pt x="682585" y="519970"/>
                  <a:pt x="685179" y="590496"/>
                  <a:pt x="688901" y="646362"/>
                </a:cubicBezTo>
                <a:cubicBezTo>
                  <a:pt x="695487" y="565857"/>
                  <a:pt x="698635" y="548954"/>
                  <a:pt x="716387" y="495093"/>
                </a:cubicBezTo>
                <a:cubicBezTo>
                  <a:pt x="786247" y="430059"/>
                  <a:pt x="839787" y="369322"/>
                  <a:pt x="936275" y="323196"/>
                </a:cubicBezTo>
                <a:cubicBezTo>
                  <a:pt x="1001411" y="309158"/>
                  <a:pt x="1031693" y="313545"/>
                  <a:pt x="1087541" y="351903"/>
                </a:cubicBezTo>
                <a:lnTo>
                  <a:pt x="1112631" y="370045"/>
                </a:lnTo>
                <a:lnTo>
                  <a:pt x="1116651" y="373332"/>
                </a:lnTo>
                <a:cubicBezTo>
                  <a:pt x="1106869" y="350652"/>
                  <a:pt x="1092793" y="318660"/>
                  <a:pt x="1044357" y="274492"/>
                </a:cubicBezTo>
                <a:cubicBezTo>
                  <a:pt x="1015429" y="251931"/>
                  <a:pt x="984039" y="241858"/>
                  <a:pt x="952201" y="240516"/>
                </a:cubicBezTo>
                <a:close/>
                <a:moveTo>
                  <a:pt x="282099" y="240516"/>
                </a:moveTo>
                <a:cubicBezTo>
                  <a:pt x="250241" y="241859"/>
                  <a:pt x="218831" y="251931"/>
                  <a:pt x="189883" y="274492"/>
                </a:cubicBezTo>
                <a:cubicBezTo>
                  <a:pt x="141419" y="318660"/>
                  <a:pt x="127333" y="350652"/>
                  <a:pt x="117543" y="373333"/>
                </a:cubicBezTo>
                <a:lnTo>
                  <a:pt x="121577" y="369747"/>
                </a:lnTo>
                <a:lnTo>
                  <a:pt x="120981" y="370468"/>
                </a:lnTo>
                <a:lnTo>
                  <a:pt x="125039" y="367696"/>
                </a:lnTo>
                <a:lnTo>
                  <a:pt x="122125" y="373332"/>
                </a:lnTo>
                <a:lnTo>
                  <a:pt x="126095" y="370045"/>
                </a:lnTo>
                <a:lnTo>
                  <a:pt x="150869" y="351903"/>
                </a:lnTo>
                <a:cubicBezTo>
                  <a:pt x="164655" y="342314"/>
                  <a:pt x="176861" y="334847"/>
                  <a:pt x="188425" y="329261"/>
                </a:cubicBezTo>
                <a:lnTo>
                  <a:pt x="218395" y="319153"/>
                </a:lnTo>
                <a:lnTo>
                  <a:pt x="237401" y="317238"/>
                </a:lnTo>
                <a:lnTo>
                  <a:pt x="252889" y="316566"/>
                </a:lnTo>
                <a:lnTo>
                  <a:pt x="298035" y="323196"/>
                </a:lnTo>
                <a:cubicBezTo>
                  <a:pt x="346309" y="346259"/>
                  <a:pt x="383841" y="372975"/>
                  <a:pt x="418041" y="402054"/>
                </a:cubicBezTo>
                <a:lnTo>
                  <a:pt x="463215" y="444075"/>
                </a:lnTo>
                <a:lnTo>
                  <a:pt x="517335" y="495093"/>
                </a:lnTo>
                <a:cubicBezTo>
                  <a:pt x="534863" y="548954"/>
                  <a:pt x="537973" y="565857"/>
                  <a:pt x="544475" y="646362"/>
                </a:cubicBezTo>
                <a:lnTo>
                  <a:pt x="544831" y="638338"/>
                </a:lnTo>
                <a:lnTo>
                  <a:pt x="545567" y="646362"/>
                </a:lnTo>
                <a:cubicBezTo>
                  <a:pt x="547429" y="618429"/>
                  <a:pt x="550795" y="590710"/>
                  <a:pt x="550509" y="563529"/>
                </a:cubicBezTo>
                <a:lnTo>
                  <a:pt x="548465" y="541934"/>
                </a:lnTo>
                <a:lnTo>
                  <a:pt x="548495" y="514668"/>
                </a:lnTo>
                <a:cubicBezTo>
                  <a:pt x="548207" y="501452"/>
                  <a:pt x="547585" y="489402"/>
                  <a:pt x="546543" y="479213"/>
                </a:cubicBezTo>
                <a:cubicBezTo>
                  <a:pt x="542377" y="438455"/>
                  <a:pt x="532631" y="401464"/>
                  <a:pt x="525675" y="362589"/>
                </a:cubicBezTo>
                <a:lnTo>
                  <a:pt x="523377" y="360470"/>
                </a:lnTo>
                <a:lnTo>
                  <a:pt x="526515" y="362589"/>
                </a:lnTo>
                <a:cubicBezTo>
                  <a:pt x="514205" y="349697"/>
                  <a:pt x="498747" y="335370"/>
                  <a:pt x="480991" y="321193"/>
                </a:cubicBezTo>
                <a:lnTo>
                  <a:pt x="463279" y="309102"/>
                </a:lnTo>
                <a:lnTo>
                  <a:pt x="422231" y="280703"/>
                </a:lnTo>
                <a:cubicBezTo>
                  <a:pt x="379799" y="256127"/>
                  <a:pt x="331653" y="238501"/>
                  <a:pt x="284499" y="240516"/>
                </a:cubicBezTo>
                <a:lnTo>
                  <a:pt x="283487" y="240712"/>
                </a:lnTo>
                <a:close/>
                <a:moveTo>
                  <a:pt x="587463" y="0"/>
                </a:moveTo>
                <a:lnTo>
                  <a:pt x="632582" y="0"/>
                </a:lnTo>
                <a:lnTo>
                  <a:pt x="632582" y="402"/>
                </a:lnTo>
                <a:lnTo>
                  <a:pt x="743250" y="339"/>
                </a:lnTo>
                <a:cubicBezTo>
                  <a:pt x="873514" y="2069"/>
                  <a:pt x="1002409" y="11242"/>
                  <a:pt x="1138153" y="46134"/>
                </a:cubicBezTo>
                <a:cubicBezTo>
                  <a:pt x="1183603" y="133565"/>
                  <a:pt x="1209575" y="192119"/>
                  <a:pt x="1208763" y="322863"/>
                </a:cubicBezTo>
                <a:cubicBezTo>
                  <a:pt x="1237981" y="585153"/>
                  <a:pt x="1237981" y="840225"/>
                  <a:pt x="1179545" y="1044763"/>
                </a:cubicBezTo>
                <a:cubicBezTo>
                  <a:pt x="1048672" y="1259077"/>
                  <a:pt x="851458" y="1448012"/>
                  <a:pt x="648092" y="1516395"/>
                </a:cubicBezTo>
                <a:lnTo>
                  <a:pt x="613326" y="1526671"/>
                </a:lnTo>
                <a:lnTo>
                  <a:pt x="613332" y="1528436"/>
                </a:lnTo>
                <a:lnTo>
                  <a:pt x="610361" y="1527548"/>
                </a:lnTo>
                <a:lnTo>
                  <a:pt x="607355" y="1528436"/>
                </a:lnTo>
                <a:cubicBezTo>
                  <a:pt x="607356" y="1527841"/>
                  <a:pt x="607358" y="1527246"/>
                  <a:pt x="607360" y="1526650"/>
                </a:cubicBezTo>
                <a:lnTo>
                  <a:pt x="573071" y="1516395"/>
                </a:lnTo>
                <a:cubicBezTo>
                  <a:pt x="372087" y="1448012"/>
                  <a:pt x="177184" y="1259077"/>
                  <a:pt x="47843" y="1044763"/>
                </a:cubicBezTo>
                <a:cubicBezTo>
                  <a:pt x="-9909" y="840225"/>
                  <a:pt x="-9909" y="585153"/>
                  <a:pt x="18967" y="322863"/>
                </a:cubicBezTo>
                <a:cubicBezTo>
                  <a:pt x="18165" y="192119"/>
                  <a:pt x="43833" y="133565"/>
                  <a:pt x="88751" y="46134"/>
                </a:cubicBezTo>
                <a:cubicBezTo>
                  <a:pt x="222904" y="11242"/>
                  <a:pt x="350289" y="2069"/>
                  <a:pt x="479028" y="339"/>
                </a:cubicBezTo>
                <a:lnTo>
                  <a:pt x="587463" y="402"/>
                </a:ln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669216E-4A45-8BBC-4AB7-05EC1C10D81B}"/>
              </a:ext>
            </a:extLst>
          </p:cNvPr>
          <p:cNvGrpSpPr/>
          <p:nvPr/>
        </p:nvGrpSpPr>
        <p:grpSpPr>
          <a:xfrm>
            <a:off x="349902" y="844497"/>
            <a:ext cx="312186" cy="440088"/>
            <a:chOff x="-1437794" y="-4735024"/>
            <a:chExt cx="9157453" cy="1577693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DCCE1B8-522B-E6C9-27B5-5AB1A19605E8}"/>
                </a:ext>
              </a:extLst>
            </p:cNvPr>
            <p:cNvSpPr/>
            <p:nvPr/>
          </p:nvSpPr>
          <p:spPr>
            <a:xfrm>
              <a:off x="-1437794" y="-4735024"/>
              <a:ext cx="9157453" cy="15776936"/>
            </a:xfrm>
            <a:custGeom>
              <a:avLst/>
              <a:gdLst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46150 w 2241550"/>
                <a:gd name="connsiteY2" fmla="*/ 16256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46150 w 2241550"/>
                <a:gd name="connsiteY2" fmla="*/ 16256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46150 w 2241550"/>
                <a:gd name="connsiteY2" fmla="*/ 16256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46150 w 2241550"/>
                <a:gd name="connsiteY2" fmla="*/ 16256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76647 w 2241550"/>
                <a:gd name="connsiteY2" fmla="*/ 16690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1044679 w 2241550"/>
                <a:gd name="connsiteY2" fmla="*/ 1799200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68400 w 2241550"/>
                <a:gd name="connsiteY18" fmla="*/ 1263650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87168 w 2241550"/>
                <a:gd name="connsiteY18" fmla="*/ 1317607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47850 w 2241550"/>
                <a:gd name="connsiteY17" fmla="*/ 1028700 h 3886200"/>
                <a:gd name="connsiteX18" fmla="*/ 1189514 w 2241550"/>
                <a:gd name="connsiteY18" fmla="*/ 1267169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36120 w 2241550"/>
                <a:gd name="connsiteY17" fmla="*/ 1016970 h 3886200"/>
                <a:gd name="connsiteX18" fmla="*/ 1189514 w 2241550"/>
                <a:gd name="connsiteY18" fmla="*/ 1267169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50800 w 2241550"/>
                <a:gd name="connsiteY0" fmla="*/ 0 h 3886200"/>
                <a:gd name="connsiteX1" fmla="*/ 0 w 2241550"/>
                <a:gd name="connsiteY1" fmla="*/ 76200 h 3886200"/>
                <a:gd name="connsiteX2" fmla="*/ 983685 w 2241550"/>
                <a:gd name="connsiteY2" fmla="*/ 1761665 h 3886200"/>
                <a:gd name="connsiteX3" fmla="*/ 850900 w 2241550"/>
                <a:gd name="connsiteY3" fmla="*/ 2311400 h 3886200"/>
                <a:gd name="connsiteX4" fmla="*/ 958850 w 2241550"/>
                <a:gd name="connsiteY4" fmla="*/ 2616200 h 3886200"/>
                <a:gd name="connsiteX5" fmla="*/ 1168400 w 2241550"/>
                <a:gd name="connsiteY5" fmla="*/ 3200400 h 3886200"/>
                <a:gd name="connsiteX6" fmla="*/ 1143000 w 2241550"/>
                <a:gd name="connsiteY6" fmla="*/ 3733800 h 3886200"/>
                <a:gd name="connsiteX7" fmla="*/ 946150 w 2241550"/>
                <a:gd name="connsiteY7" fmla="*/ 3810000 h 3886200"/>
                <a:gd name="connsiteX8" fmla="*/ 1225550 w 2241550"/>
                <a:gd name="connsiteY8" fmla="*/ 3886200 h 3886200"/>
                <a:gd name="connsiteX9" fmla="*/ 1314450 w 2241550"/>
                <a:gd name="connsiteY9" fmla="*/ 3803650 h 3886200"/>
                <a:gd name="connsiteX10" fmla="*/ 1409700 w 2241550"/>
                <a:gd name="connsiteY10" fmla="*/ 3149600 h 3886200"/>
                <a:gd name="connsiteX11" fmla="*/ 1276350 w 2241550"/>
                <a:gd name="connsiteY11" fmla="*/ 2635250 h 3886200"/>
                <a:gd name="connsiteX12" fmla="*/ 1492250 w 2241550"/>
                <a:gd name="connsiteY12" fmla="*/ 1625600 h 3886200"/>
                <a:gd name="connsiteX13" fmla="*/ 2241550 w 2241550"/>
                <a:gd name="connsiteY13" fmla="*/ 1136650 h 3886200"/>
                <a:gd name="connsiteX14" fmla="*/ 2146300 w 2241550"/>
                <a:gd name="connsiteY14" fmla="*/ 850900 h 3886200"/>
                <a:gd name="connsiteX15" fmla="*/ 1403350 w 2241550"/>
                <a:gd name="connsiteY15" fmla="*/ 406400 h 3886200"/>
                <a:gd name="connsiteX16" fmla="*/ 1244600 w 2241550"/>
                <a:gd name="connsiteY16" fmla="*/ 565150 h 3886200"/>
                <a:gd name="connsiteX17" fmla="*/ 1836120 w 2241550"/>
                <a:gd name="connsiteY17" fmla="*/ 1016970 h 3886200"/>
                <a:gd name="connsiteX18" fmla="*/ 1189514 w 2241550"/>
                <a:gd name="connsiteY18" fmla="*/ 1267169 h 3886200"/>
                <a:gd name="connsiteX19" fmla="*/ 133350 w 2241550"/>
                <a:gd name="connsiteY19" fmla="*/ 0 h 3886200"/>
                <a:gd name="connsiteX20" fmla="*/ 50800 w 2241550"/>
                <a:gd name="connsiteY20" fmla="*/ 0 h 3886200"/>
                <a:gd name="connsiteX0" fmla="*/ 113602 w 2304352"/>
                <a:gd name="connsiteY0" fmla="*/ 77468 h 3963668"/>
                <a:gd name="connsiteX1" fmla="*/ 62802 w 2304352"/>
                <a:gd name="connsiteY1" fmla="*/ 153668 h 3963668"/>
                <a:gd name="connsiteX2" fmla="*/ 1046487 w 2304352"/>
                <a:gd name="connsiteY2" fmla="*/ 1839133 h 3963668"/>
                <a:gd name="connsiteX3" fmla="*/ 913702 w 2304352"/>
                <a:gd name="connsiteY3" fmla="*/ 2388868 h 3963668"/>
                <a:gd name="connsiteX4" fmla="*/ 1021652 w 2304352"/>
                <a:gd name="connsiteY4" fmla="*/ 2693668 h 3963668"/>
                <a:gd name="connsiteX5" fmla="*/ 1231202 w 2304352"/>
                <a:gd name="connsiteY5" fmla="*/ 3277868 h 3963668"/>
                <a:gd name="connsiteX6" fmla="*/ 1205802 w 2304352"/>
                <a:gd name="connsiteY6" fmla="*/ 3811268 h 3963668"/>
                <a:gd name="connsiteX7" fmla="*/ 1008952 w 2304352"/>
                <a:gd name="connsiteY7" fmla="*/ 3887468 h 3963668"/>
                <a:gd name="connsiteX8" fmla="*/ 1288352 w 2304352"/>
                <a:gd name="connsiteY8" fmla="*/ 3963668 h 3963668"/>
                <a:gd name="connsiteX9" fmla="*/ 1377252 w 2304352"/>
                <a:gd name="connsiteY9" fmla="*/ 3881118 h 3963668"/>
                <a:gd name="connsiteX10" fmla="*/ 1472502 w 2304352"/>
                <a:gd name="connsiteY10" fmla="*/ 3227068 h 3963668"/>
                <a:gd name="connsiteX11" fmla="*/ 1339152 w 2304352"/>
                <a:gd name="connsiteY11" fmla="*/ 2712718 h 3963668"/>
                <a:gd name="connsiteX12" fmla="*/ 1555052 w 2304352"/>
                <a:gd name="connsiteY12" fmla="*/ 1703068 h 3963668"/>
                <a:gd name="connsiteX13" fmla="*/ 2304352 w 2304352"/>
                <a:gd name="connsiteY13" fmla="*/ 1214118 h 3963668"/>
                <a:gd name="connsiteX14" fmla="*/ 2209102 w 2304352"/>
                <a:gd name="connsiteY14" fmla="*/ 928368 h 3963668"/>
                <a:gd name="connsiteX15" fmla="*/ 1466152 w 2304352"/>
                <a:gd name="connsiteY15" fmla="*/ 483868 h 3963668"/>
                <a:gd name="connsiteX16" fmla="*/ 1307402 w 2304352"/>
                <a:gd name="connsiteY16" fmla="*/ 642618 h 3963668"/>
                <a:gd name="connsiteX17" fmla="*/ 1898922 w 2304352"/>
                <a:gd name="connsiteY17" fmla="*/ 1094438 h 3963668"/>
                <a:gd name="connsiteX18" fmla="*/ 1252316 w 2304352"/>
                <a:gd name="connsiteY18" fmla="*/ 1344637 h 3963668"/>
                <a:gd name="connsiteX19" fmla="*/ 196152 w 2304352"/>
                <a:gd name="connsiteY19" fmla="*/ 77468 h 3963668"/>
                <a:gd name="connsiteX20" fmla="*/ 113602 w 2304352"/>
                <a:gd name="connsiteY20" fmla="*/ 77468 h 3963668"/>
                <a:gd name="connsiteX0" fmla="*/ 112956 w 2303706"/>
                <a:gd name="connsiteY0" fmla="*/ 73774 h 3959974"/>
                <a:gd name="connsiteX1" fmla="*/ 62156 w 2303706"/>
                <a:gd name="connsiteY1" fmla="*/ 149974 h 3959974"/>
                <a:gd name="connsiteX2" fmla="*/ 1045841 w 2303706"/>
                <a:gd name="connsiteY2" fmla="*/ 1835439 h 3959974"/>
                <a:gd name="connsiteX3" fmla="*/ 913056 w 2303706"/>
                <a:gd name="connsiteY3" fmla="*/ 2385174 h 3959974"/>
                <a:gd name="connsiteX4" fmla="*/ 1021006 w 2303706"/>
                <a:gd name="connsiteY4" fmla="*/ 2689974 h 3959974"/>
                <a:gd name="connsiteX5" fmla="*/ 1230556 w 2303706"/>
                <a:gd name="connsiteY5" fmla="*/ 3274174 h 3959974"/>
                <a:gd name="connsiteX6" fmla="*/ 1205156 w 2303706"/>
                <a:gd name="connsiteY6" fmla="*/ 3807574 h 3959974"/>
                <a:gd name="connsiteX7" fmla="*/ 1008306 w 2303706"/>
                <a:gd name="connsiteY7" fmla="*/ 3883774 h 3959974"/>
                <a:gd name="connsiteX8" fmla="*/ 1287706 w 2303706"/>
                <a:gd name="connsiteY8" fmla="*/ 3959974 h 3959974"/>
                <a:gd name="connsiteX9" fmla="*/ 1376606 w 2303706"/>
                <a:gd name="connsiteY9" fmla="*/ 3877424 h 3959974"/>
                <a:gd name="connsiteX10" fmla="*/ 1471856 w 2303706"/>
                <a:gd name="connsiteY10" fmla="*/ 3223374 h 3959974"/>
                <a:gd name="connsiteX11" fmla="*/ 1338506 w 2303706"/>
                <a:gd name="connsiteY11" fmla="*/ 2709024 h 3959974"/>
                <a:gd name="connsiteX12" fmla="*/ 1554406 w 2303706"/>
                <a:gd name="connsiteY12" fmla="*/ 1699374 h 3959974"/>
                <a:gd name="connsiteX13" fmla="*/ 2303706 w 2303706"/>
                <a:gd name="connsiteY13" fmla="*/ 1210424 h 3959974"/>
                <a:gd name="connsiteX14" fmla="*/ 2208456 w 2303706"/>
                <a:gd name="connsiteY14" fmla="*/ 924674 h 3959974"/>
                <a:gd name="connsiteX15" fmla="*/ 1465506 w 2303706"/>
                <a:gd name="connsiteY15" fmla="*/ 480174 h 3959974"/>
                <a:gd name="connsiteX16" fmla="*/ 1306756 w 2303706"/>
                <a:gd name="connsiteY16" fmla="*/ 638924 h 3959974"/>
                <a:gd name="connsiteX17" fmla="*/ 1898276 w 2303706"/>
                <a:gd name="connsiteY17" fmla="*/ 1090744 h 3959974"/>
                <a:gd name="connsiteX18" fmla="*/ 1251670 w 2303706"/>
                <a:gd name="connsiteY18" fmla="*/ 1340943 h 3959974"/>
                <a:gd name="connsiteX19" fmla="*/ 195506 w 2303706"/>
                <a:gd name="connsiteY19" fmla="*/ 73774 h 3959974"/>
                <a:gd name="connsiteX20" fmla="*/ 112956 w 2303706"/>
                <a:gd name="connsiteY20" fmla="*/ 73774 h 3959974"/>
                <a:gd name="connsiteX0" fmla="*/ 50800 w 2241550"/>
                <a:gd name="connsiteY0" fmla="*/ 5735 h 3891935"/>
                <a:gd name="connsiteX1" fmla="*/ 0 w 2241550"/>
                <a:gd name="connsiteY1" fmla="*/ 81935 h 3891935"/>
                <a:gd name="connsiteX2" fmla="*/ 983685 w 2241550"/>
                <a:gd name="connsiteY2" fmla="*/ 1767400 h 3891935"/>
                <a:gd name="connsiteX3" fmla="*/ 850900 w 2241550"/>
                <a:gd name="connsiteY3" fmla="*/ 2317135 h 3891935"/>
                <a:gd name="connsiteX4" fmla="*/ 958850 w 2241550"/>
                <a:gd name="connsiteY4" fmla="*/ 2621935 h 3891935"/>
                <a:gd name="connsiteX5" fmla="*/ 1168400 w 2241550"/>
                <a:gd name="connsiteY5" fmla="*/ 3206135 h 3891935"/>
                <a:gd name="connsiteX6" fmla="*/ 1143000 w 2241550"/>
                <a:gd name="connsiteY6" fmla="*/ 3739535 h 3891935"/>
                <a:gd name="connsiteX7" fmla="*/ 946150 w 2241550"/>
                <a:gd name="connsiteY7" fmla="*/ 3815735 h 3891935"/>
                <a:gd name="connsiteX8" fmla="*/ 1225550 w 2241550"/>
                <a:gd name="connsiteY8" fmla="*/ 3891935 h 3891935"/>
                <a:gd name="connsiteX9" fmla="*/ 1314450 w 2241550"/>
                <a:gd name="connsiteY9" fmla="*/ 3809385 h 3891935"/>
                <a:gd name="connsiteX10" fmla="*/ 1409700 w 2241550"/>
                <a:gd name="connsiteY10" fmla="*/ 3155335 h 3891935"/>
                <a:gd name="connsiteX11" fmla="*/ 1276350 w 2241550"/>
                <a:gd name="connsiteY11" fmla="*/ 2640985 h 3891935"/>
                <a:gd name="connsiteX12" fmla="*/ 1492250 w 2241550"/>
                <a:gd name="connsiteY12" fmla="*/ 1631335 h 3891935"/>
                <a:gd name="connsiteX13" fmla="*/ 2241550 w 2241550"/>
                <a:gd name="connsiteY13" fmla="*/ 1142385 h 3891935"/>
                <a:gd name="connsiteX14" fmla="*/ 2146300 w 2241550"/>
                <a:gd name="connsiteY14" fmla="*/ 856635 h 3891935"/>
                <a:gd name="connsiteX15" fmla="*/ 1403350 w 2241550"/>
                <a:gd name="connsiteY15" fmla="*/ 412135 h 3891935"/>
                <a:gd name="connsiteX16" fmla="*/ 1244600 w 2241550"/>
                <a:gd name="connsiteY16" fmla="*/ 570885 h 3891935"/>
                <a:gd name="connsiteX17" fmla="*/ 1836120 w 2241550"/>
                <a:gd name="connsiteY17" fmla="*/ 1022705 h 3891935"/>
                <a:gd name="connsiteX18" fmla="*/ 1189514 w 2241550"/>
                <a:gd name="connsiteY18" fmla="*/ 1272904 h 3891935"/>
                <a:gd name="connsiteX19" fmla="*/ 133350 w 2241550"/>
                <a:gd name="connsiteY19" fmla="*/ 5735 h 3891935"/>
                <a:gd name="connsiteX20" fmla="*/ 50800 w 2241550"/>
                <a:gd name="connsiteY20" fmla="*/ 5735 h 3891935"/>
                <a:gd name="connsiteX0" fmla="*/ 50800 w 2241550"/>
                <a:gd name="connsiteY0" fmla="*/ 4707 h 3890907"/>
                <a:gd name="connsiteX1" fmla="*/ 0 w 2241550"/>
                <a:gd name="connsiteY1" fmla="*/ 80907 h 3890907"/>
                <a:gd name="connsiteX2" fmla="*/ 983685 w 2241550"/>
                <a:gd name="connsiteY2" fmla="*/ 1766372 h 3890907"/>
                <a:gd name="connsiteX3" fmla="*/ 850900 w 2241550"/>
                <a:gd name="connsiteY3" fmla="*/ 2316107 h 3890907"/>
                <a:gd name="connsiteX4" fmla="*/ 958850 w 2241550"/>
                <a:gd name="connsiteY4" fmla="*/ 2620907 h 3890907"/>
                <a:gd name="connsiteX5" fmla="*/ 1168400 w 2241550"/>
                <a:gd name="connsiteY5" fmla="*/ 3205107 h 3890907"/>
                <a:gd name="connsiteX6" fmla="*/ 1143000 w 2241550"/>
                <a:gd name="connsiteY6" fmla="*/ 3738507 h 3890907"/>
                <a:gd name="connsiteX7" fmla="*/ 946150 w 2241550"/>
                <a:gd name="connsiteY7" fmla="*/ 3814707 h 3890907"/>
                <a:gd name="connsiteX8" fmla="*/ 1225550 w 2241550"/>
                <a:gd name="connsiteY8" fmla="*/ 3890907 h 3890907"/>
                <a:gd name="connsiteX9" fmla="*/ 1314450 w 2241550"/>
                <a:gd name="connsiteY9" fmla="*/ 3808357 h 3890907"/>
                <a:gd name="connsiteX10" fmla="*/ 1409700 w 2241550"/>
                <a:gd name="connsiteY10" fmla="*/ 3154307 h 3890907"/>
                <a:gd name="connsiteX11" fmla="*/ 1276350 w 2241550"/>
                <a:gd name="connsiteY11" fmla="*/ 2639957 h 3890907"/>
                <a:gd name="connsiteX12" fmla="*/ 1492250 w 2241550"/>
                <a:gd name="connsiteY12" fmla="*/ 1630307 h 3890907"/>
                <a:gd name="connsiteX13" fmla="*/ 2241550 w 2241550"/>
                <a:gd name="connsiteY13" fmla="*/ 1141357 h 3890907"/>
                <a:gd name="connsiteX14" fmla="*/ 2146300 w 2241550"/>
                <a:gd name="connsiteY14" fmla="*/ 855607 h 3890907"/>
                <a:gd name="connsiteX15" fmla="*/ 1403350 w 2241550"/>
                <a:gd name="connsiteY15" fmla="*/ 411107 h 3890907"/>
                <a:gd name="connsiteX16" fmla="*/ 1244600 w 2241550"/>
                <a:gd name="connsiteY16" fmla="*/ 569857 h 3890907"/>
                <a:gd name="connsiteX17" fmla="*/ 1836120 w 2241550"/>
                <a:gd name="connsiteY17" fmla="*/ 1021677 h 3890907"/>
                <a:gd name="connsiteX18" fmla="*/ 1189514 w 2241550"/>
                <a:gd name="connsiteY18" fmla="*/ 1271876 h 3890907"/>
                <a:gd name="connsiteX19" fmla="*/ 152118 w 2241550"/>
                <a:gd name="connsiteY19" fmla="*/ 7835 h 3890907"/>
                <a:gd name="connsiteX20" fmla="*/ 50800 w 2241550"/>
                <a:gd name="connsiteY20" fmla="*/ 4707 h 3890907"/>
                <a:gd name="connsiteX0" fmla="*/ 50800 w 2241550"/>
                <a:gd name="connsiteY0" fmla="*/ 4707 h 3890907"/>
                <a:gd name="connsiteX1" fmla="*/ 0 w 2241550"/>
                <a:gd name="connsiteY1" fmla="*/ 80907 h 3890907"/>
                <a:gd name="connsiteX2" fmla="*/ 983685 w 2241550"/>
                <a:gd name="connsiteY2" fmla="*/ 1766372 h 3890907"/>
                <a:gd name="connsiteX3" fmla="*/ 850900 w 2241550"/>
                <a:gd name="connsiteY3" fmla="*/ 2316107 h 3890907"/>
                <a:gd name="connsiteX4" fmla="*/ 958850 w 2241550"/>
                <a:gd name="connsiteY4" fmla="*/ 2620907 h 3890907"/>
                <a:gd name="connsiteX5" fmla="*/ 1168400 w 2241550"/>
                <a:gd name="connsiteY5" fmla="*/ 3205107 h 3890907"/>
                <a:gd name="connsiteX6" fmla="*/ 1143000 w 2241550"/>
                <a:gd name="connsiteY6" fmla="*/ 3738507 h 3890907"/>
                <a:gd name="connsiteX7" fmla="*/ 946150 w 2241550"/>
                <a:gd name="connsiteY7" fmla="*/ 3814707 h 3890907"/>
                <a:gd name="connsiteX8" fmla="*/ 1225550 w 2241550"/>
                <a:gd name="connsiteY8" fmla="*/ 3890907 h 3890907"/>
                <a:gd name="connsiteX9" fmla="*/ 1314450 w 2241550"/>
                <a:gd name="connsiteY9" fmla="*/ 3808357 h 3890907"/>
                <a:gd name="connsiteX10" fmla="*/ 1409700 w 2241550"/>
                <a:gd name="connsiteY10" fmla="*/ 3154307 h 3890907"/>
                <a:gd name="connsiteX11" fmla="*/ 1276350 w 2241550"/>
                <a:gd name="connsiteY11" fmla="*/ 2639957 h 3890907"/>
                <a:gd name="connsiteX12" fmla="*/ 1492250 w 2241550"/>
                <a:gd name="connsiteY12" fmla="*/ 1630307 h 3890907"/>
                <a:gd name="connsiteX13" fmla="*/ 2241550 w 2241550"/>
                <a:gd name="connsiteY13" fmla="*/ 1141357 h 3890907"/>
                <a:gd name="connsiteX14" fmla="*/ 2146300 w 2241550"/>
                <a:gd name="connsiteY14" fmla="*/ 855607 h 3890907"/>
                <a:gd name="connsiteX15" fmla="*/ 1403350 w 2241550"/>
                <a:gd name="connsiteY15" fmla="*/ 411107 h 3890907"/>
                <a:gd name="connsiteX16" fmla="*/ 1244600 w 2241550"/>
                <a:gd name="connsiteY16" fmla="*/ 569857 h 3890907"/>
                <a:gd name="connsiteX17" fmla="*/ 1836120 w 2241550"/>
                <a:gd name="connsiteY17" fmla="*/ 1021677 h 3890907"/>
                <a:gd name="connsiteX18" fmla="*/ 1189514 w 2241550"/>
                <a:gd name="connsiteY18" fmla="*/ 1271876 h 3890907"/>
                <a:gd name="connsiteX19" fmla="*/ 152118 w 2241550"/>
                <a:gd name="connsiteY19" fmla="*/ 7835 h 3890907"/>
                <a:gd name="connsiteX20" fmla="*/ 50800 w 2241550"/>
                <a:gd name="connsiteY20" fmla="*/ 4707 h 3890907"/>
                <a:gd name="connsiteX0" fmla="*/ 50800 w 2241550"/>
                <a:gd name="connsiteY0" fmla="*/ 8834 h 3895034"/>
                <a:gd name="connsiteX1" fmla="*/ 0 w 2241550"/>
                <a:gd name="connsiteY1" fmla="*/ 85034 h 3895034"/>
                <a:gd name="connsiteX2" fmla="*/ 983685 w 2241550"/>
                <a:gd name="connsiteY2" fmla="*/ 1770499 h 3895034"/>
                <a:gd name="connsiteX3" fmla="*/ 850900 w 2241550"/>
                <a:gd name="connsiteY3" fmla="*/ 2320234 h 3895034"/>
                <a:gd name="connsiteX4" fmla="*/ 958850 w 2241550"/>
                <a:gd name="connsiteY4" fmla="*/ 2625034 h 3895034"/>
                <a:gd name="connsiteX5" fmla="*/ 1168400 w 2241550"/>
                <a:gd name="connsiteY5" fmla="*/ 3209234 h 3895034"/>
                <a:gd name="connsiteX6" fmla="*/ 1143000 w 2241550"/>
                <a:gd name="connsiteY6" fmla="*/ 3742634 h 3895034"/>
                <a:gd name="connsiteX7" fmla="*/ 946150 w 2241550"/>
                <a:gd name="connsiteY7" fmla="*/ 3818834 h 3895034"/>
                <a:gd name="connsiteX8" fmla="*/ 1225550 w 2241550"/>
                <a:gd name="connsiteY8" fmla="*/ 3895034 h 3895034"/>
                <a:gd name="connsiteX9" fmla="*/ 1314450 w 2241550"/>
                <a:gd name="connsiteY9" fmla="*/ 3812484 h 3895034"/>
                <a:gd name="connsiteX10" fmla="*/ 1409700 w 2241550"/>
                <a:gd name="connsiteY10" fmla="*/ 3158434 h 3895034"/>
                <a:gd name="connsiteX11" fmla="*/ 1276350 w 2241550"/>
                <a:gd name="connsiteY11" fmla="*/ 2644084 h 3895034"/>
                <a:gd name="connsiteX12" fmla="*/ 1492250 w 2241550"/>
                <a:gd name="connsiteY12" fmla="*/ 1634434 h 3895034"/>
                <a:gd name="connsiteX13" fmla="*/ 2241550 w 2241550"/>
                <a:gd name="connsiteY13" fmla="*/ 1145484 h 3895034"/>
                <a:gd name="connsiteX14" fmla="*/ 2146300 w 2241550"/>
                <a:gd name="connsiteY14" fmla="*/ 859734 h 3895034"/>
                <a:gd name="connsiteX15" fmla="*/ 1403350 w 2241550"/>
                <a:gd name="connsiteY15" fmla="*/ 415234 h 3895034"/>
                <a:gd name="connsiteX16" fmla="*/ 1244600 w 2241550"/>
                <a:gd name="connsiteY16" fmla="*/ 573984 h 3895034"/>
                <a:gd name="connsiteX17" fmla="*/ 1836120 w 2241550"/>
                <a:gd name="connsiteY17" fmla="*/ 1025804 h 3895034"/>
                <a:gd name="connsiteX18" fmla="*/ 1189514 w 2241550"/>
                <a:gd name="connsiteY18" fmla="*/ 1276003 h 3895034"/>
                <a:gd name="connsiteX19" fmla="*/ 152118 w 2241550"/>
                <a:gd name="connsiteY19" fmla="*/ 11962 h 3895034"/>
                <a:gd name="connsiteX20" fmla="*/ 50800 w 2241550"/>
                <a:gd name="connsiteY20" fmla="*/ 8834 h 3895034"/>
                <a:gd name="connsiteX0" fmla="*/ 58620 w 2241550"/>
                <a:gd name="connsiteY0" fmla="*/ 8193 h 3897521"/>
                <a:gd name="connsiteX1" fmla="*/ 0 w 2241550"/>
                <a:gd name="connsiteY1" fmla="*/ 87521 h 3897521"/>
                <a:gd name="connsiteX2" fmla="*/ 983685 w 2241550"/>
                <a:gd name="connsiteY2" fmla="*/ 1772986 h 3897521"/>
                <a:gd name="connsiteX3" fmla="*/ 850900 w 2241550"/>
                <a:gd name="connsiteY3" fmla="*/ 2322721 h 3897521"/>
                <a:gd name="connsiteX4" fmla="*/ 958850 w 2241550"/>
                <a:gd name="connsiteY4" fmla="*/ 2627521 h 3897521"/>
                <a:gd name="connsiteX5" fmla="*/ 1168400 w 2241550"/>
                <a:gd name="connsiteY5" fmla="*/ 3211721 h 3897521"/>
                <a:gd name="connsiteX6" fmla="*/ 1143000 w 2241550"/>
                <a:gd name="connsiteY6" fmla="*/ 3745121 h 3897521"/>
                <a:gd name="connsiteX7" fmla="*/ 946150 w 2241550"/>
                <a:gd name="connsiteY7" fmla="*/ 3821321 h 3897521"/>
                <a:gd name="connsiteX8" fmla="*/ 1225550 w 2241550"/>
                <a:gd name="connsiteY8" fmla="*/ 3897521 h 3897521"/>
                <a:gd name="connsiteX9" fmla="*/ 1314450 w 2241550"/>
                <a:gd name="connsiteY9" fmla="*/ 3814971 h 3897521"/>
                <a:gd name="connsiteX10" fmla="*/ 1409700 w 2241550"/>
                <a:gd name="connsiteY10" fmla="*/ 3160921 h 3897521"/>
                <a:gd name="connsiteX11" fmla="*/ 1276350 w 2241550"/>
                <a:gd name="connsiteY11" fmla="*/ 2646571 h 3897521"/>
                <a:gd name="connsiteX12" fmla="*/ 1492250 w 2241550"/>
                <a:gd name="connsiteY12" fmla="*/ 1636921 h 3897521"/>
                <a:gd name="connsiteX13" fmla="*/ 2241550 w 2241550"/>
                <a:gd name="connsiteY13" fmla="*/ 1147971 h 3897521"/>
                <a:gd name="connsiteX14" fmla="*/ 2146300 w 2241550"/>
                <a:gd name="connsiteY14" fmla="*/ 862221 h 3897521"/>
                <a:gd name="connsiteX15" fmla="*/ 1403350 w 2241550"/>
                <a:gd name="connsiteY15" fmla="*/ 417721 h 3897521"/>
                <a:gd name="connsiteX16" fmla="*/ 1244600 w 2241550"/>
                <a:gd name="connsiteY16" fmla="*/ 576471 h 3897521"/>
                <a:gd name="connsiteX17" fmla="*/ 1836120 w 2241550"/>
                <a:gd name="connsiteY17" fmla="*/ 1028291 h 3897521"/>
                <a:gd name="connsiteX18" fmla="*/ 1189514 w 2241550"/>
                <a:gd name="connsiteY18" fmla="*/ 1278490 h 3897521"/>
                <a:gd name="connsiteX19" fmla="*/ 152118 w 2241550"/>
                <a:gd name="connsiteY19" fmla="*/ 14449 h 3897521"/>
                <a:gd name="connsiteX20" fmla="*/ 58620 w 2241550"/>
                <a:gd name="connsiteY20" fmla="*/ 8193 h 3897521"/>
                <a:gd name="connsiteX0" fmla="*/ 58620 w 2241550"/>
                <a:gd name="connsiteY0" fmla="*/ 4823 h 3894151"/>
                <a:gd name="connsiteX1" fmla="*/ 0 w 2241550"/>
                <a:gd name="connsiteY1" fmla="*/ 84151 h 3894151"/>
                <a:gd name="connsiteX2" fmla="*/ 983685 w 2241550"/>
                <a:gd name="connsiteY2" fmla="*/ 1769616 h 3894151"/>
                <a:gd name="connsiteX3" fmla="*/ 850900 w 2241550"/>
                <a:gd name="connsiteY3" fmla="*/ 2319351 h 3894151"/>
                <a:gd name="connsiteX4" fmla="*/ 958850 w 2241550"/>
                <a:gd name="connsiteY4" fmla="*/ 2624151 h 3894151"/>
                <a:gd name="connsiteX5" fmla="*/ 1168400 w 2241550"/>
                <a:gd name="connsiteY5" fmla="*/ 3208351 h 3894151"/>
                <a:gd name="connsiteX6" fmla="*/ 1143000 w 2241550"/>
                <a:gd name="connsiteY6" fmla="*/ 3741751 h 3894151"/>
                <a:gd name="connsiteX7" fmla="*/ 946150 w 2241550"/>
                <a:gd name="connsiteY7" fmla="*/ 3817951 h 3894151"/>
                <a:gd name="connsiteX8" fmla="*/ 1225550 w 2241550"/>
                <a:gd name="connsiteY8" fmla="*/ 3894151 h 3894151"/>
                <a:gd name="connsiteX9" fmla="*/ 1314450 w 2241550"/>
                <a:gd name="connsiteY9" fmla="*/ 3811601 h 3894151"/>
                <a:gd name="connsiteX10" fmla="*/ 1409700 w 2241550"/>
                <a:gd name="connsiteY10" fmla="*/ 3157551 h 3894151"/>
                <a:gd name="connsiteX11" fmla="*/ 1276350 w 2241550"/>
                <a:gd name="connsiteY11" fmla="*/ 2643201 h 3894151"/>
                <a:gd name="connsiteX12" fmla="*/ 1492250 w 2241550"/>
                <a:gd name="connsiteY12" fmla="*/ 1633551 h 3894151"/>
                <a:gd name="connsiteX13" fmla="*/ 2241550 w 2241550"/>
                <a:gd name="connsiteY13" fmla="*/ 1144601 h 3894151"/>
                <a:gd name="connsiteX14" fmla="*/ 2146300 w 2241550"/>
                <a:gd name="connsiteY14" fmla="*/ 858851 h 3894151"/>
                <a:gd name="connsiteX15" fmla="*/ 1403350 w 2241550"/>
                <a:gd name="connsiteY15" fmla="*/ 414351 h 3894151"/>
                <a:gd name="connsiteX16" fmla="*/ 1244600 w 2241550"/>
                <a:gd name="connsiteY16" fmla="*/ 573101 h 3894151"/>
                <a:gd name="connsiteX17" fmla="*/ 1836120 w 2241550"/>
                <a:gd name="connsiteY17" fmla="*/ 1024921 h 3894151"/>
                <a:gd name="connsiteX18" fmla="*/ 1189514 w 2241550"/>
                <a:gd name="connsiteY18" fmla="*/ 1275120 h 3894151"/>
                <a:gd name="connsiteX19" fmla="*/ 152118 w 2241550"/>
                <a:gd name="connsiteY19" fmla="*/ 11079 h 3894151"/>
                <a:gd name="connsiteX20" fmla="*/ 58620 w 2241550"/>
                <a:gd name="connsiteY20" fmla="*/ 4823 h 3894151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403350 w 2241550"/>
                <a:gd name="connsiteY15" fmla="*/ 416887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403350 w 2241550"/>
                <a:gd name="connsiteY15" fmla="*/ 416887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403350 w 2241550"/>
                <a:gd name="connsiteY15" fmla="*/ 416887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397094 w 2241550"/>
                <a:gd name="connsiteY15" fmla="*/ 424707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6300 w 2241550"/>
                <a:gd name="connsiteY14" fmla="*/ 861387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3172 w 2241550"/>
                <a:gd name="connsiteY14" fmla="*/ 873899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3172 w 2241550"/>
                <a:gd name="connsiteY14" fmla="*/ 873899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1550"/>
                <a:gd name="connsiteY0" fmla="*/ 7359 h 3896687"/>
                <a:gd name="connsiteX1" fmla="*/ 0 w 2241550"/>
                <a:gd name="connsiteY1" fmla="*/ 86687 h 3896687"/>
                <a:gd name="connsiteX2" fmla="*/ 983685 w 2241550"/>
                <a:gd name="connsiteY2" fmla="*/ 1772152 h 3896687"/>
                <a:gd name="connsiteX3" fmla="*/ 850900 w 2241550"/>
                <a:gd name="connsiteY3" fmla="*/ 2321887 h 3896687"/>
                <a:gd name="connsiteX4" fmla="*/ 958850 w 2241550"/>
                <a:gd name="connsiteY4" fmla="*/ 2626687 h 3896687"/>
                <a:gd name="connsiteX5" fmla="*/ 1168400 w 2241550"/>
                <a:gd name="connsiteY5" fmla="*/ 3210887 h 3896687"/>
                <a:gd name="connsiteX6" fmla="*/ 1143000 w 2241550"/>
                <a:gd name="connsiteY6" fmla="*/ 3744287 h 3896687"/>
                <a:gd name="connsiteX7" fmla="*/ 946150 w 2241550"/>
                <a:gd name="connsiteY7" fmla="*/ 3820487 h 3896687"/>
                <a:gd name="connsiteX8" fmla="*/ 1225550 w 2241550"/>
                <a:gd name="connsiteY8" fmla="*/ 3896687 h 3896687"/>
                <a:gd name="connsiteX9" fmla="*/ 1314450 w 2241550"/>
                <a:gd name="connsiteY9" fmla="*/ 3814137 h 3896687"/>
                <a:gd name="connsiteX10" fmla="*/ 1409700 w 2241550"/>
                <a:gd name="connsiteY10" fmla="*/ 3160087 h 3896687"/>
                <a:gd name="connsiteX11" fmla="*/ 1276350 w 2241550"/>
                <a:gd name="connsiteY11" fmla="*/ 2645737 h 3896687"/>
                <a:gd name="connsiteX12" fmla="*/ 1492250 w 2241550"/>
                <a:gd name="connsiteY12" fmla="*/ 1636087 h 3896687"/>
                <a:gd name="connsiteX13" fmla="*/ 2241550 w 2241550"/>
                <a:gd name="connsiteY13" fmla="*/ 1147137 h 3896687"/>
                <a:gd name="connsiteX14" fmla="*/ 2143172 w 2241550"/>
                <a:gd name="connsiteY14" fmla="*/ 873899 h 3896687"/>
                <a:gd name="connsiteX15" fmla="*/ 1397094 w 2241550"/>
                <a:gd name="connsiteY15" fmla="*/ 420015 h 3896687"/>
                <a:gd name="connsiteX16" fmla="*/ 1244600 w 2241550"/>
                <a:gd name="connsiteY16" fmla="*/ 575637 h 3896687"/>
                <a:gd name="connsiteX17" fmla="*/ 1836120 w 2241550"/>
                <a:gd name="connsiteY17" fmla="*/ 1027457 h 3896687"/>
                <a:gd name="connsiteX18" fmla="*/ 1189514 w 2241550"/>
                <a:gd name="connsiteY18" fmla="*/ 1277656 h 3896687"/>
                <a:gd name="connsiteX19" fmla="*/ 152118 w 2241550"/>
                <a:gd name="connsiteY19" fmla="*/ 13615 h 3896687"/>
                <a:gd name="connsiteX20" fmla="*/ 58620 w 2241550"/>
                <a:gd name="connsiteY20" fmla="*/ 7359 h 3896687"/>
                <a:gd name="connsiteX0" fmla="*/ 58620 w 2248415"/>
                <a:gd name="connsiteY0" fmla="*/ 7359 h 3896687"/>
                <a:gd name="connsiteX1" fmla="*/ 0 w 2248415"/>
                <a:gd name="connsiteY1" fmla="*/ 86687 h 3896687"/>
                <a:gd name="connsiteX2" fmla="*/ 983685 w 2248415"/>
                <a:gd name="connsiteY2" fmla="*/ 1772152 h 3896687"/>
                <a:gd name="connsiteX3" fmla="*/ 850900 w 2248415"/>
                <a:gd name="connsiteY3" fmla="*/ 2321887 h 3896687"/>
                <a:gd name="connsiteX4" fmla="*/ 958850 w 2248415"/>
                <a:gd name="connsiteY4" fmla="*/ 2626687 h 3896687"/>
                <a:gd name="connsiteX5" fmla="*/ 1168400 w 2248415"/>
                <a:gd name="connsiteY5" fmla="*/ 3210887 h 3896687"/>
                <a:gd name="connsiteX6" fmla="*/ 1143000 w 2248415"/>
                <a:gd name="connsiteY6" fmla="*/ 3744287 h 3896687"/>
                <a:gd name="connsiteX7" fmla="*/ 946150 w 2248415"/>
                <a:gd name="connsiteY7" fmla="*/ 3820487 h 3896687"/>
                <a:gd name="connsiteX8" fmla="*/ 1225550 w 2248415"/>
                <a:gd name="connsiteY8" fmla="*/ 3896687 h 3896687"/>
                <a:gd name="connsiteX9" fmla="*/ 1314450 w 2248415"/>
                <a:gd name="connsiteY9" fmla="*/ 3814137 h 3896687"/>
                <a:gd name="connsiteX10" fmla="*/ 1409700 w 2248415"/>
                <a:gd name="connsiteY10" fmla="*/ 3160087 h 3896687"/>
                <a:gd name="connsiteX11" fmla="*/ 1276350 w 2248415"/>
                <a:gd name="connsiteY11" fmla="*/ 2645737 h 3896687"/>
                <a:gd name="connsiteX12" fmla="*/ 1492250 w 2248415"/>
                <a:gd name="connsiteY12" fmla="*/ 1636087 h 3896687"/>
                <a:gd name="connsiteX13" fmla="*/ 2241550 w 2248415"/>
                <a:gd name="connsiteY13" fmla="*/ 1147137 h 3896687"/>
                <a:gd name="connsiteX14" fmla="*/ 2143172 w 2248415"/>
                <a:gd name="connsiteY14" fmla="*/ 873899 h 3896687"/>
                <a:gd name="connsiteX15" fmla="*/ 1397094 w 2248415"/>
                <a:gd name="connsiteY15" fmla="*/ 420015 h 3896687"/>
                <a:gd name="connsiteX16" fmla="*/ 1244600 w 2248415"/>
                <a:gd name="connsiteY16" fmla="*/ 575637 h 3896687"/>
                <a:gd name="connsiteX17" fmla="*/ 1836120 w 2248415"/>
                <a:gd name="connsiteY17" fmla="*/ 1027457 h 3896687"/>
                <a:gd name="connsiteX18" fmla="*/ 1189514 w 2248415"/>
                <a:gd name="connsiteY18" fmla="*/ 1277656 h 3896687"/>
                <a:gd name="connsiteX19" fmla="*/ 152118 w 2248415"/>
                <a:gd name="connsiteY19" fmla="*/ 13615 h 3896687"/>
                <a:gd name="connsiteX20" fmla="*/ 58620 w 2248415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50900 w 2255411"/>
                <a:gd name="connsiteY3" fmla="*/ 2321887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50900 w 2255411"/>
                <a:gd name="connsiteY3" fmla="*/ 2321887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50900 w 2255411"/>
                <a:gd name="connsiteY3" fmla="*/ 2321887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50900 w 2255411"/>
                <a:gd name="connsiteY3" fmla="*/ 2321887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83685 w 2255411"/>
                <a:gd name="connsiteY2" fmla="*/ 1772152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76350 w 2255411"/>
                <a:gd name="connsiteY11" fmla="*/ 2645737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90426 w 2255411"/>
                <a:gd name="connsiteY11" fmla="*/ 2647301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90426 w 2255411"/>
                <a:gd name="connsiteY11" fmla="*/ 2647301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90426 w 2255411"/>
                <a:gd name="connsiteY11" fmla="*/ 2647301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14450 w 2255411"/>
                <a:gd name="connsiteY9" fmla="*/ 3814137 h 3896687"/>
                <a:gd name="connsiteX10" fmla="*/ 1409700 w 2255411"/>
                <a:gd name="connsiteY10" fmla="*/ 3160087 h 3896687"/>
                <a:gd name="connsiteX11" fmla="*/ 1290426 w 2255411"/>
                <a:gd name="connsiteY11" fmla="*/ 2647301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96687"/>
                <a:gd name="connsiteX1" fmla="*/ 0 w 2255411"/>
                <a:gd name="connsiteY1" fmla="*/ 86687 h 3896687"/>
                <a:gd name="connsiteX2" fmla="*/ 975865 w 2255411"/>
                <a:gd name="connsiteY2" fmla="*/ 1775280 h 3896687"/>
                <a:gd name="connsiteX3" fmla="*/ 844644 w 2255411"/>
                <a:gd name="connsiteY3" fmla="*/ 2317195 h 3896687"/>
                <a:gd name="connsiteX4" fmla="*/ 958850 w 2255411"/>
                <a:gd name="connsiteY4" fmla="*/ 2626687 h 3896687"/>
                <a:gd name="connsiteX5" fmla="*/ 1168400 w 2255411"/>
                <a:gd name="connsiteY5" fmla="*/ 3210887 h 3896687"/>
                <a:gd name="connsiteX6" fmla="*/ 1143000 w 2255411"/>
                <a:gd name="connsiteY6" fmla="*/ 3744287 h 3896687"/>
                <a:gd name="connsiteX7" fmla="*/ 946150 w 2255411"/>
                <a:gd name="connsiteY7" fmla="*/ 3820487 h 3896687"/>
                <a:gd name="connsiteX8" fmla="*/ 1225550 w 2255411"/>
                <a:gd name="connsiteY8" fmla="*/ 3896687 h 3896687"/>
                <a:gd name="connsiteX9" fmla="*/ 1320706 w 2255411"/>
                <a:gd name="connsiteY9" fmla="*/ 3823521 h 3896687"/>
                <a:gd name="connsiteX10" fmla="*/ 1409700 w 2255411"/>
                <a:gd name="connsiteY10" fmla="*/ 3160087 h 3896687"/>
                <a:gd name="connsiteX11" fmla="*/ 1290426 w 2255411"/>
                <a:gd name="connsiteY11" fmla="*/ 2647301 h 3896687"/>
                <a:gd name="connsiteX12" fmla="*/ 1492250 w 2255411"/>
                <a:gd name="connsiteY12" fmla="*/ 1636087 h 3896687"/>
                <a:gd name="connsiteX13" fmla="*/ 2241550 w 2255411"/>
                <a:gd name="connsiteY13" fmla="*/ 1147137 h 3896687"/>
                <a:gd name="connsiteX14" fmla="*/ 2143172 w 2255411"/>
                <a:gd name="connsiteY14" fmla="*/ 873899 h 3896687"/>
                <a:gd name="connsiteX15" fmla="*/ 1397094 w 2255411"/>
                <a:gd name="connsiteY15" fmla="*/ 420015 h 3896687"/>
                <a:gd name="connsiteX16" fmla="*/ 1244600 w 2255411"/>
                <a:gd name="connsiteY16" fmla="*/ 575637 h 3896687"/>
                <a:gd name="connsiteX17" fmla="*/ 1836120 w 2255411"/>
                <a:gd name="connsiteY17" fmla="*/ 1027457 h 3896687"/>
                <a:gd name="connsiteX18" fmla="*/ 1189514 w 2255411"/>
                <a:gd name="connsiteY18" fmla="*/ 1277656 h 3896687"/>
                <a:gd name="connsiteX19" fmla="*/ 152118 w 2255411"/>
                <a:gd name="connsiteY19" fmla="*/ 13615 h 3896687"/>
                <a:gd name="connsiteX20" fmla="*/ 58620 w 2255411"/>
                <a:gd name="connsiteY20" fmla="*/ 7359 h 3896687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0706 w 2255411"/>
                <a:gd name="connsiteY9" fmla="*/ 3823521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0706 w 2255411"/>
                <a:gd name="connsiteY9" fmla="*/ 3823521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0706 w 2255411"/>
                <a:gd name="connsiteY9" fmla="*/ 3823521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0706 w 2255411"/>
                <a:gd name="connsiteY9" fmla="*/ 3823521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5398 w 2255411"/>
                <a:gd name="connsiteY9" fmla="*/ 3824694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5398 w 2255411"/>
                <a:gd name="connsiteY9" fmla="*/ 3824694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5398 w 2255411"/>
                <a:gd name="connsiteY9" fmla="*/ 3824694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46150 w 2255411"/>
                <a:gd name="connsiteY7" fmla="*/ 3820487 h 3885739"/>
                <a:gd name="connsiteX8" fmla="*/ 1209910 w 2255411"/>
                <a:gd name="connsiteY8" fmla="*/ 3885739 h 3885739"/>
                <a:gd name="connsiteX9" fmla="*/ 1325398 w 2255411"/>
                <a:gd name="connsiteY9" fmla="*/ 3824694 h 3885739"/>
                <a:gd name="connsiteX10" fmla="*/ 1409700 w 2255411"/>
                <a:gd name="connsiteY10" fmla="*/ 3160087 h 3885739"/>
                <a:gd name="connsiteX11" fmla="*/ 1290426 w 2255411"/>
                <a:gd name="connsiteY11" fmla="*/ 2647301 h 3885739"/>
                <a:gd name="connsiteX12" fmla="*/ 1492250 w 2255411"/>
                <a:gd name="connsiteY12" fmla="*/ 1636087 h 3885739"/>
                <a:gd name="connsiteX13" fmla="*/ 2241550 w 2255411"/>
                <a:gd name="connsiteY13" fmla="*/ 1147137 h 3885739"/>
                <a:gd name="connsiteX14" fmla="*/ 2143172 w 2255411"/>
                <a:gd name="connsiteY14" fmla="*/ 873899 h 3885739"/>
                <a:gd name="connsiteX15" fmla="*/ 1397094 w 2255411"/>
                <a:gd name="connsiteY15" fmla="*/ 420015 h 3885739"/>
                <a:gd name="connsiteX16" fmla="*/ 1244600 w 2255411"/>
                <a:gd name="connsiteY16" fmla="*/ 575637 h 3885739"/>
                <a:gd name="connsiteX17" fmla="*/ 1836120 w 2255411"/>
                <a:gd name="connsiteY17" fmla="*/ 1027457 h 3885739"/>
                <a:gd name="connsiteX18" fmla="*/ 1189514 w 2255411"/>
                <a:gd name="connsiteY18" fmla="*/ 1277656 h 3885739"/>
                <a:gd name="connsiteX19" fmla="*/ 152118 w 2255411"/>
                <a:gd name="connsiteY19" fmla="*/ 13615 h 3885739"/>
                <a:gd name="connsiteX20" fmla="*/ 58620 w 2255411"/>
                <a:gd name="connsiteY20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1064936 w 2255411"/>
                <a:gd name="connsiteY7" fmla="*/ 3773707 h 3885739"/>
                <a:gd name="connsiteX8" fmla="*/ 946150 w 2255411"/>
                <a:gd name="connsiteY8" fmla="*/ 3820487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800"/>
                <a:gd name="connsiteX1" fmla="*/ 0 w 2255411"/>
                <a:gd name="connsiteY1" fmla="*/ 86687 h 3885800"/>
                <a:gd name="connsiteX2" fmla="*/ 975865 w 2255411"/>
                <a:gd name="connsiteY2" fmla="*/ 1775280 h 3885800"/>
                <a:gd name="connsiteX3" fmla="*/ 844644 w 2255411"/>
                <a:gd name="connsiteY3" fmla="*/ 2317195 h 3885800"/>
                <a:gd name="connsiteX4" fmla="*/ 958850 w 2255411"/>
                <a:gd name="connsiteY4" fmla="*/ 2626687 h 3885800"/>
                <a:gd name="connsiteX5" fmla="*/ 1168400 w 2255411"/>
                <a:gd name="connsiteY5" fmla="*/ 3210887 h 3885800"/>
                <a:gd name="connsiteX6" fmla="*/ 1143000 w 2255411"/>
                <a:gd name="connsiteY6" fmla="*/ 3744287 h 3885800"/>
                <a:gd name="connsiteX7" fmla="*/ 1064936 w 2255411"/>
                <a:gd name="connsiteY7" fmla="*/ 3773707 h 3885800"/>
                <a:gd name="connsiteX8" fmla="*/ 971955 w 2255411"/>
                <a:gd name="connsiteY8" fmla="*/ 3869752 h 3885800"/>
                <a:gd name="connsiteX9" fmla="*/ 1209910 w 2255411"/>
                <a:gd name="connsiteY9" fmla="*/ 3885739 h 3885800"/>
                <a:gd name="connsiteX10" fmla="*/ 1325398 w 2255411"/>
                <a:gd name="connsiteY10" fmla="*/ 3824694 h 3885800"/>
                <a:gd name="connsiteX11" fmla="*/ 1409700 w 2255411"/>
                <a:gd name="connsiteY11" fmla="*/ 3160087 h 3885800"/>
                <a:gd name="connsiteX12" fmla="*/ 1290426 w 2255411"/>
                <a:gd name="connsiteY12" fmla="*/ 2647301 h 3885800"/>
                <a:gd name="connsiteX13" fmla="*/ 1492250 w 2255411"/>
                <a:gd name="connsiteY13" fmla="*/ 1636087 h 3885800"/>
                <a:gd name="connsiteX14" fmla="*/ 2241550 w 2255411"/>
                <a:gd name="connsiteY14" fmla="*/ 1147137 h 3885800"/>
                <a:gd name="connsiteX15" fmla="*/ 2143172 w 2255411"/>
                <a:gd name="connsiteY15" fmla="*/ 873899 h 3885800"/>
                <a:gd name="connsiteX16" fmla="*/ 1397094 w 2255411"/>
                <a:gd name="connsiteY16" fmla="*/ 420015 h 3885800"/>
                <a:gd name="connsiteX17" fmla="*/ 1244600 w 2255411"/>
                <a:gd name="connsiteY17" fmla="*/ 575637 h 3885800"/>
                <a:gd name="connsiteX18" fmla="*/ 1836120 w 2255411"/>
                <a:gd name="connsiteY18" fmla="*/ 1027457 h 3885800"/>
                <a:gd name="connsiteX19" fmla="*/ 1189514 w 2255411"/>
                <a:gd name="connsiteY19" fmla="*/ 1277656 h 3885800"/>
                <a:gd name="connsiteX20" fmla="*/ 152118 w 2255411"/>
                <a:gd name="connsiteY20" fmla="*/ 13615 h 3885800"/>
                <a:gd name="connsiteX21" fmla="*/ 58620 w 2255411"/>
                <a:gd name="connsiteY21" fmla="*/ 7359 h 3885800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1064936 w 2255411"/>
                <a:gd name="connsiteY7" fmla="*/ 3773707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1064936 w 2255411"/>
                <a:gd name="connsiteY7" fmla="*/ 3773707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1064936 w 2255411"/>
                <a:gd name="connsiteY7" fmla="*/ 3773707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74618 w 2255411"/>
                <a:gd name="connsiteY7" fmla="*/ 3776053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43000 w 2255411"/>
                <a:gd name="connsiteY6" fmla="*/ 3744287 h 3885739"/>
                <a:gd name="connsiteX7" fmla="*/ 974618 w 2255411"/>
                <a:gd name="connsiteY7" fmla="*/ 3776053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68400 w 2255411"/>
                <a:gd name="connsiteY5" fmla="*/ 3210887 h 3885739"/>
                <a:gd name="connsiteX6" fmla="*/ 1139481 w 2255411"/>
                <a:gd name="connsiteY6" fmla="*/ 3737249 h 3885739"/>
                <a:gd name="connsiteX7" fmla="*/ 974618 w 2255411"/>
                <a:gd name="connsiteY7" fmla="*/ 3776053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  <a:gd name="connsiteX0" fmla="*/ 58620 w 2255411"/>
                <a:gd name="connsiteY0" fmla="*/ 7359 h 3885739"/>
                <a:gd name="connsiteX1" fmla="*/ 0 w 2255411"/>
                <a:gd name="connsiteY1" fmla="*/ 86687 h 3885739"/>
                <a:gd name="connsiteX2" fmla="*/ 975865 w 2255411"/>
                <a:gd name="connsiteY2" fmla="*/ 1775280 h 3885739"/>
                <a:gd name="connsiteX3" fmla="*/ 844644 w 2255411"/>
                <a:gd name="connsiteY3" fmla="*/ 2317195 h 3885739"/>
                <a:gd name="connsiteX4" fmla="*/ 958850 w 2255411"/>
                <a:gd name="connsiteY4" fmla="*/ 2626687 h 3885739"/>
                <a:gd name="connsiteX5" fmla="*/ 1156670 w 2255411"/>
                <a:gd name="connsiteY5" fmla="*/ 3179217 h 3885739"/>
                <a:gd name="connsiteX6" fmla="*/ 1139481 w 2255411"/>
                <a:gd name="connsiteY6" fmla="*/ 3737249 h 3885739"/>
                <a:gd name="connsiteX7" fmla="*/ 974618 w 2255411"/>
                <a:gd name="connsiteY7" fmla="*/ 3776053 h 3885739"/>
                <a:gd name="connsiteX8" fmla="*/ 971955 w 2255411"/>
                <a:gd name="connsiteY8" fmla="*/ 3869752 h 3885739"/>
                <a:gd name="connsiteX9" fmla="*/ 1209910 w 2255411"/>
                <a:gd name="connsiteY9" fmla="*/ 3885739 h 3885739"/>
                <a:gd name="connsiteX10" fmla="*/ 1325398 w 2255411"/>
                <a:gd name="connsiteY10" fmla="*/ 3824694 h 3885739"/>
                <a:gd name="connsiteX11" fmla="*/ 1409700 w 2255411"/>
                <a:gd name="connsiteY11" fmla="*/ 3160087 h 3885739"/>
                <a:gd name="connsiteX12" fmla="*/ 1290426 w 2255411"/>
                <a:gd name="connsiteY12" fmla="*/ 2647301 h 3885739"/>
                <a:gd name="connsiteX13" fmla="*/ 1492250 w 2255411"/>
                <a:gd name="connsiteY13" fmla="*/ 1636087 h 3885739"/>
                <a:gd name="connsiteX14" fmla="*/ 2241550 w 2255411"/>
                <a:gd name="connsiteY14" fmla="*/ 1147137 h 3885739"/>
                <a:gd name="connsiteX15" fmla="*/ 2143172 w 2255411"/>
                <a:gd name="connsiteY15" fmla="*/ 873899 h 3885739"/>
                <a:gd name="connsiteX16" fmla="*/ 1397094 w 2255411"/>
                <a:gd name="connsiteY16" fmla="*/ 420015 h 3885739"/>
                <a:gd name="connsiteX17" fmla="*/ 1244600 w 2255411"/>
                <a:gd name="connsiteY17" fmla="*/ 575637 h 3885739"/>
                <a:gd name="connsiteX18" fmla="*/ 1836120 w 2255411"/>
                <a:gd name="connsiteY18" fmla="*/ 1027457 h 3885739"/>
                <a:gd name="connsiteX19" fmla="*/ 1189514 w 2255411"/>
                <a:gd name="connsiteY19" fmla="*/ 1277656 h 3885739"/>
                <a:gd name="connsiteX20" fmla="*/ 152118 w 2255411"/>
                <a:gd name="connsiteY20" fmla="*/ 13615 h 3885739"/>
                <a:gd name="connsiteX21" fmla="*/ 58620 w 2255411"/>
                <a:gd name="connsiteY21" fmla="*/ 7359 h 388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55411" h="3885739">
                  <a:moveTo>
                    <a:pt x="58620" y="7359"/>
                  </a:moveTo>
                  <a:cubicBezTo>
                    <a:pt x="9808" y="21102"/>
                    <a:pt x="10298" y="26106"/>
                    <a:pt x="0" y="86687"/>
                  </a:cubicBezTo>
                  <a:cubicBezTo>
                    <a:pt x="327895" y="648509"/>
                    <a:pt x="717566" y="1195864"/>
                    <a:pt x="975865" y="1775280"/>
                  </a:cubicBezTo>
                  <a:cubicBezTo>
                    <a:pt x="993641" y="1992932"/>
                    <a:pt x="905066" y="2201199"/>
                    <a:pt x="844644" y="2317195"/>
                  </a:cubicBezTo>
                  <a:lnTo>
                    <a:pt x="958850" y="2626687"/>
                  </a:lnTo>
                  <a:lnTo>
                    <a:pt x="1156670" y="3179217"/>
                  </a:lnTo>
                  <a:lnTo>
                    <a:pt x="1139481" y="3737249"/>
                  </a:lnTo>
                  <a:lnTo>
                    <a:pt x="974618" y="3776053"/>
                  </a:lnTo>
                  <a:cubicBezTo>
                    <a:pt x="943624" y="3808068"/>
                    <a:pt x="918496" y="3848294"/>
                    <a:pt x="971955" y="3869752"/>
                  </a:cubicBezTo>
                  <a:cubicBezTo>
                    <a:pt x="1068086" y="3884465"/>
                    <a:pt x="1095403" y="3884319"/>
                    <a:pt x="1209910" y="3885739"/>
                  </a:cubicBezTo>
                  <a:cubicBezTo>
                    <a:pt x="1309010" y="3865782"/>
                    <a:pt x="1288467" y="3872411"/>
                    <a:pt x="1325398" y="3824694"/>
                  </a:cubicBezTo>
                  <a:cubicBezTo>
                    <a:pt x="1361840" y="3611369"/>
                    <a:pt x="1377950" y="3378104"/>
                    <a:pt x="1409700" y="3160087"/>
                  </a:cubicBezTo>
                  <a:lnTo>
                    <a:pt x="1290426" y="2647301"/>
                  </a:lnTo>
                  <a:cubicBezTo>
                    <a:pt x="1473848" y="2440297"/>
                    <a:pt x="1665553" y="2129800"/>
                    <a:pt x="1492250" y="1636087"/>
                  </a:cubicBezTo>
                  <a:cubicBezTo>
                    <a:pt x="1788936" y="1462156"/>
                    <a:pt x="2176330" y="1233486"/>
                    <a:pt x="2241550" y="1147137"/>
                  </a:cubicBezTo>
                  <a:cubicBezTo>
                    <a:pt x="2268187" y="1052930"/>
                    <a:pt x="2266675" y="960286"/>
                    <a:pt x="2143172" y="873899"/>
                  </a:cubicBezTo>
                  <a:lnTo>
                    <a:pt x="1397094" y="420015"/>
                  </a:lnTo>
                  <a:cubicBezTo>
                    <a:pt x="1297259" y="404117"/>
                    <a:pt x="1202116" y="449214"/>
                    <a:pt x="1244600" y="575637"/>
                  </a:cubicBezTo>
                  <a:lnTo>
                    <a:pt x="1836120" y="1027457"/>
                  </a:lnTo>
                  <a:lnTo>
                    <a:pt x="1189514" y="1277656"/>
                  </a:lnTo>
                  <a:cubicBezTo>
                    <a:pt x="837459" y="855266"/>
                    <a:pt x="535061" y="441870"/>
                    <a:pt x="152118" y="13615"/>
                  </a:cubicBezTo>
                  <a:cubicBezTo>
                    <a:pt x="130857" y="1103"/>
                    <a:pt x="107432" y="-6384"/>
                    <a:pt x="58620" y="7359"/>
                  </a:cubicBezTo>
                  <a:close/>
                </a:path>
              </a:pathLst>
            </a:cu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502D1CA-3779-342A-86DF-085E3F5C6954}"/>
                </a:ext>
              </a:extLst>
            </p:cNvPr>
            <p:cNvSpPr/>
            <p:nvPr/>
          </p:nvSpPr>
          <p:spPr>
            <a:xfrm>
              <a:off x="-438150" y="4591050"/>
              <a:ext cx="2486025" cy="2486025"/>
            </a:xfrm>
            <a:prstGeom prst="ellipse">
              <a:avLst/>
            </a:pr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F70A098-110F-ACEE-BEFD-2CD9389FD46C}"/>
                </a:ext>
              </a:extLst>
            </p:cNvPr>
            <p:cNvSpPr/>
            <p:nvPr/>
          </p:nvSpPr>
          <p:spPr>
            <a:xfrm>
              <a:off x="-479126" y="6546057"/>
              <a:ext cx="3041350" cy="4407694"/>
            </a:xfrm>
            <a:custGeom>
              <a:avLst/>
              <a:gdLst>
                <a:gd name="connsiteX0" fmla="*/ 1771650 w 2847975"/>
                <a:gd name="connsiteY0" fmla="*/ 723900 h 4381500"/>
                <a:gd name="connsiteX1" fmla="*/ 2552700 w 2847975"/>
                <a:gd name="connsiteY1" fmla="*/ 0 h 4381500"/>
                <a:gd name="connsiteX2" fmla="*/ 2847975 w 2847975"/>
                <a:gd name="connsiteY2" fmla="*/ 742950 h 4381500"/>
                <a:gd name="connsiteX3" fmla="*/ 2543175 w 2847975"/>
                <a:gd name="connsiteY3" fmla="*/ 2266950 h 4381500"/>
                <a:gd name="connsiteX4" fmla="*/ 1600200 w 2847975"/>
                <a:gd name="connsiteY4" fmla="*/ 4210050 h 4381500"/>
                <a:gd name="connsiteX5" fmla="*/ 1304925 w 2847975"/>
                <a:gd name="connsiteY5" fmla="*/ 4362450 h 4381500"/>
                <a:gd name="connsiteX6" fmla="*/ 0 w 2847975"/>
                <a:gd name="connsiteY6" fmla="*/ 4381500 h 4381500"/>
                <a:gd name="connsiteX7" fmla="*/ 142875 w 2847975"/>
                <a:gd name="connsiteY7" fmla="*/ 3762375 h 4381500"/>
                <a:gd name="connsiteX8" fmla="*/ 952500 w 2847975"/>
                <a:gd name="connsiteY8" fmla="*/ 3771900 h 4381500"/>
                <a:gd name="connsiteX9" fmla="*/ 1714500 w 2847975"/>
                <a:gd name="connsiteY9" fmla="*/ 1743075 h 4381500"/>
                <a:gd name="connsiteX10" fmla="*/ 1771650 w 2847975"/>
                <a:gd name="connsiteY10" fmla="*/ 723900 h 4381500"/>
                <a:gd name="connsiteX0" fmla="*/ 1840706 w 2847975"/>
                <a:gd name="connsiteY0" fmla="*/ 757238 h 4381500"/>
                <a:gd name="connsiteX1" fmla="*/ 2552700 w 2847975"/>
                <a:gd name="connsiteY1" fmla="*/ 0 h 4381500"/>
                <a:gd name="connsiteX2" fmla="*/ 2847975 w 2847975"/>
                <a:gd name="connsiteY2" fmla="*/ 742950 h 4381500"/>
                <a:gd name="connsiteX3" fmla="*/ 2543175 w 2847975"/>
                <a:gd name="connsiteY3" fmla="*/ 2266950 h 4381500"/>
                <a:gd name="connsiteX4" fmla="*/ 1600200 w 2847975"/>
                <a:gd name="connsiteY4" fmla="*/ 4210050 h 4381500"/>
                <a:gd name="connsiteX5" fmla="*/ 1304925 w 2847975"/>
                <a:gd name="connsiteY5" fmla="*/ 4362450 h 4381500"/>
                <a:gd name="connsiteX6" fmla="*/ 0 w 2847975"/>
                <a:gd name="connsiteY6" fmla="*/ 4381500 h 4381500"/>
                <a:gd name="connsiteX7" fmla="*/ 142875 w 2847975"/>
                <a:gd name="connsiteY7" fmla="*/ 3762375 h 4381500"/>
                <a:gd name="connsiteX8" fmla="*/ 952500 w 2847975"/>
                <a:gd name="connsiteY8" fmla="*/ 3771900 h 4381500"/>
                <a:gd name="connsiteX9" fmla="*/ 1714500 w 2847975"/>
                <a:gd name="connsiteY9" fmla="*/ 1743075 h 4381500"/>
                <a:gd name="connsiteX10" fmla="*/ 1840706 w 2847975"/>
                <a:gd name="connsiteY10" fmla="*/ 757238 h 4381500"/>
                <a:gd name="connsiteX0" fmla="*/ 1926431 w 2847975"/>
                <a:gd name="connsiteY0" fmla="*/ 821532 h 4381500"/>
                <a:gd name="connsiteX1" fmla="*/ 2552700 w 2847975"/>
                <a:gd name="connsiteY1" fmla="*/ 0 h 4381500"/>
                <a:gd name="connsiteX2" fmla="*/ 2847975 w 2847975"/>
                <a:gd name="connsiteY2" fmla="*/ 742950 h 4381500"/>
                <a:gd name="connsiteX3" fmla="*/ 2543175 w 2847975"/>
                <a:gd name="connsiteY3" fmla="*/ 2266950 h 4381500"/>
                <a:gd name="connsiteX4" fmla="*/ 1600200 w 2847975"/>
                <a:gd name="connsiteY4" fmla="*/ 4210050 h 4381500"/>
                <a:gd name="connsiteX5" fmla="*/ 1304925 w 2847975"/>
                <a:gd name="connsiteY5" fmla="*/ 4362450 h 4381500"/>
                <a:gd name="connsiteX6" fmla="*/ 0 w 2847975"/>
                <a:gd name="connsiteY6" fmla="*/ 4381500 h 4381500"/>
                <a:gd name="connsiteX7" fmla="*/ 142875 w 2847975"/>
                <a:gd name="connsiteY7" fmla="*/ 3762375 h 4381500"/>
                <a:gd name="connsiteX8" fmla="*/ 952500 w 2847975"/>
                <a:gd name="connsiteY8" fmla="*/ 3771900 h 4381500"/>
                <a:gd name="connsiteX9" fmla="*/ 1714500 w 2847975"/>
                <a:gd name="connsiteY9" fmla="*/ 1743075 h 4381500"/>
                <a:gd name="connsiteX10" fmla="*/ 1926431 w 2847975"/>
                <a:gd name="connsiteY10" fmla="*/ 821532 h 4381500"/>
                <a:gd name="connsiteX0" fmla="*/ 1800225 w 2847975"/>
                <a:gd name="connsiteY0" fmla="*/ 740570 h 4381500"/>
                <a:gd name="connsiteX1" fmla="*/ 2552700 w 2847975"/>
                <a:gd name="connsiteY1" fmla="*/ 0 h 4381500"/>
                <a:gd name="connsiteX2" fmla="*/ 2847975 w 2847975"/>
                <a:gd name="connsiteY2" fmla="*/ 742950 h 4381500"/>
                <a:gd name="connsiteX3" fmla="*/ 2543175 w 2847975"/>
                <a:gd name="connsiteY3" fmla="*/ 2266950 h 4381500"/>
                <a:gd name="connsiteX4" fmla="*/ 1600200 w 2847975"/>
                <a:gd name="connsiteY4" fmla="*/ 4210050 h 4381500"/>
                <a:gd name="connsiteX5" fmla="*/ 1304925 w 2847975"/>
                <a:gd name="connsiteY5" fmla="*/ 4362450 h 4381500"/>
                <a:gd name="connsiteX6" fmla="*/ 0 w 2847975"/>
                <a:gd name="connsiteY6" fmla="*/ 4381500 h 4381500"/>
                <a:gd name="connsiteX7" fmla="*/ 142875 w 2847975"/>
                <a:gd name="connsiteY7" fmla="*/ 3762375 h 4381500"/>
                <a:gd name="connsiteX8" fmla="*/ 952500 w 2847975"/>
                <a:gd name="connsiteY8" fmla="*/ 3771900 h 4381500"/>
                <a:gd name="connsiteX9" fmla="*/ 1714500 w 2847975"/>
                <a:gd name="connsiteY9" fmla="*/ 1743075 h 4381500"/>
                <a:gd name="connsiteX10" fmla="*/ 1800225 w 2847975"/>
                <a:gd name="connsiteY10" fmla="*/ 740570 h 4381500"/>
                <a:gd name="connsiteX0" fmla="*/ 1800225 w 2847975"/>
                <a:gd name="connsiteY0" fmla="*/ 733427 h 4374357"/>
                <a:gd name="connsiteX1" fmla="*/ 2569369 w 2847975"/>
                <a:gd name="connsiteY1" fmla="*/ 0 h 4374357"/>
                <a:gd name="connsiteX2" fmla="*/ 2847975 w 2847975"/>
                <a:gd name="connsiteY2" fmla="*/ 735807 h 4374357"/>
                <a:gd name="connsiteX3" fmla="*/ 2543175 w 2847975"/>
                <a:gd name="connsiteY3" fmla="*/ 2259807 h 4374357"/>
                <a:gd name="connsiteX4" fmla="*/ 1600200 w 2847975"/>
                <a:gd name="connsiteY4" fmla="*/ 4202907 h 4374357"/>
                <a:gd name="connsiteX5" fmla="*/ 1304925 w 2847975"/>
                <a:gd name="connsiteY5" fmla="*/ 4355307 h 4374357"/>
                <a:gd name="connsiteX6" fmla="*/ 0 w 2847975"/>
                <a:gd name="connsiteY6" fmla="*/ 4374357 h 4374357"/>
                <a:gd name="connsiteX7" fmla="*/ 142875 w 2847975"/>
                <a:gd name="connsiteY7" fmla="*/ 3755232 h 4374357"/>
                <a:gd name="connsiteX8" fmla="*/ 952500 w 2847975"/>
                <a:gd name="connsiteY8" fmla="*/ 3764757 h 4374357"/>
                <a:gd name="connsiteX9" fmla="*/ 1714500 w 2847975"/>
                <a:gd name="connsiteY9" fmla="*/ 1735932 h 4374357"/>
                <a:gd name="connsiteX10" fmla="*/ 1800225 w 2847975"/>
                <a:gd name="connsiteY10" fmla="*/ 733427 h 4374357"/>
                <a:gd name="connsiteX0" fmla="*/ 1800225 w 2847975"/>
                <a:gd name="connsiteY0" fmla="*/ 733427 h 4374357"/>
                <a:gd name="connsiteX1" fmla="*/ 2569369 w 2847975"/>
                <a:gd name="connsiteY1" fmla="*/ 0 h 4374357"/>
                <a:gd name="connsiteX2" fmla="*/ 2847975 w 2847975"/>
                <a:gd name="connsiteY2" fmla="*/ 735807 h 4374357"/>
                <a:gd name="connsiteX3" fmla="*/ 2543175 w 2847975"/>
                <a:gd name="connsiteY3" fmla="*/ 2259807 h 4374357"/>
                <a:gd name="connsiteX4" fmla="*/ 1600200 w 2847975"/>
                <a:gd name="connsiteY4" fmla="*/ 4202907 h 4374357"/>
                <a:gd name="connsiteX5" fmla="*/ 1304925 w 2847975"/>
                <a:gd name="connsiteY5" fmla="*/ 4355307 h 4374357"/>
                <a:gd name="connsiteX6" fmla="*/ 0 w 2847975"/>
                <a:gd name="connsiteY6" fmla="*/ 4374357 h 4374357"/>
                <a:gd name="connsiteX7" fmla="*/ 142875 w 2847975"/>
                <a:gd name="connsiteY7" fmla="*/ 3755232 h 4374357"/>
                <a:gd name="connsiteX8" fmla="*/ 952500 w 2847975"/>
                <a:gd name="connsiteY8" fmla="*/ 3764757 h 4374357"/>
                <a:gd name="connsiteX9" fmla="*/ 1714500 w 2847975"/>
                <a:gd name="connsiteY9" fmla="*/ 1735932 h 4374357"/>
                <a:gd name="connsiteX10" fmla="*/ 1800225 w 2847975"/>
                <a:gd name="connsiteY10" fmla="*/ 733427 h 4374357"/>
                <a:gd name="connsiteX0" fmla="*/ 1800225 w 2847975"/>
                <a:gd name="connsiteY0" fmla="*/ 757239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800225 w 2847975"/>
                <a:gd name="connsiteY10" fmla="*/ 757239 h 4398169"/>
                <a:gd name="connsiteX0" fmla="*/ 1800225 w 2847975"/>
                <a:gd name="connsiteY0" fmla="*/ 757239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800225 w 2847975"/>
                <a:gd name="connsiteY10" fmla="*/ 757239 h 4398169"/>
                <a:gd name="connsiteX0" fmla="*/ 1800225 w 2847975"/>
                <a:gd name="connsiteY0" fmla="*/ 757239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800225 w 2847975"/>
                <a:gd name="connsiteY10" fmla="*/ 757239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43175 w 2847975"/>
                <a:gd name="connsiteY3" fmla="*/ 2283619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50319 w 2847975"/>
                <a:gd name="connsiteY3" fmla="*/ 2295525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50319 w 2847975"/>
                <a:gd name="connsiteY3" fmla="*/ 2295525 h 4398169"/>
                <a:gd name="connsiteX4" fmla="*/ 1600200 w 2847975"/>
                <a:gd name="connsiteY4" fmla="*/ 4226719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50319 w 2847975"/>
                <a:gd name="connsiteY3" fmla="*/ 2295525 h 4398169"/>
                <a:gd name="connsiteX4" fmla="*/ 1604962 w 2847975"/>
                <a:gd name="connsiteY4" fmla="*/ 4243388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50319 w 2847975"/>
                <a:gd name="connsiteY3" fmla="*/ 2295525 h 4398169"/>
                <a:gd name="connsiteX4" fmla="*/ 1604962 w 2847975"/>
                <a:gd name="connsiteY4" fmla="*/ 4243388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90700 w 2847975"/>
                <a:gd name="connsiteY0" fmla="*/ 747714 h 4398169"/>
                <a:gd name="connsiteX1" fmla="*/ 2559844 w 2847975"/>
                <a:gd name="connsiteY1" fmla="*/ 0 h 4398169"/>
                <a:gd name="connsiteX2" fmla="*/ 2847975 w 2847975"/>
                <a:gd name="connsiteY2" fmla="*/ 759619 h 4398169"/>
                <a:gd name="connsiteX3" fmla="*/ 2550319 w 2847975"/>
                <a:gd name="connsiteY3" fmla="*/ 2295525 h 4398169"/>
                <a:gd name="connsiteX4" fmla="*/ 1604962 w 2847975"/>
                <a:gd name="connsiteY4" fmla="*/ 4243388 h 4398169"/>
                <a:gd name="connsiteX5" fmla="*/ 1304925 w 2847975"/>
                <a:gd name="connsiteY5" fmla="*/ 4379119 h 4398169"/>
                <a:gd name="connsiteX6" fmla="*/ 0 w 2847975"/>
                <a:gd name="connsiteY6" fmla="*/ 4398169 h 4398169"/>
                <a:gd name="connsiteX7" fmla="*/ 142875 w 2847975"/>
                <a:gd name="connsiteY7" fmla="*/ 3779044 h 4398169"/>
                <a:gd name="connsiteX8" fmla="*/ 952500 w 2847975"/>
                <a:gd name="connsiteY8" fmla="*/ 3788569 h 4398169"/>
                <a:gd name="connsiteX9" fmla="*/ 1714500 w 2847975"/>
                <a:gd name="connsiteY9" fmla="*/ 1759744 h 4398169"/>
                <a:gd name="connsiteX10" fmla="*/ 1790700 w 2847975"/>
                <a:gd name="connsiteY10" fmla="*/ 747714 h 4398169"/>
                <a:gd name="connsiteX0" fmla="*/ 1764506 w 2821781"/>
                <a:gd name="connsiteY0" fmla="*/ 747714 h 4386263"/>
                <a:gd name="connsiteX1" fmla="*/ 2533650 w 2821781"/>
                <a:gd name="connsiteY1" fmla="*/ 0 h 4386263"/>
                <a:gd name="connsiteX2" fmla="*/ 2821781 w 2821781"/>
                <a:gd name="connsiteY2" fmla="*/ 759619 h 4386263"/>
                <a:gd name="connsiteX3" fmla="*/ 2524125 w 2821781"/>
                <a:gd name="connsiteY3" fmla="*/ 2295525 h 4386263"/>
                <a:gd name="connsiteX4" fmla="*/ 1578768 w 2821781"/>
                <a:gd name="connsiteY4" fmla="*/ 4243388 h 4386263"/>
                <a:gd name="connsiteX5" fmla="*/ 1278731 w 2821781"/>
                <a:gd name="connsiteY5" fmla="*/ 4379119 h 4386263"/>
                <a:gd name="connsiteX6" fmla="*/ 0 w 2821781"/>
                <a:gd name="connsiteY6" fmla="*/ 4386263 h 4386263"/>
                <a:gd name="connsiteX7" fmla="*/ 116681 w 2821781"/>
                <a:gd name="connsiteY7" fmla="*/ 3779044 h 4386263"/>
                <a:gd name="connsiteX8" fmla="*/ 926306 w 2821781"/>
                <a:gd name="connsiteY8" fmla="*/ 3788569 h 4386263"/>
                <a:gd name="connsiteX9" fmla="*/ 1688306 w 2821781"/>
                <a:gd name="connsiteY9" fmla="*/ 1759744 h 4386263"/>
                <a:gd name="connsiteX10" fmla="*/ 1764506 w 2821781"/>
                <a:gd name="connsiteY10" fmla="*/ 747714 h 4386263"/>
                <a:gd name="connsiteX0" fmla="*/ 1764506 w 2821781"/>
                <a:gd name="connsiteY0" fmla="*/ 747714 h 4386263"/>
                <a:gd name="connsiteX1" fmla="*/ 2533650 w 2821781"/>
                <a:gd name="connsiteY1" fmla="*/ 0 h 4386263"/>
                <a:gd name="connsiteX2" fmla="*/ 2821781 w 2821781"/>
                <a:gd name="connsiteY2" fmla="*/ 759619 h 4386263"/>
                <a:gd name="connsiteX3" fmla="*/ 2524125 w 2821781"/>
                <a:gd name="connsiteY3" fmla="*/ 2295525 h 4386263"/>
                <a:gd name="connsiteX4" fmla="*/ 1578768 w 2821781"/>
                <a:gd name="connsiteY4" fmla="*/ 4243388 h 4386263"/>
                <a:gd name="connsiteX5" fmla="*/ 1278731 w 2821781"/>
                <a:gd name="connsiteY5" fmla="*/ 4379119 h 4386263"/>
                <a:gd name="connsiteX6" fmla="*/ 0 w 2821781"/>
                <a:gd name="connsiteY6" fmla="*/ 4386263 h 4386263"/>
                <a:gd name="connsiteX7" fmla="*/ 116681 w 2821781"/>
                <a:gd name="connsiteY7" fmla="*/ 3779044 h 4386263"/>
                <a:gd name="connsiteX8" fmla="*/ 907256 w 2821781"/>
                <a:gd name="connsiteY8" fmla="*/ 3764756 h 4386263"/>
                <a:gd name="connsiteX9" fmla="*/ 1688306 w 2821781"/>
                <a:gd name="connsiteY9" fmla="*/ 1759744 h 4386263"/>
                <a:gd name="connsiteX10" fmla="*/ 1764506 w 2821781"/>
                <a:gd name="connsiteY10" fmla="*/ 747714 h 4386263"/>
                <a:gd name="connsiteX0" fmla="*/ 1764506 w 2821781"/>
                <a:gd name="connsiteY0" fmla="*/ 747714 h 4386263"/>
                <a:gd name="connsiteX1" fmla="*/ 2533650 w 2821781"/>
                <a:gd name="connsiteY1" fmla="*/ 0 h 4386263"/>
                <a:gd name="connsiteX2" fmla="*/ 2821781 w 2821781"/>
                <a:gd name="connsiteY2" fmla="*/ 759619 h 4386263"/>
                <a:gd name="connsiteX3" fmla="*/ 2524125 w 2821781"/>
                <a:gd name="connsiteY3" fmla="*/ 2295525 h 4386263"/>
                <a:gd name="connsiteX4" fmla="*/ 1578768 w 2821781"/>
                <a:gd name="connsiteY4" fmla="*/ 4243388 h 4386263"/>
                <a:gd name="connsiteX5" fmla="*/ 1278731 w 2821781"/>
                <a:gd name="connsiteY5" fmla="*/ 4379119 h 4386263"/>
                <a:gd name="connsiteX6" fmla="*/ 0 w 2821781"/>
                <a:gd name="connsiteY6" fmla="*/ 4386263 h 4386263"/>
                <a:gd name="connsiteX7" fmla="*/ 116681 w 2821781"/>
                <a:gd name="connsiteY7" fmla="*/ 3779044 h 4386263"/>
                <a:gd name="connsiteX8" fmla="*/ 907256 w 2821781"/>
                <a:gd name="connsiteY8" fmla="*/ 3764756 h 4386263"/>
                <a:gd name="connsiteX9" fmla="*/ 1688306 w 2821781"/>
                <a:gd name="connsiteY9" fmla="*/ 1759744 h 4386263"/>
                <a:gd name="connsiteX10" fmla="*/ 1764506 w 2821781"/>
                <a:gd name="connsiteY10" fmla="*/ 747714 h 4386263"/>
                <a:gd name="connsiteX0" fmla="*/ 1764506 w 2821781"/>
                <a:gd name="connsiteY0" fmla="*/ 747714 h 4386263"/>
                <a:gd name="connsiteX1" fmla="*/ 2533650 w 2821781"/>
                <a:gd name="connsiteY1" fmla="*/ 0 h 4386263"/>
                <a:gd name="connsiteX2" fmla="*/ 2821781 w 2821781"/>
                <a:gd name="connsiteY2" fmla="*/ 759619 h 4386263"/>
                <a:gd name="connsiteX3" fmla="*/ 2524125 w 2821781"/>
                <a:gd name="connsiteY3" fmla="*/ 2295525 h 4386263"/>
                <a:gd name="connsiteX4" fmla="*/ 1578768 w 2821781"/>
                <a:gd name="connsiteY4" fmla="*/ 4243388 h 4386263"/>
                <a:gd name="connsiteX5" fmla="*/ 1278731 w 2821781"/>
                <a:gd name="connsiteY5" fmla="*/ 4379119 h 4386263"/>
                <a:gd name="connsiteX6" fmla="*/ 0 w 2821781"/>
                <a:gd name="connsiteY6" fmla="*/ 4386263 h 4386263"/>
                <a:gd name="connsiteX7" fmla="*/ 116681 w 2821781"/>
                <a:gd name="connsiteY7" fmla="*/ 3779044 h 4386263"/>
                <a:gd name="connsiteX8" fmla="*/ 907256 w 2821781"/>
                <a:gd name="connsiteY8" fmla="*/ 3764756 h 4386263"/>
                <a:gd name="connsiteX9" fmla="*/ 1688306 w 2821781"/>
                <a:gd name="connsiteY9" fmla="*/ 1759744 h 4386263"/>
                <a:gd name="connsiteX10" fmla="*/ 1764506 w 2821781"/>
                <a:gd name="connsiteY10" fmla="*/ 747714 h 4386263"/>
                <a:gd name="connsiteX0" fmla="*/ 1785917 w 2843192"/>
                <a:gd name="connsiteY0" fmla="*/ 747714 h 4386263"/>
                <a:gd name="connsiteX1" fmla="*/ 2555061 w 2843192"/>
                <a:gd name="connsiteY1" fmla="*/ 0 h 4386263"/>
                <a:gd name="connsiteX2" fmla="*/ 2843192 w 2843192"/>
                <a:gd name="connsiteY2" fmla="*/ 759619 h 4386263"/>
                <a:gd name="connsiteX3" fmla="*/ 2545536 w 2843192"/>
                <a:gd name="connsiteY3" fmla="*/ 2295525 h 4386263"/>
                <a:gd name="connsiteX4" fmla="*/ 1600179 w 2843192"/>
                <a:gd name="connsiteY4" fmla="*/ 4243388 h 4386263"/>
                <a:gd name="connsiteX5" fmla="*/ 1300142 w 2843192"/>
                <a:gd name="connsiteY5" fmla="*/ 4379119 h 4386263"/>
                <a:gd name="connsiteX6" fmla="*/ 21411 w 2843192"/>
                <a:gd name="connsiteY6" fmla="*/ 4386263 h 4386263"/>
                <a:gd name="connsiteX7" fmla="*/ 138092 w 2843192"/>
                <a:gd name="connsiteY7" fmla="*/ 3779044 h 4386263"/>
                <a:gd name="connsiteX8" fmla="*/ 928667 w 2843192"/>
                <a:gd name="connsiteY8" fmla="*/ 3764756 h 4386263"/>
                <a:gd name="connsiteX9" fmla="*/ 1709717 w 2843192"/>
                <a:gd name="connsiteY9" fmla="*/ 1759744 h 4386263"/>
                <a:gd name="connsiteX10" fmla="*/ 1785917 w 2843192"/>
                <a:gd name="connsiteY10" fmla="*/ 747714 h 4386263"/>
                <a:gd name="connsiteX0" fmla="*/ 1907963 w 2965238"/>
                <a:gd name="connsiteY0" fmla="*/ 747714 h 4386263"/>
                <a:gd name="connsiteX1" fmla="*/ 2677107 w 2965238"/>
                <a:gd name="connsiteY1" fmla="*/ 0 h 4386263"/>
                <a:gd name="connsiteX2" fmla="*/ 2965238 w 2965238"/>
                <a:gd name="connsiteY2" fmla="*/ 759619 h 4386263"/>
                <a:gd name="connsiteX3" fmla="*/ 2667582 w 2965238"/>
                <a:gd name="connsiteY3" fmla="*/ 2295525 h 4386263"/>
                <a:gd name="connsiteX4" fmla="*/ 1722225 w 2965238"/>
                <a:gd name="connsiteY4" fmla="*/ 4243388 h 4386263"/>
                <a:gd name="connsiteX5" fmla="*/ 1422188 w 2965238"/>
                <a:gd name="connsiteY5" fmla="*/ 4379119 h 4386263"/>
                <a:gd name="connsiteX6" fmla="*/ 143457 w 2965238"/>
                <a:gd name="connsiteY6" fmla="*/ 4386263 h 4386263"/>
                <a:gd name="connsiteX7" fmla="*/ 260138 w 2965238"/>
                <a:gd name="connsiteY7" fmla="*/ 3779044 h 4386263"/>
                <a:gd name="connsiteX8" fmla="*/ 1050713 w 2965238"/>
                <a:gd name="connsiteY8" fmla="*/ 3764756 h 4386263"/>
                <a:gd name="connsiteX9" fmla="*/ 1831763 w 2965238"/>
                <a:gd name="connsiteY9" fmla="*/ 1759744 h 4386263"/>
                <a:gd name="connsiteX10" fmla="*/ 1907963 w 2965238"/>
                <a:gd name="connsiteY10" fmla="*/ 747714 h 4386263"/>
                <a:gd name="connsiteX0" fmla="*/ 1950750 w 3008025"/>
                <a:gd name="connsiteY0" fmla="*/ 747714 h 4386263"/>
                <a:gd name="connsiteX1" fmla="*/ 2719894 w 3008025"/>
                <a:gd name="connsiteY1" fmla="*/ 0 h 4386263"/>
                <a:gd name="connsiteX2" fmla="*/ 3008025 w 3008025"/>
                <a:gd name="connsiteY2" fmla="*/ 759619 h 4386263"/>
                <a:gd name="connsiteX3" fmla="*/ 2710369 w 3008025"/>
                <a:gd name="connsiteY3" fmla="*/ 2295525 h 4386263"/>
                <a:gd name="connsiteX4" fmla="*/ 1765012 w 3008025"/>
                <a:gd name="connsiteY4" fmla="*/ 4243388 h 4386263"/>
                <a:gd name="connsiteX5" fmla="*/ 1464975 w 3008025"/>
                <a:gd name="connsiteY5" fmla="*/ 4379119 h 4386263"/>
                <a:gd name="connsiteX6" fmla="*/ 186244 w 3008025"/>
                <a:gd name="connsiteY6" fmla="*/ 4386263 h 4386263"/>
                <a:gd name="connsiteX7" fmla="*/ 302925 w 3008025"/>
                <a:gd name="connsiteY7" fmla="*/ 3779044 h 4386263"/>
                <a:gd name="connsiteX8" fmla="*/ 1093500 w 3008025"/>
                <a:gd name="connsiteY8" fmla="*/ 3764756 h 4386263"/>
                <a:gd name="connsiteX9" fmla="*/ 1874550 w 3008025"/>
                <a:gd name="connsiteY9" fmla="*/ 1759744 h 4386263"/>
                <a:gd name="connsiteX10" fmla="*/ 1950750 w 3008025"/>
                <a:gd name="connsiteY10" fmla="*/ 747714 h 4386263"/>
                <a:gd name="connsiteX0" fmla="*/ 1971156 w 3028431"/>
                <a:gd name="connsiteY0" fmla="*/ 747714 h 4386263"/>
                <a:gd name="connsiteX1" fmla="*/ 2740300 w 3028431"/>
                <a:gd name="connsiteY1" fmla="*/ 0 h 4386263"/>
                <a:gd name="connsiteX2" fmla="*/ 3028431 w 3028431"/>
                <a:gd name="connsiteY2" fmla="*/ 759619 h 4386263"/>
                <a:gd name="connsiteX3" fmla="*/ 2730775 w 3028431"/>
                <a:gd name="connsiteY3" fmla="*/ 2295525 h 4386263"/>
                <a:gd name="connsiteX4" fmla="*/ 1785418 w 3028431"/>
                <a:gd name="connsiteY4" fmla="*/ 4243388 h 4386263"/>
                <a:gd name="connsiteX5" fmla="*/ 1485381 w 3028431"/>
                <a:gd name="connsiteY5" fmla="*/ 4379119 h 4386263"/>
                <a:gd name="connsiteX6" fmla="*/ 206650 w 3028431"/>
                <a:gd name="connsiteY6" fmla="*/ 4386263 h 4386263"/>
                <a:gd name="connsiteX7" fmla="*/ 323331 w 3028431"/>
                <a:gd name="connsiteY7" fmla="*/ 3779044 h 4386263"/>
                <a:gd name="connsiteX8" fmla="*/ 1113906 w 3028431"/>
                <a:gd name="connsiteY8" fmla="*/ 3764756 h 4386263"/>
                <a:gd name="connsiteX9" fmla="*/ 1894956 w 3028431"/>
                <a:gd name="connsiteY9" fmla="*/ 1759744 h 4386263"/>
                <a:gd name="connsiteX10" fmla="*/ 1971156 w 3028431"/>
                <a:gd name="connsiteY10" fmla="*/ 747714 h 4386263"/>
                <a:gd name="connsiteX0" fmla="*/ 1979883 w 3037158"/>
                <a:gd name="connsiteY0" fmla="*/ 747714 h 4386263"/>
                <a:gd name="connsiteX1" fmla="*/ 2749027 w 3037158"/>
                <a:gd name="connsiteY1" fmla="*/ 0 h 4386263"/>
                <a:gd name="connsiteX2" fmla="*/ 3037158 w 3037158"/>
                <a:gd name="connsiteY2" fmla="*/ 759619 h 4386263"/>
                <a:gd name="connsiteX3" fmla="*/ 2739502 w 3037158"/>
                <a:gd name="connsiteY3" fmla="*/ 2295525 h 4386263"/>
                <a:gd name="connsiteX4" fmla="*/ 1794145 w 3037158"/>
                <a:gd name="connsiteY4" fmla="*/ 4243388 h 4386263"/>
                <a:gd name="connsiteX5" fmla="*/ 1494108 w 3037158"/>
                <a:gd name="connsiteY5" fmla="*/ 4379119 h 4386263"/>
                <a:gd name="connsiteX6" fmla="*/ 215377 w 3037158"/>
                <a:gd name="connsiteY6" fmla="*/ 4386263 h 4386263"/>
                <a:gd name="connsiteX7" fmla="*/ 332058 w 3037158"/>
                <a:gd name="connsiteY7" fmla="*/ 3779044 h 4386263"/>
                <a:gd name="connsiteX8" fmla="*/ 1122633 w 3037158"/>
                <a:gd name="connsiteY8" fmla="*/ 3764756 h 4386263"/>
                <a:gd name="connsiteX9" fmla="*/ 1903683 w 3037158"/>
                <a:gd name="connsiteY9" fmla="*/ 1759744 h 4386263"/>
                <a:gd name="connsiteX10" fmla="*/ 1979883 w 3037158"/>
                <a:gd name="connsiteY10" fmla="*/ 747714 h 4386263"/>
                <a:gd name="connsiteX0" fmla="*/ 1971868 w 3029143"/>
                <a:gd name="connsiteY0" fmla="*/ 747714 h 4407694"/>
                <a:gd name="connsiteX1" fmla="*/ 2741012 w 3029143"/>
                <a:gd name="connsiteY1" fmla="*/ 0 h 4407694"/>
                <a:gd name="connsiteX2" fmla="*/ 3029143 w 3029143"/>
                <a:gd name="connsiteY2" fmla="*/ 759619 h 4407694"/>
                <a:gd name="connsiteX3" fmla="*/ 2731487 w 3029143"/>
                <a:gd name="connsiteY3" fmla="*/ 2295525 h 4407694"/>
                <a:gd name="connsiteX4" fmla="*/ 1786130 w 3029143"/>
                <a:gd name="connsiteY4" fmla="*/ 4243388 h 4407694"/>
                <a:gd name="connsiteX5" fmla="*/ 1486093 w 3029143"/>
                <a:gd name="connsiteY5" fmla="*/ 4379119 h 4407694"/>
                <a:gd name="connsiteX6" fmla="*/ 221650 w 3029143"/>
                <a:gd name="connsiteY6" fmla="*/ 4407694 h 4407694"/>
                <a:gd name="connsiteX7" fmla="*/ 324043 w 3029143"/>
                <a:gd name="connsiteY7" fmla="*/ 3779044 h 4407694"/>
                <a:gd name="connsiteX8" fmla="*/ 1114618 w 3029143"/>
                <a:gd name="connsiteY8" fmla="*/ 3764756 h 4407694"/>
                <a:gd name="connsiteX9" fmla="*/ 1895668 w 3029143"/>
                <a:gd name="connsiteY9" fmla="*/ 1759744 h 4407694"/>
                <a:gd name="connsiteX10" fmla="*/ 1971868 w 3029143"/>
                <a:gd name="connsiteY10" fmla="*/ 747714 h 4407694"/>
                <a:gd name="connsiteX0" fmla="*/ 1976640 w 3033915"/>
                <a:gd name="connsiteY0" fmla="*/ 747714 h 4407694"/>
                <a:gd name="connsiteX1" fmla="*/ 2745784 w 3033915"/>
                <a:gd name="connsiteY1" fmla="*/ 0 h 4407694"/>
                <a:gd name="connsiteX2" fmla="*/ 3033915 w 3033915"/>
                <a:gd name="connsiteY2" fmla="*/ 759619 h 4407694"/>
                <a:gd name="connsiteX3" fmla="*/ 2736259 w 3033915"/>
                <a:gd name="connsiteY3" fmla="*/ 2295525 h 4407694"/>
                <a:gd name="connsiteX4" fmla="*/ 1790902 w 3033915"/>
                <a:gd name="connsiteY4" fmla="*/ 4243388 h 4407694"/>
                <a:gd name="connsiteX5" fmla="*/ 1490865 w 3033915"/>
                <a:gd name="connsiteY5" fmla="*/ 4379119 h 4407694"/>
                <a:gd name="connsiteX6" fmla="*/ 226422 w 3033915"/>
                <a:gd name="connsiteY6" fmla="*/ 4407694 h 4407694"/>
                <a:gd name="connsiteX7" fmla="*/ 328815 w 3033915"/>
                <a:gd name="connsiteY7" fmla="*/ 3779044 h 4407694"/>
                <a:gd name="connsiteX8" fmla="*/ 1119390 w 3033915"/>
                <a:gd name="connsiteY8" fmla="*/ 3764756 h 4407694"/>
                <a:gd name="connsiteX9" fmla="*/ 1900440 w 3033915"/>
                <a:gd name="connsiteY9" fmla="*/ 1759744 h 4407694"/>
                <a:gd name="connsiteX10" fmla="*/ 1976640 w 3033915"/>
                <a:gd name="connsiteY10" fmla="*/ 747714 h 4407694"/>
                <a:gd name="connsiteX0" fmla="*/ 1984075 w 3041350"/>
                <a:gd name="connsiteY0" fmla="*/ 747714 h 4407694"/>
                <a:gd name="connsiteX1" fmla="*/ 2753219 w 3041350"/>
                <a:gd name="connsiteY1" fmla="*/ 0 h 4407694"/>
                <a:gd name="connsiteX2" fmla="*/ 3041350 w 3041350"/>
                <a:gd name="connsiteY2" fmla="*/ 759619 h 4407694"/>
                <a:gd name="connsiteX3" fmla="*/ 2743694 w 3041350"/>
                <a:gd name="connsiteY3" fmla="*/ 2295525 h 4407694"/>
                <a:gd name="connsiteX4" fmla="*/ 1798337 w 3041350"/>
                <a:gd name="connsiteY4" fmla="*/ 4243388 h 4407694"/>
                <a:gd name="connsiteX5" fmla="*/ 1498300 w 3041350"/>
                <a:gd name="connsiteY5" fmla="*/ 4379119 h 4407694"/>
                <a:gd name="connsiteX6" fmla="*/ 233857 w 3041350"/>
                <a:gd name="connsiteY6" fmla="*/ 4407694 h 4407694"/>
                <a:gd name="connsiteX7" fmla="*/ 336250 w 3041350"/>
                <a:gd name="connsiteY7" fmla="*/ 3779044 h 4407694"/>
                <a:gd name="connsiteX8" fmla="*/ 1126825 w 3041350"/>
                <a:gd name="connsiteY8" fmla="*/ 3764756 h 4407694"/>
                <a:gd name="connsiteX9" fmla="*/ 1907875 w 3041350"/>
                <a:gd name="connsiteY9" fmla="*/ 1759744 h 4407694"/>
                <a:gd name="connsiteX10" fmla="*/ 1984075 w 3041350"/>
                <a:gd name="connsiteY10" fmla="*/ 747714 h 440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1350" h="4407694">
                  <a:moveTo>
                    <a:pt x="1984075" y="747714"/>
                  </a:moveTo>
                  <a:cubicBezTo>
                    <a:pt x="2209500" y="658020"/>
                    <a:pt x="2623044" y="227806"/>
                    <a:pt x="2753219" y="0"/>
                  </a:cubicBezTo>
                  <a:lnTo>
                    <a:pt x="3041350" y="759619"/>
                  </a:lnTo>
                  <a:lnTo>
                    <a:pt x="2743694" y="2295525"/>
                  </a:lnTo>
                  <a:cubicBezTo>
                    <a:pt x="2436513" y="2944019"/>
                    <a:pt x="2115043" y="3599657"/>
                    <a:pt x="1798337" y="4243388"/>
                  </a:cubicBezTo>
                  <a:cubicBezTo>
                    <a:pt x="1703088" y="4321970"/>
                    <a:pt x="1603074" y="4357688"/>
                    <a:pt x="1498300" y="4379119"/>
                  </a:cubicBezTo>
                  <a:lnTo>
                    <a:pt x="233857" y="4407694"/>
                  </a:lnTo>
                  <a:cubicBezTo>
                    <a:pt x="-89199" y="4283868"/>
                    <a:pt x="-97932" y="3881438"/>
                    <a:pt x="336250" y="3779044"/>
                  </a:cubicBezTo>
                  <a:lnTo>
                    <a:pt x="1126825" y="3764756"/>
                  </a:lnTo>
                  <a:cubicBezTo>
                    <a:pt x="1415750" y="3108325"/>
                    <a:pt x="1647525" y="2428081"/>
                    <a:pt x="1907875" y="1759744"/>
                  </a:cubicBezTo>
                  <a:lnTo>
                    <a:pt x="1984075" y="747714"/>
                  </a:lnTo>
                  <a:close/>
                </a:path>
              </a:pathLst>
            </a:custGeom>
            <a:solidFill>
              <a:srgbClr val="A08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B9B67BD-858F-20FE-95E0-59F2000AF40D}"/>
              </a:ext>
            </a:extLst>
          </p:cNvPr>
          <p:cNvGrpSpPr/>
          <p:nvPr/>
        </p:nvGrpSpPr>
        <p:grpSpPr>
          <a:xfrm>
            <a:off x="349903" y="1553771"/>
            <a:ext cx="317996" cy="380769"/>
            <a:chOff x="3593881" y="417999"/>
            <a:chExt cx="5092282" cy="6097500"/>
          </a:xfrm>
          <a:solidFill>
            <a:srgbClr val="A08A6E"/>
          </a:solidFill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C3D9185-FCFE-A54A-69A9-C3C44B9D943D}"/>
                </a:ext>
              </a:extLst>
            </p:cNvPr>
            <p:cNvSpPr/>
            <p:nvPr/>
          </p:nvSpPr>
          <p:spPr>
            <a:xfrm>
              <a:off x="3593881" y="2610347"/>
              <a:ext cx="5092282" cy="3905152"/>
            </a:xfrm>
            <a:custGeom>
              <a:avLst/>
              <a:gdLst>
                <a:gd name="connsiteX0" fmla="*/ 1186172 w 5092282"/>
                <a:gd name="connsiteY0" fmla="*/ 1664 h 3905152"/>
                <a:gd name="connsiteX1" fmla="*/ 1435319 w 5092282"/>
                <a:gd name="connsiteY1" fmla="*/ 237626 h 3905152"/>
                <a:gd name="connsiteX2" fmla="*/ 1432938 w 5092282"/>
                <a:gd name="connsiteY2" fmla="*/ 813889 h 3905152"/>
                <a:gd name="connsiteX3" fmla="*/ 1401982 w 5092282"/>
                <a:gd name="connsiteY3" fmla="*/ 1528263 h 3905152"/>
                <a:gd name="connsiteX4" fmla="*/ 2364007 w 5092282"/>
                <a:gd name="connsiteY4" fmla="*/ 1275851 h 3905152"/>
                <a:gd name="connsiteX5" fmla="*/ 2868832 w 5092282"/>
                <a:gd name="connsiteY5" fmla="*/ 623389 h 3905152"/>
                <a:gd name="connsiteX6" fmla="*/ 3283169 w 5092282"/>
                <a:gd name="connsiteY6" fmla="*/ 723401 h 3905152"/>
                <a:gd name="connsiteX7" fmla="*/ 2544982 w 5092282"/>
                <a:gd name="connsiteY7" fmla="*/ 1690189 h 3905152"/>
                <a:gd name="connsiteX8" fmla="*/ 3664169 w 5092282"/>
                <a:gd name="connsiteY8" fmla="*/ 837701 h 3905152"/>
                <a:gd name="connsiteX9" fmla="*/ 4092794 w 5092282"/>
                <a:gd name="connsiteY9" fmla="*/ 437651 h 3905152"/>
                <a:gd name="connsiteX10" fmla="*/ 4402357 w 5092282"/>
                <a:gd name="connsiteY10" fmla="*/ 613864 h 3905152"/>
                <a:gd name="connsiteX11" fmla="*/ 3578444 w 5092282"/>
                <a:gd name="connsiteY11" fmla="*/ 1413964 h 3905152"/>
                <a:gd name="connsiteX12" fmla="*/ 2078257 w 5092282"/>
                <a:gd name="connsiteY12" fmla="*/ 1990226 h 3905152"/>
                <a:gd name="connsiteX13" fmla="*/ 1548155 w 5092282"/>
                <a:gd name="connsiteY13" fmla="*/ 2268313 h 3905152"/>
                <a:gd name="connsiteX14" fmla="*/ 1961094 w 5092282"/>
                <a:gd name="connsiteY14" fmla="*/ 2126702 h 3905152"/>
                <a:gd name="connsiteX15" fmla="*/ 3337940 w 5092282"/>
                <a:gd name="connsiteY15" fmla="*/ 1673520 h 3905152"/>
                <a:gd name="connsiteX16" fmla="*/ 4721445 w 5092282"/>
                <a:gd name="connsiteY16" fmla="*/ 518614 h 3905152"/>
                <a:gd name="connsiteX17" fmla="*/ 5078633 w 5092282"/>
                <a:gd name="connsiteY17" fmla="*/ 799601 h 3905152"/>
                <a:gd name="connsiteX18" fmla="*/ 3883245 w 5092282"/>
                <a:gd name="connsiteY18" fmla="*/ 2137864 h 3905152"/>
                <a:gd name="connsiteX19" fmla="*/ 1863946 w 5092282"/>
                <a:gd name="connsiteY19" fmla="*/ 3528514 h 3905152"/>
                <a:gd name="connsiteX20" fmla="*/ 1492470 w 5092282"/>
                <a:gd name="connsiteY20" fmla="*/ 3878557 h 3905152"/>
                <a:gd name="connsiteX21" fmla="*/ 1142426 w 5092282"/>
                <a:gd name="connsiteY21" fmla="*/ 3885701 h 3905152"/>
                <a:gd name="connsiteX22" fmla="*/ 11333 w 5092282"/>
                <a:gd name="connsiteY22" fmla="*/ 3571376 h 3905152"/>
                <a:gd name="connsiteX23" fmla="*/ 20858 w 5092282"/>
                <a:gd name="connsiteY23" fmla="*/ 3433264 h 3905152"/>
                <a:gd name="connsiteX24" fmla="*/ 248341 w 5092282"/>
                <a:gd name="connsiteY24" fmla="*/ 2948381 h 3905152"/>
                <a:gd name="connsiteX25" fmla="*/ 290886 w 5092282"/>
                <a:gd name="connsiteY25" fmla="*/ 2817460 h 3905152"/>
                <a:gd name="connsiteX26" fmla="*/ 287557 w 5092282"/>
                <a:gd name="connsiteY26" fmla="*/ 2818901 h 3905152"/>
                <a:gd name="connsiteX27" fmla="*/ 482819 w 5092282"/>
                <a:gd name="connsiteY27" fmla="*/ 1480639 h 3905152"/>
                <a:gd name="connsiteX28" fmla="*/ 1040032 w 5092282"/>
                <a:gd name="connsiteY28" fmla="*/ 99514 h 3905152"/>
                <a:gd name="connsiteX29" fmla="*/ 1186172 w 5092282"/>
                <a:gd name="connsiteY29" fmla="*/ 1664 h 390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2282" h="3905152">
                  <a:moveTo>
                    <a:pt x="1186172" y="1664"/>
                  </a:moveTo>
                  <a:cubicBezTo>
                    <a:pt x="1271546" y="-11537"/>
                    <a:pt x="1360409" y="52584"/>
                    <a:pt x="1435319" y="237626"/>
                  </a:cubicBezTo>
                  <a:cubicBezTo>
                    <a:pt x="1498422" y="447176"/>
                    <a:pt x="1467069" y="641646"/>
                    <a:pt x="1432938" y="813889"/>
                  </a:cubicBezTo>
                  <a:cubicBezTo>
                    <a:pt x="1396427" y="1038520"/>
                    <a:pt x="1246804" y="1451269"/>
                    <a:pt x="1401982" y="1528263"/>
                  </a:cubicBezTo>
                  <a:lnTo>
                    <a:pt x="2364007" y="1275851"/>
                  </a:lnTo>
                  <a:lnTo>
                    <a:pt x="2868832" y="623389"/>
                  </a:lnTo>
                  <a:cubicBezTo>
                    <a:pt x="3226019" y="318588"/>
                    <a:pt x="3406994" y="499563"/>
                    <a:pt x="3283169" y="723401"/>
                  </a:cubicBezTo>
                  <a:cubicBezTo>
                    <a:pt x="2789457" y="1588589"/>
                    <a:pt x="2781519" y="1591763"/>
                    <a:pt x="2544982" y="1690189"/>
                  </a:cubicBezTo>
                  <a:cubicBezTo>
                    <a:pt x="3018056" y="1637803"/>
                    <a:pt x="3363338" y="1232195"/>
                    <a:pt x="3664169" y="837701"/>
                  </a:cubicBezTo>
                  <a:cubicBezTo>
                    <a:pt x="3879276" y="595608"/>
                    <a:pt x="3969763" y="474957"/>
                    <a:pt x="4092794" y="437651"/>
                  </a:cubicBezTo>
                  <a:cubicBezTo>
                    <a:pt x="4467444" y="396377"/>
                    <a:pt x="4403944" y="555126"/>
                    <a:pt x="4402357" y="613864"/>
                  </a:cubicBezTo>
                  <a:cubicBezTo>
                    <a:pt x="3956269" y="1185364"/>
                    <a:pt x="3857845" y="1190127"/>
                    <a:pt x="3578444" y="1413964"/>
                  </a:cubicBezTo>
                  <a:cubicBezTo>
                    <a:pt x="3106957" y="1748926"/>
                    <a:pt x="2578319" y="1798139"/>
                    <a:pt x="2078257" y="1990226"/>
                  </a:cubicBezTo>
                  <a:lnTo>
                    <a:pt x="1548155" y="2268313"/>
                  </a:lnTo>
                  <a:lnTo>
                    <a:pt x="1961094" y="2126702"/>
                  </a:lnTo>
                  <a:cubicBezTo>
                    <a:pt x="2401960" y="1983678"/>
                    <a:pt x="2859904" y="1852710"/>
                    <a:pt x="3337940" y="1673520"/>
                  </a:cubicBezTo>
                  <a:cubicBezTo>
                    <a:pt x="4006277" y="1340939"/>
                    <a:pt x="4253133" y="851195"/>
                    <a:pt x="4721445" y="518614"/>
                  </a:cubicBezTo>
                  <a:cubicBezTo>
                    <a:pt x="5000050" y="438445"/>
                    <a:pt x="5138163" y="646407"/>
                    <a:pt x="5078633" y="799601"/>
                  </a:cubicBezTo>
                  <a:cubicBezTo>
                    <a:pt x="4687314" y="1290933"/>
                    <a:pt x="4181696" y="1887038"/>
                    <a:pt x="3883245" y="2137864"/>
                  </a:cubicBezTo>
                  <a:cubicBezTo>
                    <a:pt x="3210939" y="2612526"/>
                    <a:pt x="2510059" y="3039564"/>
                    <a:pt x="1863946" y="3528514"/>
                  </a:cubicBezTo>
                  <a:cubicBezTo>
                    <a:pt x="1740121" y="3645195"/>
                    <a:pt x="1618677" y="3838076"/>
                    <a:pt x="1492470" y="3878557"/>
                  </a:cubicBezTo>
                  <a:cubicBezTo>
                    <a:pt x="1344833" y="3904751"/>
                    <a:pt x="1418651" y="3919038"/>
                    <a:pt x="1142426" y="3885701"/>
                  </a:cubicBezTo>
                  <a:cubicBezTo>
                    <a:pt x="443927" y="3795214"/>
                    <a:pt x="88326" y="3630907"/>
                    <a:pt x="11333" y="3571376"/>
                  </a:cubicBezTo>
                  <a:cubicBezTo>
                    <a:pt x="-2161" y="3527720"/>
                    <a:pt x="-8511" y="3510257"/>
                    <a:pt x="20858" y="3433264"/>
                  </a:cubicBezTo>
                  <a:cubicBezTo>
                    <a:pt x="100035" y="3279673"/>
                    <a:pt x="181890" y="3126082"/>
                    <a:pt x="248341" y="2948381"/>
                  </a:cubicBezTo>
                  <a:lnTo>
                    <a:pt x="290886" y="2817460"/>
                  </a:lnTo>
                  <a:lnTo>
                    <a:pt x="287557" y="2818901"/>
                  </a:lnTo>
                  <a:cubicBezTo>
                    <a:pt x="352644" y="2372814"/>
                    <a:pt x="222470" y="1969588"/>
                    <a:pt x="482819" y="1480639"/>
                  </a:cubicBezTo>
                  <a:cubicBezTo>
                    <a:pt x="663795" y="1120275"/>
                    <a:pt x="887631" y="886120"/>
                    <a:pt x="1040032" y="99514"/>
                  </a:cubicBezTo>
                  <a:cubicBezTo>
                    <a:pt x="1084978" y="45341"/>
                    <a:pt x="1134947" y="9585"/>
                    <a:pt x="1186172" y="16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01101BB-76C9-67BE-B6F0-8C2C8F4A61C4}"/>
                </a:ext>
              </a:extLst>
            </p:cNvPr>
            <p:cNvSpPr/>
            <p:nvPr/>
          </p:nvSpPr>
          <p:spPr>
            <a:xfrm>
              <a:off x="4943949" y="417999"/>
              <a:ext cx="2898159" cy="2048105"/>
            </a:xfrm>
            <a:custGeom>
              <a:avLst/>
              <a:gdLst>
                <a:gd name="connsiteX0" fmla="*/ 923925 w 2857500"/>
                <a:gd name="connsiteY0" fmla="*/ 0 h 2000250"/>
                <a:gd name="connsiteX1" fmla="*/ 638175 w 2857500"/>
                <a:gd name="connsiteY1" fmla="*/ 76200 h 2000250"/>
                <a:gd name="connsiteX2" fmla="*/ 0 w 2857500"/>
                <a:gd name="connsiteY2" fmla="*/ 838200 h 2000250"/>
                <a:gd name="connsiteX3" fmla="*/ 66675 w 2857500"/>
                <a:gd name="connsiteY3" fmla="*/ 1095375 h 2000250"/>
                <a:gd name="connsiteX4" fmla="*/ 1857375 w 2857500"/>
                <a:gd name="connsiteY4" fmla="*/ 2000250 h 2000250"/>
                <a:gd name="connsiteX5" fmla="*/ 2228850 w 2857500"/>
                <a:gd name="connsiteY5" fmla="*/ 1943100 h 2000250"/>
                <a:gd name="connsiteX6" fmla="*/ 2857500 w 2857500"/>
                <a:gd name="connsiteY6" fmla="*/ 1190625 h 2000250"/>
                <a:gd name="connsiteX7" fmla="*/ 2724150 w 2857500"/>
                <a:gd name="connsiteY7" fmla="*/ 876300 h 2000250"/>
                <a:gd name="connsiteX8" fmla="*/ 923925 w 2857500"/>
                <a:gd name="connsiteY8" fmla="*/ 0 h 2000250"/>
                <a:gd name="connsiteX0" fmla="*/ 941770 w 2875345"/>
                <a:gd name="connsiteY0" fmla="*/ 0 h 2000250"/>
                <a:gd name="connsiteX1" fmla="*/ 656020 w 2875345"/>
                <a:gd name="connsiteY1" fmla="*/ 76200 h 2000250"/>
                <a:gd name="connsiteX2" fmla="*/ 17845 w 2875345"/>
                <a:gd name="connsiteY2" fmla="*/ 838200 h 2000250"/>
                <a:gd name="connsiteX3" fmla="*/ 84520 w 2875345"/>
                <a:gd name="connsiteY3" fmla="*/ 1095375 h 2000250"/>
                <a:gd name="connsiteX4" fmla="*/ 1875220 w 2875345"/>
                <a:gd name="connsiteY4" fmla="*/ 2000250 h 2000250"/>
                <a:gd name="connsiteX5" fmla="*/ 2246695 w 2875345"/>
                <a:gd name="connsiteY5" fmla="*/ 1943100 h 2000250"/>
                <a:gd name="connsiteX6" fmla="*/ 2875345 w 2875345"/>
                <a:gd name="connsiteY6" fmla="*/ 1190625 h 2000250"/>
                <a:gd name="connsiteX7" fmla="*/ 2741995 w 2875345"/>
                <a:gd name="connsiteY7" fmla="*/ 876300 h 2000250"/>
                <a:gd name="connsiteX8" fmla="*/ 941770 w 2875345"/>
                <a:gd name="connsiteY8" fmla="*/ 0 h 2000250"/>
                <a:gd name="connsiteX0" fmla="*/ 948201 w 2881776"/>
                <a:gd name="connsiteY0" fmla="*/ 0 h 2000250"/>
                <a:gd name="connsiteX1" fmla="*/ 662451 w 2881776"/>
                <a:gd name="connsiteY1" fmla="*/ 76200 h 2000250"/>
                <a:gd name="connsiteX2" fmla="*/ 24276 w 2881776"/>
                <a:gd name="connsiteY2" fmla="*/ 838200 h 2000250"/>
                <a:gd name="connsiteX3" fmla="*/ 90951 w 2881776"/>
                <a:gd name="connsiteY3" fmla="*/ 1095375 h 2000250"/>
                <a:gd name="connsiteX4" fmla="*/ 1881651 w 2881776"/>
                <a:gd name="connsiteY4" fmla="*/ 2000250 h 2000250"/>
                <a:gd name="connsiteX5" fmla="*/ 2253126 w 2881776"/>
                <a:gd name="connsiteY5" fmla="*/ 1943100 h 2000250"/>
                <a:gd name="connsiteX6" fmla="*/ 2881776 w 2881776"/>
                <a:gd name="connsiteY6" fmla="*/ 1190625 h 2000250"/>
                <a:gd name="connsiteX7" fmla="*/ 2748426 w 2881776"/>
                <a:gd name="connsiteY7" fmla="*/ 876300 h 2000250"/>
                <a:gd name="connsiteX8" fmla="*/ 948201 w 2881776"/>
                <a:gd name="connsiteY8" fmla="*/ 0 h 2000250"/>
                <a:gd name="connsiteX0" fmla="*/ 948201 w 2881776"/>
                <a:gd name="connsiteY0" fmla="*/ 0 h 2000250"/>
                <a:gd name="connsiteX1" fmla="*/ 662451 w 2881776"/>
                <a:gd name="connsiteY1" fmla="*/ 76200 h 2000250"/>
                <a:gd name="connsiteX2" fmla="*/ 24276 w 2881776"/>
                <a:gd name="connsiteY2" fmla="*/ 838200 h 2000250"/>
                <a:gd name="connsiteX3" fmla="*/ 90951 w 2881776"/>
                <a:gd name="connsiteY3" fmla="*/ 1095375 h 2000250"/>
                <a:gd name="connsiteX4" fmla="*/ 1881651 w 2881776"/>
                <a:gd name="connsiteY4" fmla="*/ 2000250 h 2000250"/>
                <a:gd name="connsiteX5" fmla="*/ 2253126 w 2881776"/>
                <a:gd name="connsiteY5" fmla="*/ 1943100 h 2000250"/>
                <a:gd name="connsiteX6" fmla="*/ 2881776 w 2881776"/>
                <a:gd name="connsiteY6" fmla="*/ 1190625 h 2000250"/>
                <a:gd name="connsiteX7" fmla="*/ 2748426 w 2881776"/>
                <a:gd name="connsiteY7" fmla="*/ 876300 h 2000250"/>
                <a:gd name="connsiteX8" fmla="*/ 948201 w 2881776"/>
                <a:gd name="connsiteY8" fmla="*/ 0 h 2000250"/>
                <a:gd name="connsiteX0" fmla="*/ 948201 w 2881776"/>
                <a:gd name="connsiteY0" fmla="*/ 10625 h 2010875"/>
                <a:gd name="connsiteX1" fmla="*/ 662451 w 2881776"/>
                <a:gd name="connsiteY1" fmla="*/ 86825 h 2010875"/>
                <a:gd name="connsiteX2" fmla="*/ 24276 w 2881776"/>
                <a:gd name="connsiteY2" fmla="*/ 848825 h 2010875"/>
                <a:gd name="connsiteX3" fmla="*/ 90951 w 2881776"/>
                <a:gd name="connsiteY3" fmla="*/ 1106000 h 2010875"/>
                <a:gd name="connsiteX4" fmla="*/ 1881651 w 2881776"/>
                <a:gd name="connsiteY4" fmla="*/ 2010875 h 2010875"/>
                <a:gd name="connsiteX5" fmla="*/ 2253126 w 2881776"/>
                <a:gd name="connsiteY5" fmla="*/ 1953725 h 2010875"/>
                <a:gd name="connsiteX6" fmla="*/ 2881776 w 2881776"/>
                <a:gd name="connsiteY6" fmla="*/ 1201250 h 2010875"/>
                <a:gd name="connsiteX7" fmla="*/ 2748426 w 2881776"/>
                <a:gd name="connsiteY7" fmla="*/ 886925 h 2010875"/>
                <a:gd name="connsiteX8" fmla="*/ 948201 w 2881776"/>
                <a:gd name="connsiteY8" fmla="*/ 10625 h 2010875"/>
                <a:gd name="connsiteX0" fmla="*/ 948201 w 2881776"/>
                <a:gd name="connsiteY0" fmla="*/ 10625 h 2010875"/>
                <a:gd name="connsiteX1" fmla="*/ 662451 w 2881776"/>
                <a:gd name="connsiteY1" fmla="*/ 86825 h 2010875"/>
                <a:gd name="connsiteX2" fmla="*/ 24276 w 2881776"/>
                <a:gd name="connsiteY2" fmla="*/ 848825 h 2010875"/>
                <a:gd name="connsiteX3" fmla="*/ 90951 w 2881776"/>
                <a:gd name="connsiteY3" fmla="*/ 1106000 h 2010875"/>
                <a:gd name="connsiteX4" fmla="*/ 1881651 w 2881776"/>
                <a:gd name="connsiteY4" fmla="*/ 2010875 h 2010875"/>
                <a:gd name="connsiteX5" fmla="*/ 2253126 w 2881776"/>
                <a:gd name="connsiteY5" fmla="*/ 1953725 h 2010875"/>
                <a:gd name="connsiteX6" fmla="*/ 2881776 w 2881776"/>
                <a:gd name="connsiteY6" fmla="*/ 1201250 h 2010875"/>
                <a:gd name="connsiteX7" fmla="*/ 2748426 w 2881776"/>
                <a:gd name="connsiteY7" fmla="*/ 886925 h 2010875"/>
                <a:gd name="connsiteX8" fmla="*/ 948201 w 2881776"/>
                <a:gd name="connsiteY8" fmla="*/ 10625 h 2010875"/>
                <a:gd name="connsiteX0" fmla="*/ 948201 w 2894335"/>
                <a:gd name="connsiteY0" fmla="*/ 10625 h 2010875"/>
                <a:gd name="connsiteX1" fmla="*/ 662451 w 2894335"/>
                <a:gd name="connsiteY1" fmla="*/ 86825 h 2010875"/>
                <a:gd name="connsiteX2" fmla="*/ 24276 w 2894335"/>
                <a:gd name="connsiteY2" fmla="*/ 848825 h 2010875"/>
                <a:gd name="connsiteX3" fmla="*/ 90951 w 2894335"/>
                <a:gd name="connsiteY3" fmla="*/ 1106000 h 2010875"/>
                <a:gd name="connsiteX4" fmla="*/ 1881651 w 2894335"/>
                <a:gd name="connsiteY4" fmla="*/ 2010875 h 2010875"/>
                <a:gd name="connsiteX5" fmla="*/ 2253126 w 2894335"/>
                <a:gd name="connsiteY5" fmla="*/ 1953725 h 2010875"/>
                <a:gd name="connsiteX6" fmla="*/ 2881776 w 2894335"/>
                <a:gd name="connsiteY6" fmla="*/ 1201250 h 2010875"/>
                <a:gd name="connsiteX7" fmla="*/ 2748426 w 2894335"/>
                <a:gd name="connsiteY7" fmla="*/ 886925 h 2010875"/>
                <a:gd name="connsiteX8" fmla="*/ 948201 w 2894335"/>
                <a:gd name="connsiteY8" fmla="*/ 10625 h 2010875"/>
                <a:gd name="connsiteX0" fmla="*/ 948201 w 2894335"/>
                <a:gd name="connsiteY0" fmla="*/ 10625 h 2010875"/>
                <a:gd name="connsiteX1" fmla="*/ 662451 w 2894335"/>
                <a:gd name="connsiteY1" fmla="*/ 86825 h 2010875"/>
                <a:gd name="connsiteX2" fmla="*/ 24276 w 2894335"/>
                <a:gd name="connsiteY2" fmla="*/ 848825 h 2010875"/>
                <a:gd name="connsiteX3" fmla="*/ 90951 w 2894335"/>
                <a:gd name="connsiteY3" fmla="*/ 1106000 h 2010875"/>
                <a:gd name="connsiteX4" fmla="*/ 1881651 w 2894335"/>
                <a:gd name="connsiteY4" fmla="*/ 2010875 h 2010875"/>
                <a:gd name="connsiteX5" fmla="*/ 2253126 w 2894335"/>
                <a:gd name="connsiteY5" fmla="*/ 1953725 h 2010875"/>
                <a:gd name="connsiteX6" fmla="*/ 2881776 w 2894335"/>
                <a:gd name="connsiteY6" fmla="*/ 1201250 h 2010875"/>
                <a:gd name="connsiteX7" fmla="*/ 2748426 w 2894335"/>
                <a:gd name="connsiteY7" fmla="*/ 886925 h 2010875"/>
                <a:gd name="connsiteX8" fmla="*/ 948201 w 2894335"/>
                <a:gd name="connsiteY8" fmla="*/ 10625 h 2010875"/>
                <a:gd name="connsiteX0" fmla="*/ 948201 w 2894335"/>
                <a:gd name="connsiteY0" fmla="*/ 10625 h 2048105"/>
                <a:gd name="connsiteX1" fmla="*/ 662451 w 2894335"/>
                <a:gd name="connsiteY1" fmla="*/ 86825 h 2048105"/>
                <a:gd name="connsiteX2" fmla="*/ 24276 w 2894335"/>
                <a:gd name="connsiteY2" fmla="*/ 848825 h 2048105"/>
                <a:gd name="connsiteX3" fmla="*/ 90951 w 2894335"/>
                <a:gd name="connsiteY3" fmla="*/ 1106000 h 2048105"/>
                <a:gd name="connsiteX4" fmla="*/ 1881651 w 2894335"/>
                <a:gd name="connsiteY4" fmla="*/ 2010875 h 2048105"/>
                <a:gd name="connsiteX5" fmla="*/ 2253126 w 2894335"/>
                <a:gd name="connsiteY5" fmla="*/ 1953725 h 2048105"/>
                <a:gd name="connsiteX6" fmla="*/ 2881776 w 2894335"/>
                <a:gd name="connsiteY6" fmla="*/ 1201250 h 2048105"/>
                <a:gd name="connsiteX7" fmla="*/ 2748426 w 2894335"/>
                <a:gd name="connsiteY7" fmla="*/ 886925 h 2048105"/>
                <a:gd name="connsiteX8" fmla="*/ 948201 w 2894335"/>
                <a:gd name="connsiteY8" fmla="*/ 10625 h 2048105"/>
                <a:gd name="connsiteX0" fmla="*/ 952025 w 2898159"/>
                <a:gd name="connsiteY0" fmla="*/ 10625 h 2048105"/>
                <a:gd name="connsiteX1" fmla="*/ 666275 w 2898159"/>
                <a:gd name="connsiteY1" fmla="*/ 86825 h 2048105"/>
                <a:gd name="connsiteX2" fmla="*/ 23337 w 2898159"/>
                <a:gd name="connsiteY2" fmla="*/ 841681 h 2048105"/>
                <a:gd name="connsiteX3" fmla="*/ 94775 w 2898159"/>
                <a:gd name="connsiteY3" fmla="*/ 1106000 h 2048105"/>
                <a:gd name="connsiteX4" fmla="*/ 1885475 w 2898159"/>
                <a:gd name="connsiteY4" fmla="*/ 2010875 h 2048105"/>
                <a:gd name="connsiteX5" fmla="*/ 2256950 w 2898159"/>
                <a:gd name="connsiteY5" fmla="*/ 1953725 h 2048105"/>
                <a:gd name="connsiteX6" fmla="*/ 2885600 w 2898159"/>
                <a:gd name="connsiteY6" fmla="*/ 1201250 h 2048105"/>
                <a:gd name="connsiteX7" fmla="*/ 2752250 w 2898159"/>
                <a:gd name="connsiteY7" fmla="*/ 886925 h 2048105"/>
                <a:gd name="connsiteX8" fmla="*/ 952025 w 2898159"/>
                <a:gd name="connsiteY8" fmla="*/ 10625 h 204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8159" h="2048105">
                  <a:moveTo>
                    <a:pt x="952025" y="10625"/>
                  </a:moveTo>
                  <a:cubicBezTo>
                    <a:pt x="859156" y="-9219"/>
                    <a:pt x="763906" y="-10013"/>
                    <a:pt x="666275" y="86825"/>
                  </a:cubicBezTo>
                  <a:lnTo>
                    <a:pt x="23337" y="841681"/>
                  </a:lnTo>
                  <a:cubicBezTo>
                    <a:pt x="-35400" y="996462"/>
                    <a:pt x="27307" y="1048850"/>
                    <a:pt x="94775" y="1106000"/>
                  </a:cubicBezTo>
                  <a:lnTo>
                    <a:pt x="1885475" y="2010875"/>
                  </a:lnTo>
                  <a:cubicBezTo>
                    <a:pt x="2028350" y="2082312"/>
                    <a:pt x="2171225" y="2044212"/>
                    <a:pt x="2256950" y="1953725"/>
                  </a:cubicBezTo>
                  <a:lnTo>
                    <a:pt x="2885600" y="1201250"/>
                  </a:lnTo>
                  <a:cubicBezTo>
                    <a:pt x="2919731" y="1098857"/>
                    <a:pt x="2887187" y="948837"/>
                    <a:pt x="2752250" y="886925"/>
                  </a:cubicBezTo>
                  <a:lnTo>
                    <a:pt x="952025" y="106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F5D08B2-2FCB-4F30-51E6-626A0A838CCA}"/>
              </a:ext>
            </a:extLst>
          </p:cNvPr>
          <p:cNvGrpSpPr/>
          <p:nvPr/>
        </p:nvGrpSpPr>
        <p:grpSpPr>
          <a:xfrm>
            <a:off x="3894697" y="3638953"/>
            <a:ext cx="444678" cy="453754"/>
            <a:chOff x="8809235" y="182311"/>
            <a:chExt cx="6415024" cy="6545954"/>
          </a:xfrm>
          <a:solidFill>
            <a:srgbClr val="A08A6E"/>
          </a:solidFill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471A49-F8AE-0120-8057-4527B90CD828}"/>
                </a:ext>
              </a:extLst>
            </p:cNvPr>
            <p:cNvSpPr/>
            <p:nvPr/>
          </p:nvSpPr>
          <p:spPr>
            <a:xfrm>
              <a:off x="9685547" y="182311"/>
              <a:ext cx="2845138" cy="4095173"/>
            </a:xfrm>
            <a:custGeom>
              <a:avLst/>
              <a:gdLst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871019 w 2871019"/>
                <a:gd name="connsiteY2" fmla="*/ 2674374 h 3637935"/>
                <a:gd name="connsiteX3" fmla="*/ 1740309 w 2871019"/>
                <a:gd name="connsiteY3" fmla="*/ 3637935 h 3637935"/>
                <a:gd name="connsiteX4" fmla="*/ 314632 w 2871019"/>
                <a:gd name="connsiteY4" fmla="*/ 2310580 h 3637935"/>
                <a:gd name="connsiteX5" fmla="*/ 0 w 2871019"/>
                <a:gd name="connsiteY5" fmla="*/ 1779638 h 3637935"/>
                <a:gd name="connsiteX6" fmla="*/ 147484 w 2871019"/>
                <a:gd name="connsiteY6" fmla="*/ 1179871 h 3637935"/>
                <a:gd name="connsiteX7" fmla="*/ 157316 w 2871019"/>
                <a:gd name="connsiteY7" fmla="*/ 698090 h 3637935"/>
                <a:gd name="connsiteX0" fmla="*/ 157316 w 2891891"/>
                <a:gd name="connsiteY0" fmla="*/ 698090 h 3637935"/>
                <a:gd name="connsiteX1" fmla="*/ 2743200 w 2891891"/>
                <a:gd name="connsiteY1" fmla="*/ 0 h 3637935"/>
                <a:gd name="connsiteX2" fmla="*/ 2493911 w 2891891"/>
                <a:gd name="connsiteY2" fmla="*/ 837278 h 3637935"/>
                <a:gd name="connsiteX3" fmla="*/ 2871019 w 2891891"/>
                <a:gd name="connsiteY3" fmla="*/ 2674374 h 3637935"/>
                <a:gd name="connsiteX4" fmla="*/ 1740309 w 2891891"/>
                <a:gd name="connsiteY4" fmla="*/ 3637935 h 3637935"/>
                <a:gd name="connsiteX5" fmla="*/ 314632 w 2891891"/>
                <a:gd name="connsiteY5" fmla="*/ 2310580 h 3637935"/>
                <a:gd name="connsiteX6" fmla="*/ 0 w 2891891"/>
                <a:gd name="connsiteY6" fmla="*/ 1779638 h 3637935"/>
                <a:gd name="connsiteX7" fmla="*/ 147484 w 2891891"/>
                <a:gd name="connsiteY7" fmla="*/ 1179871 h 3637935"/>
                <a:gd name="connsiteX8" fmla="*/ 157316 w 2891891"/>
                <a:gd name="connsiteY8" fmla="*/ 698090 h 3637935"/>
                <a:gd name="connsiteX0" fmla="*/ 157316 w 2892994"/>
                <a:gd name="connsiteY0" fmla="*/ 698090 h 3637935"/>
                <a:gd name="connsiteX1" fmla="*/ 2743200 w 2892994"/>
                <a:gd name="connsiteY1" fmla="*/ 0 h 3637935"/>
                <a:gd name="connsiteX2" fmla="*/ 2522486 w 2892994"/>
                <a:gd name="connsiteY2" fmla="*/ 1234153 h 3637935"/>
                <a:gd name="connsiteX3" fmla="*/ 2871019 w 2892994"/>
                <a:gd name="connsiteY3" fmla="*/ 2674374 h 3637935"/>
                <a:gd name="connsiteX4" fmla="*/ 1740309 w 2892994"/>
                <a:gd name="connsiteY4" fmla="*/ 3637935 h 3637935"/>
                <a:gd name="connsiteX5" fmla="*/ 314632 w 2892994"/>
                <a:gd name="connsiteY5" fmla="*/ 2310580 h 3637935"/>
                <a:gd name="connsiteX6" fmla="*/ 0 w 2892994"/>
                <a:gd name="connsiteY6" fmla="*/ 1779638 h 3637935"/>
                <a:gd name="connsiteX7" fmla="*/ 147484 w 2892994"/>
                <a:gd name="connsiteY7" fmla="*/ 1179871 h 3637935"/>
                <a:gd name="connsiteX8" fmla="*/ 157316 w 2892994"/>
                <a:gd name="connsiteY8" fmla="*/ 698090 h 3637935"/>
                <a:gd name="connsiteX0" fmla="*/ 157316 w 2892994"/>
                <a:gd name="connsiteY0" fmla="*/ 698090 h 3637935"/>
                <a:gd name="connsiteX1" fmla="*/ 2743200 w 2892994"/>
                <a:gd name="connsiteY1" fmla="*/ 0 h 3637935"/>
                <a:gd name="connsiteX2" fmla="*/ 2522486 w 2892994"/>
                <a:gd name="connsiteY2" fmla="*/ 1234153 h 3637935"/>
                <a:gd name="connsiteX3" fmla="*/ 2871019 w 2892994"/>
                <a:gd name="connsiteY3" fmla="*/ 2674374 h 3637935"/>
                <a:gd name="connsiteX4" fmla="*/ 1740309 w 2892994"/>
                <a:gd name="connsiteY4" fmla="*/ 3637935 h 3637935"/>
                <a:gd name="connsiteX5" fmla="*/ 314632 w 2892994"/>
                <a:gd name="connsiteY5" fmla="*/ 2310580 h 3637935"/>
                <a:gd name="connsiteX6" fmla="*/ 0 w 2892994"/>
                <a:gd name="connsiteY6" fmla="*/ 1779638 h 3637935"/>
                <a:gd name="connsiteX7" fmla="*/ 147484 w 2892994"/>
                <a:gd name="connsiteY7" fmla="*/ 1179871 h 3637935"/>
                <a:gd name="connsiteX8" fmla="*/ 157316 w 2892994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2486 w 2871019"/>
                <a:gd name="connsiteY2" fmla="*/ 123415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2486 w 2871019"/>
                <a:gd name="connsiteY2" fmla="*/ 123415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32011 w 2871019"/>
                <a:gd name="connsiteY2" fmla="*/ 1240503 h 3637935"/>
                <a:gd name="connsiteX3" fmla="*/ 2871019 w 2871019"/>
                <a:gd name="connsiteY3" fmla="*/ 2674374 h 3637935"/>
                <a:gd name="connsiteX4" fmla="*/ 1740309 w 2871019"/>
                <a:gd name="connsiteY4" fmla="*/ 3637935 h 3637935"/>
                <a:gd name="connsiteX5" fmla="*/ 314632 w 2871019"/>
                <a:gd name="connsiteY5" fmla="*/ 2310580 h 3637935"/>
                <a:gd name="connsiteX6" fmla="*/ 0 w 2871019"/>
                <a:gd name="connsiteY6" fmla="*/ 1779638 h 3637935"/>
                <a:gd name="connsiteX7" fmla="*/ 147484 w 2871019"/>
                <a:gd name="connsiteY7" fmla="*/ 1179871 h 3637935"/>
                <a:gd name="connsiteX8" fmla="*/ 157316 w 2871019"/>
                <a:gd name="connsiteY8" fmla="*/ 698090 h 3637935"/>
                <a:gd name="connsiteX0" fmla="*/ 157316 w 2880698"/>
                <a:gd name="connsiteY0" fmla="*/ 698090 h 3637935"/>
                <a:gd name="connsiteX1" fmla="*/ 2743200 w 2880698"/>
                <a:gd name="connsiteY1" fmla="*/ 0 h 3637935"/>
                <a:gd name="connsiteX2" fmla="*/ 2525661 w 2880698"/>
                <a:gd name="connsiteY2" fmla="*/ 1167478 h 3637935"/>
                <a:gd name="connsiteX3" fmla="*/ 2532011 w 2880698"/>
                <a:gd name="connsiteY3" fmla="*/ 1240503 h 3637935"/>
                <a:gd name="connsiteX4" fmla="*/ 2871019 w 2880698"/>
                <a:gd name="connsiteY4" fmla="*/ 2674374 h 3637935"/>
                <a:gd name="connsiteX5" fmla="*/ 1740309 w 2880698"/>
                <a:gd name="connsiteY5" fmla="*/ 3637935 h 3637935"/>
                <a:gd name="connsiteX6" fmla="*/ 314632 w 2880698"/>
                <a:gd name="connsiteY6" fmla="*/ 2310580 h 3637935"/>
                <a:gd name="connsiteX7" fmla="*/ 0 w 2880698"/>
                <a:gd name="connsiteY7" fmla="*/ 1779638 h 3637935"/>
                <a:gd name="connsiteX8" fmla="*/ 147484 w 2880698"/>
                <a:gd name="connsiteY8" fmla="*/ 1179871 h 3637935"/>
                <a:gd name="connsiteX9" fmla="*/ 157316 w 2880698"/>
                <a:gd name="connsiteY9" fmla="*/ 698090 h 3637935"/>
                <a:gd name="connsiteX0" fmla="*/ 157316 w 2880698"/>
                <a:gd name="connsiteY0" fmla="*/ 698090 h 3637935"/>
                <a:gd name="connsiteX1" fmla="*/ 2743200 w 2880698"/>
                <a:gd name="connsiteY1" fmla="*/ 0 h 3637935"/>
                <a:gd name="connsiteX2" fmla="*/ 2525661 w 2880698"/>
                <a:gd name="connsiteY2" fmla="*/ 621378 h 3637935"/>
                <a:gd name="connsiteX3" fmla="*/ 2532011 w 2880698"/>
                <a:gd name="connsiteY3" fmla="*/ 1240503 h 3637935"/>
                <a:gd name="connsiteX4" fmla="*/ 2871019 w 2880698"/>
                <a:gd name="connsiteY4" fmla="*/ 2674374 h 3637935"/>
                <a:gd name="connsiteX5" fmla="*/ 1740309 w 2880698"/>
                <a:gd name="connsiteY5" fmla="*/ 3637935 h 3637935"/>
                <a:gd name="connsiteX6" fmla="*/ 314632 w 2880698"/>
                <a:gd name="connsiteY6" fmla="*/ 2310580 h 3637935"/>
                <a:gd name="connsiteX7" fmla="*/ 0 w 2880698"/>
                <a:gd name="connsiteY7" fmla="*/ 1779638 h 3637935"/>
                <a:gd name="connsiteX8" fmla="*/ 147484 w 2880698"/>
                <a:gd name="connsiteY8" fmla="*/ 1179871 h 3637935"/>
                <a:gd name="connsiteX9" fmla="*/ 157316 w 2880698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25661 w 2871019"/>
                <a:gd name="connsiteY2" fmla="*/ 62137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32011 w 2871019"/>
                <a:gd name="connsiteY3" fmla="*/ 12405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71019"/>
                <a:gd name="connsiteY0" fmla="*/ 698090 h 3637935"/>
                <a:gd name="connsiteX1" fmla="*/ 2743200 w 2871019"/>
                <a:gd name="connsiteY1" fmla="*/ 0 h 3637935"/>
                <a:gd name="connsiteX2" fmla="*/ 2544711 w 2871019"/>
                <a:gd name="connsiteY2" fmla="*/ 424528 h 3637935"/>
                <a:gd name="connsiteX3" fmla="*/ 2544711 w 2871019"/>
                <a:gd name="connsiteY3" fmla="*/ 1735803 h 3637935"/>
                <a:gd name="connsiteX4" fmla="*/ 2871019 w 2871019"/>
                <a:gd name="connsiteY4" fmla="*/ 2674374 h 3637935"/>
                <a:gd name="connsiteX5" fmla="*/ 1740309 w 2871019"/>
                <a:gd name="connsiteY5" fmla="*/ 3637935 h 3637935"/>
                <a:gd name="connsiteX6" fmla="*/ 314632 w 2871019"/>
                <a:gd name="connsiteY6" fmla="*/ 2310580 h 3637935"/>
                <a:gd name="connsiteX7" fmla="*/ 0 w 2871019"/>
                <a:gd name="connsiteY7" fmla="*/ 1779638 h 3637935"/>
                <a:gd name="connsiteX8" fmla="*/ 147484 w 2871019"/>
                <a:gd name="connsiteY8" fmla="*/ 1179871 h 3637935"/>
                <a:gd name="connsiteX9" fmla="*/ 157316 w 28710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4632 w 2858319"/>
                <a:gd name="connsiteY6" fmla="*/ 23105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27332 w 2858319"/>
                <a:gd name="connsiteY6" fmla="*/ 2339155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1457 w 2858319"/>
                <a:gd name="connsiteY6" fmla="*/ 23486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7935"/>
                <a:gd name="connsiteX1" fmla="*/ 2743200 w 2858319"/>
                <a:gd name="connsiteY1" fmla="*/ 0 h 3637935"/>
                <a:gd name="connsiteX2" fmla="*/ 2544711 w 2858319"/>
                <a:gd name="connsiteY2" fmla="*/ 424528 h 3637935"/>
                <a:gd name="connsiteX3" fmla="*/ 2544711 w 2858319"/>
                <a:gd name="connsiteY3" fmla="*/ 1735803 h 3637935"/>
                <a:gd name="connsiteX4" fmla="*/ 2858319 w 2858319"/>
                <a:gd name="connsiteY4" fmla="*/ 2690249 h 3637935"/>
                <a:gd name="connsiteX5" fmla="*/ 1740309 w 2858319"/>
                <a:gd name="connsiteY5" fmla="*/ 3637935 h 3637935"/>
                <a:gd name="connsiteX6" fmla="*/ 311457 w 2858319"/>
                <a:gd name="connsiteY6" fmla="*/ 2348680 h 3637935"/>
                <a:gd name="connsiteX7" fmla="*/ 0 w 2858319"/>
                <a:gd name="connsiteY7" fmla="*/ 1779638 h 3637935"/>
                <a:gd name="connsiteX8" fmla="*/ 147484 w 2858319"/>
                <a:gd name="connsiteY8" fmla="*/ 1179871 h 3637935"/>
                <a:gd name="connsiteX9" fmla="*/ 157316 w 2858319"/>
                <a:gd name="connsiteY9" fmla="*/ 698090 h 3637935"/>
                <a:gd name="connsiteX0" fmla="*/ 157316 w 2858319"/>
                <a:gd name="connsiteY0" fmla="*/ 698090 h 3638358"/>
                <a:gd name="connsiteX1" fmla="*/ 2743200 w 2858319"/>
                <a:gd name="connsiteY1" fmla="*/ 0 h 3638358"/>
                <a:gd name="connsiteX2" fmla="*/ 2544711 w 2858319"/>
                <a:gd name="connsiteY2" fmla="*/ 424528 h 3638358"/>
                <a:gd name="connsiteX3" fmla="*/ 2544711 w 2858319"/>
                <a:gd name="connsiteY3" fmla="*/ 1735803 h 3638358"/>
                <a:gd name="connsiteX4" fmla="*/ 2858319 w 2858319"/>
                <a:gd name="connsiteY4" fmla="*/ 2690249 h 3638358"/>
                <a:gd name="connsiteX5" fmla="*/ 1740309 w 2858319"/>
                <a:gd name="connsiteY5" fmla="*/ 3637935 h 3638358"/>
                <a:gd name="connsiteX6" fmla="*/ 311457 w 2858319"/>
                <a:gd name="connsiteY6" fmla="*/ 2348680 h 3638358"/>
                <a:gd name="connsiteX7" fmla="*/ 0 w 2858319"/>
                <a:gd name="connsiteY7" fmla="*/ 1779638 h 3638358"/>
                <a:gd name="connsiteX8" fmla="*/ 147484 w 2858319"/>
                <a:gd name="connsiteY8" fmla="*/ 1179871 h 3638358"/>
                <a:gd name="connsiteX9" fmla="*/ 157316 w 2858319"/>
                <a:gd name="connsiteY9" fmla="*/ 698090 h 3638358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57316 w 2858319"/>
                <a:gd name="connsiteY0" fmla="*/ 698090 h 3638387"/>
                <a:gd name="connsiteX1" fmla="*/ 2743200 w 2858319"/>
                <a:gd name="connsiteY1" fmla="*/ 0 h 3638387"/>
                <a:gd name="connsiteX2" fmla="*/ 2544711 w 2858319"/>
                <a:gd name="connsiteY2" fmla="*/ 424528 h 3638387"/>
                <a:gd name="connsiteX3" fmla="*/ 2544711 w 2858319"/>
                <a:gd name="connsiteY3" fmla="*/ 1735803 h 3638387"/>
                <a:gd name="connsiteX4" fmla="*/ 2858319 w 2858319"/>
                <a:gd name="connsiteY4" fmla="*/ 2690249 h 3638387"/>
                <a:gd name="connsiteX5" fmla="*/ 1740309 w 2858319"/>
                <a:gd name="connsiteY5" fmla="*/ 3637935 h 3638387"/>
                <a:gd name="connsiteX6" fmla="*/ 311457 w 2858319"/>
                <a:gd name="connsiteY6" fmla="*/ 2348680 h 3638387"/>
                <a:gd name="connsiteX7" fmla="*/ 0 w 2858319"/>
                <a:gd name="connsiteY7" fmla="*/ 1779638 h 3638387"/>
                <a:gd name="connsiteX8" fmla="*/ 147484 w 2858319"/>
                <a:gd name="connsiteY8" fmla="*/ 1179871 h 3638387"/>
                <a:gd name="connsiteX9" fmla="*/ 157316 w 2858319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1441 w 2842444"/>
                <a:gd name="connsiteY0" fmla="*/ 698090 h 3638387"/>
                <a:gd name="connsiteX1" fmla="*/ 2727325 w 2842444"/>
                <a:gd name="connsiteY1" fmla="*/ 0 h 3638387"/>
                <a:gd name="connsiteX2" fmla="*/ 2528836 w 2842444"/>
                <a:gd name="connsiteY2" fmla="*/ 424528 h 3638387"/>
                <a:gd name="connsiteX3" fmla="*/ 2528836 w 2842444"/>
                <a:gd name="connsiteY3" fmla="*/ 1735803 h 3638387"/>
                <a:gd name="connsiteX4" fmla="*/ 2842444 w 2842444"/>
                <a:gd name="connsiteY4" fmla="*/ 2690249 h 3638387"/>
                <a:gd name="connsiteX5" fmla="*/ 1724434 w 2842444"/>
                <a:gd name="connsiteY5" fmla="*/ 3637935 h 3638387"/>
                <a:gd name="connsiteX6" fmla="*/ 295582 w 2842444"/>
                <a:gd name="connsiteY6" fmla="*/ 2348680 h 3638387"/>
                <a:gd name="connsiteX7" fmla="*/ 0 w 2842444"/>
                <a:gd name="connsiteY7" fmla="*/ 1789163 h 3638387"/>
                <a:gd name="connsiteX8" fmla="*/ 131609 w 2842444"/>
                <a:gd name="connsiteY8" fmla="*/ 1179871 h 3638387"/>
                <a:gd name="connsiteX9" fmla="*/ 141441 w 2842444"/>
                <a:gd name="connsiteY9" fmla="*/ 698090 h 3638387"/>
                <a:gd name="connsiteX0" fmla="*/ 143785 w 2844788"/>
                <a:gd name="connsiteY0" fmla="*/ 698090 h 3638387"/>
                <a:gd name="connsiteX1" fmla="*/ 2729669 w 2844788"/>
                <a:gd name="connsiteY1" fmla="*/ 0 h 3638387"/>
                <a:gd name="connsiteX2" fmla="*/ 2531180 w 2844788"/>
                <a:gd name="connsiteY2" fmla="*/ 424528 h 3638387"/>
                <a:gd name="connsiteX3" fmla="*/ 2531180 w 2844788"/>
                <a:gd name="connsiteY3" fmla="*/ 1735803 h 3638387"/>
                <a:gd name="connsiteX4" fmla="*/ 2844788 w 2844788"/>
                <a:gd name="connsiteY4" fmla="*/ 2690249 h 3638387"/>
                <a:gd name="connsiteX5" fmla="*/ 1726778 w 2844788"/>
                <a:gd name="connsiteY5" fmla="*/ 3637935 h 3638387"/>
                <a:gd name="connsiteX6" fmla="*/ 297926 w 2844788"/>
                <a:gd name="connsiteY6" fmla="*/ 2348680 h 3638387"/>
                <a:gd name="connsiteX7" fmla="*/ 2344 w 2844788"/>
                <a:gd name="connsiteY7" fmla="*/ 1789163 h 3638387"/>
                <a:gd name="connsiteX8" fmla="*/ 133953 w 2844788"/>
                <a:gd name="connsiteY8" fmla="*/ 1179871 h 3638387"/>
                <a:gd name="connsiteX9" fmla="*/ 143785 w 2844788"/>
                <a:gd name="connsiteY9" fmla="*/ 698090 h 3638387"/>
                <a:gd name="connsiteX0" fmla="*/ 143785 w 2844788"/>
                <a:gd name="connsiteY0" fmla="*/ 698090 h 3638387"/>
                <a:gd name="connsiteX1" fmla="*/ 2729669 w 2844788"/>
                <a:gd name="connsiteY1" fmla="*/ 0 h 3638387"/>
                <a:gd name="connsiteX2" fmla="*/ 2531180 w 2844788"/>
                <a:gd name="connsiteY2" fmla="*/ 424528 h 3638387"/>
                <a:gd name="connsiteX3" fmla="*/ 2531180 w 2844788"/>
                <a:gd name="connsiteY3" fmla="*/ 1735803 h 3638387"/>
                <a:gd name="connsiteX4" fmla="*/ 2844788 w 2844788"/>
                <a:gd name="connsiteY4" fmla="*/ 2690249 h 3638387"/>
                <a:gd name="connsiteX5" fmla="*/ 1726778 w 2844788"/>
                <a:gd name="connsiteY5" fmla="*/ 3637935 h 3638387"/>
                <a:gd name="connsiteX6" fmla="*/ 297926 w 2844788"/>
                <a:gd name="connsiteY6" fmla="*/ 2348680 h 3638387"/>
                <a:gd name="connsiteX7" fmla="*/ 2344 w 2844788"/>
                <a:gd name="connsiteY7" fmla="*/ 1789163 h 3638387"/>
                <a:gd name="connsiteX8" fmla="*/ 133953 w 2844788"/>
                <a:gd name="connsiteY8" fmla="*/ 1237021 h 3638387"/>
                <a:gd name="connsiteX9" fmla="*/ 143785 w 2844788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71946 h 3638387"/>
                <a:gd name="connsiteX9" fmla="*/ 143820 w 2844823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94171 h 3638387"/>
                <a:gd name="connsiteX9" fmla="*/ 143820 w 2844823"/>
                <a:gd name="connsiteY9" fmla="*/ 698090 h 3638387"/>
                <a:gd name="connsiteX0" fmla="*/ 143820 w 2844823"/>
                <a:gd name="connsiteY0" fmla="*/ 698090 h 3638387"/>
                <a:gd name="connsiteX1" fmla="*/ 2729704 w 2844823"/>
                <a:gd name="connsiteY1" fmla="*/ 0 h 3638387"/>
                <a:gd name="connsiteX2" fmla="*/ 2531215 w 2844823"/>
                <a:gd name="connsiteY2" fmla="*/ 424528 h 3638387"/>
                <a:gd name="connsiteX3" fmla="*/ 2531215 w 2844823"/>
                <a:gd name="connsiteY3" fmla="*/ 1735803 h 3638387"/>
                <a:gd name="connsiteX4" fmla="*/ 2844823 w 2844823"/>
                <a:gd name="connsiteY4" fmla="*/ 2690249 h 3638387"/>
                <a:gd name="connsiteX5" fmla="*/ 1726813 w 2844823"/>
                <a:gd name="connsiteY5" fmla="*/ 3637935 h 3638387"/>
                <a:gd name="connsiteX6" fmla="*/ 297961 w 2844823"/>
                <a:gd name="connsiteY6" fmla="*/ 2348680 h 3638387"/>
                <a:gd name="connsiteX7" fmla="*/ 2379 w 2844823"/>
                <a:gd name="connsiteY7" fmla="*/ 1789163 h 3638387"/>
                <a:gd name="connsiteX8" fmla="*/ 130813 w 2844823"/>
                <a:gd name="connsiteY8" fmla="*/ 1262421 h 3638387"/>
                <a:gd name="connsiteX9" fmla="*/ 143820 w 2844823"/>
                <a:gd name="connsiteY9" fmla="*/ 698090 h 3638387"/>
                <a:gd name="connsiteX0" fmla="*/ 144135 w 2845138"/>
                <a:gd name="connsiteY0" fmla="*/ 698090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44135 w 2845138"/>
                <a:gd name="connsiteY9" fmla="*/ 698090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688565 h 3638387"/>
                <a:gd name="connsiteX1" fmla="*/ 2730019 w 2845138"/>
                <a:gd name="connsiteY1" fmla="*/ 0 h 3638387"/>
                <a:gd name="connsiteX2" fmla="*/ 2531530 w 2845138"/>
                <a:gd name="connsiteY2" fmla="*/ 424528 h 3638387"/>
                <a:gd name="connsiteX3" fmla="*/ 2531530 w 2845138"/>
                <a:gd name="connsiteY3" fmla="*/ 1735803 h 3638387"/>
                <a:gd name="connsiteX4" fmla="*/ 2845138 w 2845138"/>
                <a:gd name="connsiteY4" fmla="*/ 2690249 h 3638387"/>
                <a:gd name="connsiteX5" fmla="*/ 1727128 w 2845138"/>
                <a:gd name="connsiteY5" fmla="*/ 3637935 h 3638387"/>
                <a:gd name="connsiteX6" fmla="*/ 298276 w 2845138"/>
                <a:gd name="connsiteY6" fmla="*/ 2348680 h 3638387"/>
                <a:gd name="connsiteX7" fmla="*/ 2694 w 2845138"/>
                <a:gd name="connsiteY7" fmla="*/ 1789163 h 3638387"/>
                <a:gd name="connsiteX8" fmla="*/ 131128 w 2845138"/>
                <a:gd name="connsiteY8" fmla="*/ 1262421 h 3638387"/>
                <a:gd name="connsiteX9" fmla="*/ 188585 w 2845138"/>
                <a:gd name="connsiteY9" fmla="*/ 688565 h 3638387"/>
                <a:gd name="connsiteX0" fmla="*/ 188585 w 2845138"/>
                <a:gd name="connsiteY0" fmla="*/ 878598 h 3828420"/>
                <a:gd name="connsiteX1" fmla="*/ 2730019 w 2845138"/>
                <a:gd name="connsiteY1" fmla="*/ 190033 h 3828420"/>
                <a:gd name="connsiteX2" fmla="*/ 2531530 w 2845138"/>
                <a:gd name="connsiteY2" fmla="*/ 614561 h 3828420"/>
                <a:gd name="connsiteX3" fmla="*/ 2531530 w 2845138"/>
                <a:gd name="connsiteY3" fmla="*/ 1925836 h 3828420"/>
                <a:gd name="connsiteX4" fmla="*/ 2845138 w 2845138"/>
                <a:gd name="connsiteY4" fmla="*/ 2880282 h 3828420"/>
                <a:gd name="connsiteX5" fmla="*/ 1727128 w 2845138"/>
                <a:gd name="connsiteY5" fmla="*/ 3827968 h 3828420"/>
                <a:gd name="connsiteX6" fmla="*/ 298276 w 2845138"/>
                <a:gd name="connsiteY6" fmla="*/ 2538713 h 3828420"/>
                <a:gd name="connsiteX7" fmla="*/ 2694 w 2845138"/>
                <a:gd name="connsiteY7" fmla="*/ 1979196 h 3828420"/>
                <a:gd name="connsiteX8" fmla="*/ 131128 w 2845138"/>
                <a:gd name="connsiteY8" fmla="*/ 1452454 h 3828420"/>
                <a:gd name="connsiteX9" fmla="*/ 188585 w 2845138"/>
                <a:gd name="connsiteY9" fmla="*/ 878598 h 3828420"/>
                <a:gd name="connsiteX0" fmla="*/ 188585 w 2845138"/>
                <a:gd name="connsiteY0" fmla="*/ 956910 h 3906732"/>
                <a:gd name="connsiteX1" fmla="*/ 2730019 w 2845138"/>
                <a:gd name="connsiteY1" fmla="*/ 268345 h 3906732"/>
                <a:gd name="connsiteX2" fmla="*/ 2531530 w 2845138"/>
                <a:gd name="connsiteY2" fmla="*/ 692873 h 3906732"/>
                <a:gd name="connsiteX3" fmla="*/ 2531530 w 2845138"/>
                <a:gd name="connsiteY3" fmla="*/ 2004148 h 3906732"/>
                <a:gd name="connsiteX4" fmla="*/ 2845138 w 2845138"/>
                <a:gd name="connsiteY4" fmla="*/ 2958594 h 3906732"/>
                <a:gd name="connsiteX5" fmla="*/ 1727128 w 2845138"/>
                <a:gd name="connsiteY5" fmla="*/ 3906280 h 3906732"/>
                <a:gd name="connsiteX6" fmla="*/ 298276 w 2845138"/>
                <a:gd name="connsiteY6" fmla="*/ 2617025 h 3906732"/>
                <a:gd name="connsiteX7" fmla="*/ 2694 w 2845138"/>
                <a:gd name="connsiteY7" fmla="*/ 2057508 h 3906732"/>
                <a:gd name="connsiteX8" fmla="*/ 131128 w 2845138"/>
                <a:gd name="connsiteY8" fmla="*/ 1530766 h 3906732"/>
                <a:gd name="connsiteX9" fmla="*/ 188585 w 2845138"/>
                <a:gd name="connsiteY9" fmla="*/ 956910 h 3906732"/>
                <a:gd name="connsiteX0" fmla="*/ 188585 w 2845138"/>
                <a:gd name="connsiteY0" fmla="*/ 1058236 h 4008058"/>
                <a:gd name="connsiteX1" fmla="*/ 2730019 w 2845138"/>
                <a:gd name="connsiteY1" fmla="*/ 369671 h 4008058"/>
                <a:gd name="connsiteX2" fmla="*/ 2531530 w 2845138"/>
                <a:gd name="connsiteY2" fmla="*/ 794199 h 4008058"/>
                <a:gd name="connsiteX3" fmla="*/ 2531530 w 2845138"/>
                <a:gd name="connsiteY3" fmla="*/ 2105474 h 4008058"/>
                <a:gd name="connsiteX4" fmla="*/ 2845138 w 2845138"/>
                <a:gd name="connsiteY4" fmla="*/ 3059920 h 4008058"/>
                <a:gd name="connsiteX5" fmla="*/ 1727128 w 2845138"/>
                <a:gd name="connsiteY5" fmla="*/ 4007606 h 4008058"/>
                <a:gd name="connsiteX6" fmla="*/ 298276 w 2845138"/>
                <a:gd name="connsiteY6" fmla="*/ 2718351 h 4008058"/>
                <a:gd name="connsiteX7" fmla="*/ 2694 w 2845138"/>
                <a:gd name="connsiteY7" fmla="*/ 2158834 h 4008058"/>
                <a:gd name="connsiteX8" fmla="*/ 131128 w 2845138"/>
                <a:gd name="connsiteY8" fmla="*/ 1632092 h 4008058"/>
                <a:gd name="connsiteX9" fmla="*/ 188585 w 2845138"/>
                <a:gd name="connsiteY9" fmla="*/ 1058236 h 4008058"/>
                <a:gd name="connsiteX0" fmla="*/ 188585 w 2845138"/>
                <a:gd name="connsiteY0" fmla="*/ 1144118 h 4093940"/>
                <a:gd name="connsiteX1" fmla="*/ 2730019 w 2845138"/>
                <a:gd name="connsiteY1" fmla="*/ 455553 h 4093940"/>
                <a:gd name="connsiteX2" fmla="*/ 2531530 w 2845138"/>
                <a:gd name="connsiteY2" fmla="*/ 880081 h 4093940"/>
                <a:gd name="connsiteX3" fmla="*/ 2531530 w 2845138"/>
                <a:gd name="connsiteY3" fmla="*/ 2191356 h 4093940"/>
                <a:gd name="connsiteX4" fmla="*/ 2845138 w 2845138"/>
                <a:gd name="connsiteY4" fmla="*/ 3145802 h 4093940"/>
                <a:gd name="connsiteX5" fmla="*/ 1727128 w 2845138"/>
                <a:gd name="connsiteY5" fmla="*/ 4093488 h 4093940"/>
                <a:gd name="connsiteX6" fmla="*/ 298276 w 2845138"/>
                <a:gd name="connsiteY6" fmla="*/ 2804233 h 4093940"/>
                <a:gd name="connsiteX7" fmla="*/ 2694 w 2845138"/>
                <a:gd name="connsiteY7" fmla="*/ 2244716 h 4093940"/>
                <a:gd name="connsiteX8" fmla="*/ 131128 w 2845138"/>
                <a:gd name="connsiteY8" fmla="*/ 1717974 h 4093940"/>
                <a:gd name="connsiteX9" fmla="*/ 188585 w 2845138"/>
                <a:gd name="connsiteY9" fmla="*/ 1144118 h 4093940"/>
                <a:gd name="connsiteX0" fmla="*/ 188585 w 2845138"/>
                <a:gd name="connsiteY0" fmla="*/ 1145351 h 4095173"/>
                <a:gd name="connsiteX1" fmla="*/ 2730019 w 2845138"/>
                <a:gd name="connsiteY1" fmla="*/ 456786 h 4095173"/>
                <a:gd name="connsiteX2" fmla="*/ 2531530 w 2845138"/>
                <a:gd name="connsiteY2" fmla="*/ 881314 h 4095173"/>
                <a:gd name="connsiteX3" fmla="*/ 2531530 w 2845138"/>
                <a:gd name="connsiteY3" fmla="*/ 2192589 h 4095173"/>
                <a:gd name="connsiteX4" fmla="*/ 2845138 w 2845138"/>
                <a:gd name="connsiteY4" fmla="*/ 3147035 h 4095173"/>
                <a:gd name="connsiteX5" fmla="*/ 1727128 w 2845138"/>
                <a:gd name="connsiteY5" fmla="*/ 4094721 h 4095173"/>
                <a:gd name="connsiteX6" fmla="*/ 298276 w 2845138"/>
                <a:gd name="connsiteY6" fmla="*/ 2805466 h 4095173"/>
                <a:gd name="connsiteX7" fmla="*/ 2694 w 2845138"/>
                <a:gd name="connsiteY7" fmla="*/ 2245949 h 4095173"/>
                <a:gd name="connsiteX8" fmla="*/ 131128 w 2845138"/>
                <a:gd name="connsiteY8" fmla="*/ 1719207 h 4095173"/>
                <a:gd name="connsiteX9" fmla="*/ 188585 w 2845138"/>
                <a:gd name="connsiteY9" fmla="*/ 1145351 h 409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138" h="4095173">
                  <a:moveTo>
                    <a:pt x="188585" y="1145351"/>
                  </a:moveTo>
                  <a:cubicBezTo>
                    <a:pt x="522967" y="-9684"/>
                    <a:pt x="1830487" y="-385254"/>
                    <a:pt x="2730019" y="456786"/>
                  </a:cubicBezTo>
                  <a:cubicBezTo>
                    <a:pt x="2518318" y="592167"/>
                    <a:pt x="2566728" y="687264"/>
                    <a:pt x="2531530" y="881314"/>
                  </a:cubicBezTo>
                  <a:cubicBezTo>
                    <a:pt x="2531257" y="1157914"/>
                    <a:pt x="2534295" y="1916040"/>
                    <a:pt x="2531530" y="2192589"/>
                  </a:cubicBezTo>
                  <a:cubicBezTo>
                    <a:pt x="2597283" y="2635143"/>
                    <a:pt x="2672288" y="2816784"/>
                    <a:pt x="2845138" y="3147035"/>
                  </a:cubicBezTo>
                  <a:cubicBezTo>
                    <a:pt x="2637568" y="3612155"/>
                    <a:pt x="2134723" y="4039176"/>
                    <a:pt x="1727128" y="4094721"/>
                  </a:cubicBezTo>
                  <a:cubicBezTo>
                    <a:pt x="1175702" y="4112644"/>
                    <a:pt x="548077" y="3597168"/>
                    <a:pt x="298276" y="2805466"/>
                  </a:cubicBezTo>
                  <a:cubicBezTo>
                    <a:pt x="83332" y="2647535"/>
                    <a:pt x="20788" y="2537230"/>
                    <a:pt x="2694" y="2245949"/>
                  </a:cubicBezTo>
                  <a:cubicBezTo>
                    <a:pt x="-23286" y="1820602"/>
                    <a:pt x="147583" y="1833404"/>
                    <a:pt x="131128" y="1719207"/>
                  </a:cubicBezTo>
                  <a:cubicBezTo>
                    <a:pt x="150280" y="1527922"/>
                    <a:pt x="134508" y="1339811"/>
                    <a:pt x="188585" y="11453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39143-A9A9-19DF-F96E-C43797B50FD6}"/>
                </a:ext>
              </a:extLst>
            </p:cNvPr>
            <p:cNvSpPr/>
            <p:nvPr/>
          </p:nvSpPr>
          <p:spPr>
            <a:xfrm>
              <a:off x="8809235" y="4064000"/>
              <a:ext cx="4544492" cy="2472631"/>
            </a:xfrm>
            <a:custGeom>
              <a:avLst/>
              <a:gdLst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97250 w 4514850"/>
                <a:gd name="connsiteY1" fmla="*/ 12700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390650 w 4514850"/>
                <a:gd name="connsiteY6" fmla="*/ 342900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16844 w 4514850"/>
                <a:gd name="connsiteY6" fmla="*/ 314325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07319 w 4514850"/>
                <a:gd name="connsiteY6" fmla="*/ 311943 h 2241550"/>
                <a:gd name="connsiteX7" fmla="*/ 1600200 w 4514850"/>
                <a:gd name="connsiteY7" fmla="*/ 0 h 2241550"/>
                <a:gd name="connsiteX0" fmla="*/ 1600200 w 4514850"/>
                <a:gd name="connsiteY0" fmla="*/ 0 h 2241550"/>
                <a:gd name="connsiteX1" fmla="*/ 3385344 w 4514850"/>
                <a:gd name="connsiteY1" fmla="*/ 3175 h 2241550"/>
                <a:gd name="connsiteX2" fmla="*/ 4514850 w 4514850"/>
                <a:gd name="connsiteY2" fmla="*/ 742950 h 2241550"/>
                <a:gd name="connsiteX3" fmla="*/ 4254500 w 4514850"/>
                <a:gd name="connsiteY3" fmla="*/ 2241550 h 2241550"/>
                <a:gd name="connsiteX4" fmla="*/ 0 w 4514850"/>
                <a:gd name="connsiteY4" fmla="*/ 1949450 h 2241550"/>
                <a:gd name="connsiteX5" fmla="*/ 514350 w 4514850"/>
                <a:gd name="connsiteY5" fmla="*/ 742950 h 2241550"/>
                <a:gd name="connsiteX6" fmla="*/ 1407319 w 4514850"/>
                <a:gd name="connsiteY6" fmla="*/ 311943 h 2241550"/>
                <a:gd name="connsiteX7" fmla="*/ 1600200 w 4514850"/>
                <a:gd name="connsiteY7" fmla="*/ 0 h 2241550"/>
                <a:gd name="connsiteX0" fmla="*/ 1629842 w 4544492"/>
                <a:gd name="connsiteY0" fmla="*/ 0 h 2241550"/>
                <a:gd name="connsiteX1" fmla="*/ 3414986 w 4544492"/>
                <a:gd name="connsiteY1" fmla="*/ 3175 h 2241550"/>
                <a:gd name="connsiteX2" fmla="*/ 4544492 w 4544492"/>
                <a:gd name="connsiteY2" fmla="*/ 742950 h 2241550"/>
                <a:gd name="connsiteX3" fmla="*/ 4284142 w 4544492"/>
                <a:gd name="connsiteY3" fmla="*/ 2241550 h 2241550"/>
                <a:gd name="connsiteX4" fmla="*/ 29642 w 4544492"/>
                <a:gd name="connsiteY4" fmla="*/ 1949450 h 2241550"/>
                <a:gd name="connsiteX5" fmla="*/ 543992 w 4544492"/>
                <a:gd name="connsiteY5" fmla="*/ 742950 h 2241550"/>
                <a:gd name="connsiteX6" fmla="*/ 1436961 w 4544492"/>
                <a:gd name="connsiteY6" fmla="*/ 311943 h 2241550"/>
                <a:gd name="connsiteX7" fmla="*/ 1629842 w 4544492"/>
                <a:gd name="connsiteY7" fmla="*/ 0 h 2241550"/>
                <a:gd name="connsiteX0" fmla="*/ 1629842 w 4544492"/>
                <a:gd name="connsiteY0" fmla="*/ 0 h 2241550"/>
                <a:gd name="connsiteX1" fmla="*/ 3414986 w 4544492"/>
                <a:gd name="connsiteY1" fmla="*/ 3175 h 2241550"/>
                <a:gd name="connsiteX2" fmla="*/ 4544492 w 4544492"/>
                <a:gd name="connsiteY2" fmla="*/ 742950 h 2241550"/>
                <a:gd name="connsiteX3" fmla="*/ 4284142 w 4544492"/>
                <a:gd name="connsiteY3" fmla="*/ 2241550 h 2241550"/>
                <a:gd name="connsiteX4" fmla="*/ 29642 w 4544492"/>
                <a:gd name="connsiteY4" fmla="*/ 1949450 h 2241550"/>
                <a:gd name="connsiteX5" fmla="*/ 543992 w 4544492"/>
                <a:gd name="connsiteY5" fmla="*/ 742950 h 2241550"/>
                <a:gd name="connsiteX6" fmla="*/ 1436961 w 4544492"/>
                <a:gd name="connsiteY6" fmla="*/ 311943 h 2241550"/>
                <a:gd name="connsiteX7" fmla="*/ 1629842 w 4544492"/>
                <a:gd name="connsiteY7" fmla="*/ 0 h 2241550"/>
                <a:gd name="connsiteX0" fmla="*/ 1629842 w 4544492"/>
                <a:gd name="connsiteY0" fmla="*/ 0 h 2367519"/>
                <a:gd name="connsiteX1" fmla="*/ 3414986 w 4544492"/>
                <a:gd name="connsiteY1" fmla="*/ 3175 h 2367519"/>
                <a:gd name="connsiteX2" fmla="*/ 4544492 w 4544492"/>
                <a:gd name="connsiteY2" fmla="*/ 742950 h 2367519"/>
                <a:gd name="connsiteX3" fmla="*/ 4284142 w 4544492"/>
                <a:gd name="connsiteY3" fmla="*/ 2241550 h 2367519"/>
                <a:gd name="connsiteX4" fmla="*/ 29642 w 4544492"/>
                <a:gd name="connsiteY4" fmla="*/ 1949450 h 2367519"/>
                <a:gd name="connsiteX5" fmla="*/ 543992 w 4544492"/>
                <a:gd name="connsiteY5" fmla="*/ 742950 h 2367519"/>
                <a:gd name="connsiteX6" fmla="*/ 1436961 w 4544492"/>
                <a:gd name="connsiteY6" fmla="*/ 311943 h 2367519"/>
                <a:gd name="connsiteX7" fmla="*/ 1629842 w 4544492"/>
                <a:gd name="connsiteY7" fmla="*/ 0 h 2367519"/>
                <a:gd name="connsiteX0" fmla="*/ 1629842 w 4544492"/>
                <a:gd name="connsiteY0" fmla="*/ 0 h 2443077"/>
                <a:gd name="connsiteX1" fmla="*/ 3414986 w 4544492"/>
                <a:gd name="connsiteY1" fmla="*/ 3175 h 2443077"/>
                <a:gd name="connsiteX2" fmla="*/ 4544492 w 4544492"/>
                <a:gd name="connsiteY2" fmla="*/ 742950 h 2443077"/>
                <a:gd name="connsiteX3" fmla="*/ 4284142 w 4544492"/>
                <a:gd name="connsiteY3" fmla="*/ 2241550 h 2443077"/>
                <a:gd name="connsiteX4" fmla="*/ 29642 w 4544492"/>
                <a:gd name="connsiteY4" fmla="*/ 1949450 h 2443077"/>
                <a:gd name="connsiteX5" fmla="*/ 543992 w 4544492"/>
                <a:gd name="connsiteY5" fmla="*/ 742950 h 2443077"/>
                <a:gd name="connsiteX6" fmla="*/ 1436961 w 4544492"/>
                <a:gd name="connsiteY6" fmla="*/ 311943 h 2443077"/>
                <a:gd name="connsiteX7" fmla="*/ 1629842 w 4544492"/>
                <a:gd name="connsiteY7" fmla="*/ 0 h 2443077"/>
                <a:gd name="connsiteX0" fmla="*/ 1629842 w 4544492"/>
                <a:gd name="connsiteY0" fmla="*/ 0 h 2481429"/>
                <a:gd name="connsiteX1" fmla="*/ 3414986 w 4544492"/>
                <a:gd name="connsiteY1" fmla="*/ 3175 h 2481429"/>
                <a:gd name="connsiteX2" fmla="*/ 4544492 w 4544492"/>
                <a:gd name="connsiteY2" fmla="*/ 742950 h 2481429"/>
                <a:gd name="connsiteX3" fmla="*/ 4284142 w 4544492"/>
                <a:gd name="connsiteY3" fmla="*/ 2241550 h 2481429"/>
                <a:gd name="connsiteX4" fmla="*/ 29642 w 4544492"/>
                <a:gd name="connsiteY4" fmla="*/ 1949450 h 2481429"/>
                <a:gd name="connsiteX5" fmla="*/ 543992 w 4544492"/>
                <a:gd name="connsiteY5" fmla="*/ 742950 h 2481429"/>
                <a:gd name="connsiteX6" fmla="*/ 1436961 w 4544492"/>
                <a:gd name="connsiteY6" fmla="*/ 311943 h 2481429"/>
                <a:gd name="connsiteX7" fmla="*/ 1629842 w 4544492"/>
                <a:gd name="connsiteY7" fmla="*/ 0 h 2481429"/>
                <a:gd name="connsiteX0" fmla="*/ 1629842 w 4544492"/>
                <a:gd name="connsiteY0" fmla="*/ 0 h 2439111"/>
                <a:gd name="connsiteX1" fmla="*/ 3414986 w 4544492"/>
                <a:gd name="connsiteY1" fmla="*/ 3175 h 2439111"/>
                <a:gd name="connsiteX2" fmla="*/ 4544492 w 4544492"/>
                <a:gd name="connsiteY2" fmla="*/ 742950 h 2439111"/>
                <a:gd name="connsiteX3" fmla="*/ 4284142 w 4544492"/>
                <a:gd name="connsiteY3" fmla="*/ 2241550 h 2439111"/>
                <a:gd name="connsiteX4" fmla="*/ 29642 w 4544492"/>
                <a:gd name="connsiteY4" fmla="*/ 1949450 h 2439111"/>
                <a:gd name="connsiteX5" fmla="*/ 543992 w 4544492"/>
                <a:gd name="connsiteY5" fmla="*/ 742950 h 2439111"/>
                <a:gd name="connsiteX6" fmla="*/ 1436961 w 4544492"/>
                <a:gd name="connsiteY6" fmla="*/ 311943 h 2439111"/>
                <a:gd name="connsiteX7" fmla="*/ 1629842 w 4544492"/>
                <a:gd name="connsiteY7" fmla="*/ 0 h 243911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  <a:gd name="connsiteX0" fmla="*/ 1629842 w 4544492"/>
                <a:gd name="connsiteY0" fmla="*/ 0 h 2472631"/>
                <a:gd name="connsiteX1" fmla="*/ 3414986 w 4544492"/>
                <a:gd name="connsiteY1" fmla="*/ 3175 h 2472631"/>
                <a:gd name="connsiteX2" fmla="*/ 4544492 w 4544492"/>
                <a:gd name="connsiteY2" fmla="*/ 742950 h 2472631"/>
                <a:gd name="connsiteX3" fmla="*/ 4284142 w 4544492"/>
                <a:gd name="connsiteY3" fmla="*/ 2241550 h 2472631"/>
                <a:gd name="connsiteX4" fmla="*/ 29642 w 4544492"/>
                <a:gd name="connsiteY4" fmla="*/ 1949450 h 2472631"/>
                <a:gd name="connsiteX5" fmla="*/ 543992 w 4544492"/>
                <a:gd name="connsiteY5" fmla="*/ 742950 h 2472631"/>
                <a:gd name="connsiteX6" fmla="*/ 1436961 w 4544492"/>
                <a:gd name="connsiteY6" fmla="*/ 311943 h 2472631"/>
                <a:gd name="connsiteX7" fmla="*/ 1629842 w 4544492"/>
                <a:gd name="connsiteY7" fmla="*/ 0 h 247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492" h="2472631">
                  <a:moveTo>
                    <a:pt x="1629842" y="0"/>
                  </a:moveTo>
                  <a:cubicBezTo>
                    <a:pt x="2347921" y="582877"/>
                    <a:pt x="2806444" y="475193"/>
                    <a:pt x="3414986" y="3175"/>
                  </a:cubicBezTo>
                  <a:lnTo>
                    <a:pt x="4544492" y="742950"/>
                  </a:lnTo>
                  <a:cubicBezTo>
                    <a:pt x="4152909" y="1299633"/>
                    <a:pt x="4278850" y="1881717"/>
                    <a:pt x="4284142" y="2241550"/>
                  </a:cubicBezTo>
                  <a:cubicBezTo>
                    <a:pt x="2824700" y="2674408"/>
                    <a:pt x="928696" y="2454804"/>
                    <a:pt x="29642" y="1949450"/>
                  </a:cubicBezTo>
                  <a:cubicBezTo>
                    <a:pt x="3448" y="1902090"/>
                    <a:pt x="-137045" y="1214174"/>
                    <a:pt x="543992" y="742950"/>
                  </a:cubicBezTo>
                  <a:lnTo>
                    <a:pt x="1436961" y="311943"/>
                  </a:lnTo>
                  <a:cubicBezTo>
                    <a:pt x="1567136" y="197642"/>
                    <a:pt x="1594917" y="111919"/>
                    <a:pt x="16298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280808E-AD31-9E97-E613-2288080DFBA8}"/>
                </a:ext>
              </a:extLst>
            </p:cNvPr>
            <p:cNvSpPr/>
            <p:nvPr/>
          </p:nvSpPr>
          <p:spPr>
            <a:xfrm>
              <a:off x="13241016" y="3727696"/>
              <a:ext cx="1702630" cy="3000569"/>
            </a:xfrm>
            <a:custGeom>
              <a:avLst/>
              <a:gdLst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62062 w 1676400"/>
                <a:gd name="connsiteY5" fmla="*/ 223838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838200 w 1676400"/>
                <a:gd name="connsiteY6" fmla="*/ 1185863 h 2924175"/>
                <a:gd name="connsiteX7" fmla="*/ 981075 w 1676400"/>
                <a:gd name="connsiteY7" fmla="*/ 523875 h 2924175"/>
                <a:gd name="connsiteX8" fmla="*/ 919162 w 1676400"/>
                <a:gd name="connsiteY8" fmla="*/ 0 h 2924175"/>
                <a:gd name="connsiteX9" fmla="*/ 495300 w 1676400"/>
                <a:gd name="connsiteY9" fmla="*/ 795338 h 2924175"/>
                <a:gd name="connsiteX10" fmla="*/ 52387 w 1676400"/>
                <a:gd name="connsiteY10" fmla="*/ 1562100 h 2924175"/>
                <a:gd name="connsiteX11" fmla="*/ 28575 w 1676400"/>
                <a:gd name="connsiteY11" fmla="*/ 2371725 h 2924175"/>
                <a:gd name="connsiteX12" fmla="*/ 0 w 1676400"/>
                <a:gd name="connsiteY12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12056 w 1676400"/>
                <a:gd name="connsiteY5" fmla="*/ 171451 h 2924175"/>
                <a:gd name="connsiteX6" fmla="*/ 1185862 w 1676400"/>
                <a:gd name="connsiteY6" fmla="*/ 295275 h 2924175"/>
                <a:gd name="connsiteX7" fmla="*/ 838200 w 1676400"/>
                <a:gd name="connsiteY7" fmla="*/ 1185863 h 2924175"/>
                <a:gd name="connsiteX8" fmla="*/ 981075 w 1676400"/>
                <a:gd name="connsiteY8" fmla="*/ 523875 h 2924175"/>
                <a:gd name="connsiteX9" fmla="*/ 919162 w 1676400"/>
                <a:gd name="connsiteY9" fmla="*/ 0 h 2924175"/>
                <a:gd name="connsiteX10" fmla="*/ 495300 w 1676400"/>
                <a:gd name="connsiteY10" fmla="*/ 795338 h 2924175"/>
                <a:gd name="connsiteX11" fmla="*/ 52387 w 1676400"/>
                <a:gd name="connsiteY11" fmla="*/ 1562100 h 2924175"/>
                <a:gd name="connsiteX12" fmla="*/ 28575 w 1676400"/>
                <a:gd name="connsiteY12" fmla="*/ 2371725 h 2924175"/>
                <a:gd name="connsiteX13" fmla="*/ 0 w 1676400"/>
                <a:gd name="connsiteY13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57300 w 1676400"/>
                <a:gd name="connsiteY5" fmla="*/ 228600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5862 w 1676400"/>
                <a:gd name="connsiteY7" fmla="*/ 295275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204912 w 1676400"/>
                <a:gd name="connsiteY7" fmla="*/ 30003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90624 w 1676400"/>
                <a:gd name="connsiteY7" fmla="*/ 352424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8200 w 1676400"/>
                <a:gd name="connsiteY8" fmla="*/ 1185863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5125 h 2924175"/>
                <a:gd name="connsiteX1" fmla="*/ 919162 w 1676400"/>
                <a:gd name="connsiteY1" fmla="*/ 2924175 h 2924175"/>
                <a:gd name="connsiteX2" fmla="*/ 919162 w 1676400"/>
                <a:gd name="connsiteY2" fmla="*/ 2400300 h 2924175"/>
                <a:gd name="connsiteX3" fmla="*/ 1676400 w 1676400"/>
                <a:gd name="connsiteY3" fmla="*/ 1343025 h 2924175"/>
                <a:gd name="connsiteX4" fmla="*/ 1652587 w 1676400"/>
                <a:gd name="connsiteY4" fmla="*/ 914400 h 2924175"/>
                <a:gd name="connsiteX5" fmla="*/ 1273969 w 1676400"/>
                <a:gd name="connsiteY5" fmla="*/ 233362 h 2924175"/>
                <a:gd name="connsiteX6" fmla="*/ 1212056 w 1676400"/>
                <a:gd name="connsiteY6" fmla="*/ 171451 h 2924175"/>
                <a:gd name="connsiteX7" fmla="*/ 1188243 w 1676400"/>
                <a:gd name="connsiteY7" fmla="*/ 321467 h 2924175"/>
                <a:gd name="connsiteX8" fmla="*/ 835818 w 1676400"/>
                <a:gd name="connsiteY8" fmla="*/ 1178719 h 2924175"/>
                <a:gd name="connsiteX9" fmla="*/ 981075 w 1676400"/>
                <a:gd name="connsiteY9" fmla="*/ 523875 h 2924175"/>
                <a:gd name="connsiteX10" fmla="*/ 919162 w 1676400"/>
                <a:gd name="connsiteY10" fmla="*/ 0 h 2924175"/>
                <a:gd name="connsiteX11" fmla="*/ 495300 w 1676400"/>
                <a:gd name="connsiteY11" fmla="*/ 795338 h 2924175"/>
                <a:gd name="connsiteX12" fmla="*/ 52387 w 1676400"/>
                <a:gd name="connsiteY12" fmla="*/ 1562100 h 2924175"/>
                <a:gd name="connsiteX13" fmla="*/ 28575 w 1676400"/>
                <a:gd name="connsiteY13" fmla="*/ 2371725 h 2924175"/>
                <a:gd name="connsiteX14" fmla="*/ 0 w 1676400"/>
                <a:gd name="connsiteY14" fmla="*/ 2905125 h 2924175"/>
                <a:gd name="connsiteX0" fmla="*/ 0 w 1676400"/>
                <a:gd name="connsiteY0" fmla="*/ 2909843 h 2928893"/>
                <a:gd name="connsiteX1" fmla="*/ 919162 w 1676400"/>
                <a:gd name="connsiteY1" fmla="*/ 2928893 h 2928893"/>
                <a:gd name="connsiteX2" fmla="*/ 919162 w 1676400"/>
                <a:gd name="connsiteY2" fmla="*/ 2405018 h 2928893"/>
                <a:gd name="connsiteX3" fmla="*/ 1676400 w 1676400"/>
                <a:gd name="connsiteY3" fmla="*/ 1347743 h 2928893"/>
                <a:gd name="connsiteX4" fmla="*/ 1652587 w 1676400"/>
                <a:gd name="connsiteY4" fmla="*/ 919118 h 2928893"/>
                <a:gd name="connsiteX5" fmla="*/ 1273969 w 1676400"/>
                <a:gd name="connsiteY5" fmla="*/ 238080 h 2928893"/>
                <a:gd name="connsiteX6" fmla="*/ 1212056 w 1676400"/>
                <a:gd name="connsiteY6" fmla="*/ 176169 h 2928893"/>
                <a:gd name="connsiteX7" fmla="*/ 1188243 w 1676400"/>
                <a:gd name="connsiteY7" fmla="*/ 326185 h 2928893"/>
                <a:gd name="connsiteX8" fmla="*/ 835818 w 1676400"/>
                <a:gd name="connsiteY8" fmla="*/ 1183437 h 2928893"/>
                <a:gd name="connsiteX9" fmla="*/ 981075 w 1676400"/>
                <a:gd name="connsiteY9" fmla="*/ 528593 h 2928893"/>
                <a:gd name="connsiteX10" fmla="*/ 919162 w 1676400"/>
                <a:gd name="connsiteY10" fmla="*/ 4718 h 2928893"/>
                <a:gd name="connsiteX11" fmla="*/ 495300 w 1676400"/>
                <a:gd name="connsiteY11" fmla="*/ 800056 h 2928893"/>
                <a:gd name="connsiteX12" fmla="*/ 52387 w 1676400"/>
                <a:gd name="connsiteY12" fmla="*/ 1566818 h 2928893"/>
                <a:gd name="connsiteX13" fmla="*/ 28575 w 1676400"/>
                <a:gd name="connsiteY13" fmla="*/ 2376443 h 2928893"/>
                <a:gd name="connsiteX14" fmla="*/ 0 w 1676400"/>
                <a:gd name="connsiteY14" fmla="*/ 2909843 h 2928893"/>
                <a:gd name="connsiteX0" fmla="*/ 0 w 1676400"/>
                <a:gd name="connsiteY0" fmla="*/ 2909950 h 2929000"/>
                <a:gd name="connsiteX1" fmla="*/ 919162 w 1676400"/>
                <a:gd name="connsiteY1" fmla="*/ 2929000 h 2929000"/>
                <a:gd name="connsiteX2" fmla="*/ 919162 w 1676400"/>
                <a:gd name="connsiteY2" fmla="*/ 2405125 h 2929000"/>
                <a:gd name="connsiteX3" fmla="*/ 1676400 w 1676400"/>
                <a:gd name="connsiteY3" fmla="*/ 1347850 h 2929000"/>
                <a:gd name="connsiteX4" fmla="*/ 1652587 w 1676400"/>
                <a:gd name="connsiteY4" fmla="*/ 919225 h 2929000"/>
                <a:gd name="connsiteX5" fmla="*/ 1273969 w 1676400"/>
                <a:gd name="connsiteY5" fmla="*/ 238187 h 2929000"/>
                <a:gd name="connsiteX6" fmla="*/ 1212056 w 1676400"/>
                <a:gd name="connsiteY6" fmla="*/ 176276 h 2929000"/>
                <a:gd name="connsiteX7" fmla="*/ 1188243 w 1676400"/>
                <a:gd name="connsiteY7" fmla="*/ 326292 h 2929000"/>
                <a:gd name="connsiteX8" fmla="*/ 835818 w 1676400"/>
                <a:gd name="connsiteY8" fmla="*/ 1183544 h 2929000"/>
                <a:gd name="connsiteX9" fmla="*/ 981075 w 1676400"/>
                <a:gd name="connsiteY9" fmla="*/ 528700 h 2929000"/>
                <a:gd name="connsiteX10" fmla="*/ 919162 w 1676400"/>
                <a:gd name="connsiteY10" fmla="*/ 4825 h 2929000"/>
                <a:gd name="connsiteX11" fmla="*/ 483393 w 1676400"/>
                <a:gd name="connsiteY11" fmla="*/ 785876 h 2929000"/>
                <a:gd name="connsiteX12" fmla="*/ 52387 w 1676400"/>
                <a:gd name="connsiteY12" fmla="*/ 1566925 h 2929000"/>
                <a:gd name="connsiteX13" fmla="*/ 28575 w 1676400"/>
                <a:gd name="connsiteY13" fmla="*/ 2376550 h 2929000"/>
                <a:gd name="connsiteX14" fmla="*/ 0 w 1676400"/>
                <a:gd name="connsiteY14" fmla="*/ 2909950 h 2929000"/>
                <a:gd name="connsiteX0" fmla="*/ 0 w 1676400"/>
                <a:gd name="connsiteY0" fmla="*/ 2909665 h 2928715"/>
                <a:gd name="connsiteX1" fmla="*/ 919162 w 1676400"/>
                <a:gd name="connsiteY1" fmla="*/ 2928715 h 2928715"/>
                <a:gd name="connsiteX2" fmla="*/ 919162 w 1676400"/>
                <a:gd name="connsiteY2" fmla="*/ 2404840 h 2928715"/>
                <a:gd name="connsiteX3" fmla="*/ 1676400 w 1676400"/>
                <a:gd name="connsiteY3" fmla="*/ 1347565 h 2928715"/>
                <a:gd name="connsiteX4" fmla="*/ 1652587 w 1676400"/>
                <a:gd name="connsiteY4" fmla="*/ 918940 h 2928715"/>
                <a:gd name="connsiteX5" fmla="*/ 1273969 w 1676400"/>
                <a:gd name="connsiteY5" fmla="*/ 237902 h 2928715"/>
                <a:gd name="connsiteX6" fmla="*/ 1212056 w 1676400"/>
                <a:gd name="connsiteY6" fmla="*/ 175991 h 2928715"/>
                <a:gd name="connsiteX7" fmla="*/ 1188243 w 1676400"/>
                <a:gd name="connsiteY7" fmla="*/ 326007 h 2928715"/>
                <a:gd name="connsiteX8" fmla="*/ 835818 w 1676400"/>
                <a:gd name="connsiteY8" fmla="*/ 1183259 h 2928715"/>
                <a:gd name="connsiteX9" fmla="*/ 981075 w 1676400"/>
                <a:gd name="connsiteY9" fmla="*/ 528415 h 2928715"/>
                <a:gd name="connsiteX10" fmla="*/ 919162 w 1676400"/>
                <a:gd name="connsiteY10" fmla="*/ 4540 h 2928715"/>
                <a:gd name="connsiteX11" fmla="*/ 483393 w 1676400"/>
                <a:gd name="connsiteY11" fmla="*/ 785591 h 2928715"/>
                <a:gd name="connsiteX12" fmla="*/ 52387 w 1676400"/>
                <a:gd name="connsiteY12" fmla="*/ 1566640 h 2928715"/>
                <a:gd name="connsiteX13" fmla="*/ 28575 w 1676400"/>
                <a:gd name="connsiteY13" fmla="*/ 2376265 h 2928715"/>
                <a:gd name="connsiteX14" fmla="*/ 0 w 1676400"/>
                <a:gd name="connsiteY14" fmla="*/ 2909665 h 2928715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52587 w 1676400"/>
                <a:gd name="connsiteY4" fmla="*/ 920504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45443 w 1676400"/>
                <a:gd name="connsiteY4" fmla="*/ 934792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6400"/>
                <a:gd name="connsiteY0" fmla="*/ 2911229 h 2930279"/>
                <a:gd name="connsiteX1" fmla="*/ 919162 w 1676400"/>
                <a:gd name="connsiteY1" fmla="*/ 2930279 h 2930279"/>
                <a:gd name="connsiteX2" fmla="*/ 919162 w 1676400"/>
                <a:gd name="connsiteY2" fmla="*/ 2406404 h 2930279"/>
                <a:gd name="connsiteX3" fmla="*/ 1676400 w 1676400"/>
                <a:gd name="connsiteY3" fmla="*/ 1349129 h 2930279"/>
                <a:gd name="connsiteX4" fmla="*/ 1652587 w 1676400"/>
                <a:gd name="connsiteY4" fmla="*/ 930030 h 2930279"/>
                <a:gd name="connsiteX5" fmla="*/ 1273969 w 1676400"/>
                <a:gd name="connsiteY5" fmla="*/ 239466 h 2930279"/>
                <a:gd name="connsiteX6" fmla="*/ 1212056 w 1676400"/>
                <a:gd name="connsiteY6" fmla="*/ 177555 h 2930279"/>
                <a:gd name="connsiteX7" fmla="*/ 1188243 w 1676400"/>
                <a:gd name="connsiteY7" fmla="*/ 327571 h 2930279"/>
                <a:gd name="connsiteX8" fmla="*/ 835818 w 1676400"/>
                <a:gd name="connsiteY8" fmla="*/ 1184823 h 2930279"/>
                <a:gd name="connsiteX9" fmla="*/ 981075 w 1676400"/>
                <a:gd name="connsiteY9" fmla="*/ 529979 h 2930279"/>
                <a:gd name="connsiteX10" fmla="*/ 919162 w 1676400"/>
                <a:gd name="connsiteY10" fmla="*/ 6104 h 2930279"/>
                <a:gd name="connsiteX11" fmla="*/ 483393 w 1676400"/>
                <a:gd name="connsiteY11" fmla="*/ 787155 h 2930279"/>
                <a:gd name="connsiteX12" fmla="*/ 52387 w 1676400"/>
                <a:gd name="connsiteY12" fmla="*/ 1568204 h 2930279"/>
                <a:gd name="connsiteX13" fmla="*/ 28575 w 1676400"/>
                <a:gd name="connsiteY13" fmla="*/ 2377829 h 2930279"/>
                <a:gd name="connsiteX14" fmla="*/ 0 w 1676400"/>
                <a:gd name="connsiteY14" fmla="*/ 2911229 h 2930279"/>
                <a:gd name="connsiteX0" fmla="*/ 0 w 1678873"/>
                <a:gd name="connsiteY0" fmla="*/ 2911229 h 2930279"/>
                <a:gd name="connsiteX1" fmla="*/ 919162 w 1678873"/>
                <a:gd name="connsiteY1" fmla="*/ 2930279 h 2930279"/>
                <a:gd name="connsiteX2" fmla="*/ 919162 w 1678873"/>
                <a:gd name="connsiteY2" fmla="*/ 2406404 h 2930279"/>
                <a:gd name="connsiteX3" fmla="*/ 1676400 w 1678873"/>
                <a:gd name="connsiteY3" fmla="*/ 1349129 h 2930279"/>
                <a:gd name="connsiteX4" fmla="*/ 1652587 w 1678873"/>
                <a:gd name="connsiteY4" fmla="*/ 930030 h 2930279"/>
                <a:gd name="connsiteX5" fmla="*/ 1273969 w 1678873"/>
                <a:gd name="connsiteY5" fmla="*/ 239466 h 2930279"/>
                <a:gd name="connsiteX6" fmla="*/ 1212056 w 1678873"/>
                <a:gd name="connsiteY6" fmla="*/ 177555 h 2930279"/>
                <a:gd name="connsiteX7" fmla="*/ 1188243 w 1678873"/>
                <a:gd name="connsiteY7" fmla="*/ 327571 h 2930279"/>
                <a:gd name="connsiteX8" fmla="*/ 835818 w 1678873"/>
                <a:gd name="connsiteY8" fmla="*/ 1184823 h 2930279"/>
                <a:gd name="connsiteX9" fmla="*/ 981075 w 1678873"/>
                <a:gd name="connsiteY9" fmla="*/ 529979 h 2930279"/>
                <a:gd name="connsiteX10" fmla="*/ 919162 w 1678873"/>
                <a:gd name="connsiteY10" fmla="*/ 6104 h 2930279"/>
                <a:gd name="connsiteX11" fmla="*/ 483393 w 1678873"/>
                <a:gd name="connsiteY11" fmla="*/ 787155 h 2930279"/>
                <a:gd name="connsiteX12" fmla="*/ 52387 w 1678873"/>
                <a:gd name="connsiteY12" fmla="*/ 1568204 h 2930279"/>
                <a:gd name="connsiteX13" fmla="*/ 28575 w 1678873"/>
                <a:gd name="connsiteY13" fmla="*/ 2377829 h 2930279"/>
                <a:gd name="connsiteX14" fmla="*/ 0 w 1678873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19162 w 1702630"/>
                <a:gd name="connsiteY2" fmla="*/ 2406404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19162 w 1702630"/>
                <a:gd name="connsiteY2" fmla="*/ 2406404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31069 w 1702630"/>
                <a:gd name="connsiteY2" fmla="*/ 2423073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30279"/>
                <a:gd name="connsiteX1" fmla="*/ 919162 w 1702630"/>
                <a:gd name="connsiteY1" fmla="*/ 2930279 h 2930279"/>
                <a:gd name="connsiteX2" fmla="*/ 926307 w 1702630"/>
                <a:gd name="connsiteY2" fmla="*/ 2415929 h 2930279"/>
                <a:gd name="connsiteX3" fmla="*/ 1676400 w 1702630"/>
                <a:gd name="connsiteY3" fmla="*/ 1349129 h 2930279"/>
                <a:gd name="connsiteX4" fmla="*/ 1652587 w 1702630"/>
                <a:gd name="connsiteY4" fmla="*/ 930030 h 2930279"/>
                <a:gd name="connsiteX5" fmla="*/ 1273969 w 1702630"/>
                <a:gd name="connsiteY5" fmla="*/ 239466 h 2930279"/>
                <a:gd name="connsiteX6" fmla="*/ 1212056 w 1702630"/>
                <a:gd name="connsiteY6" fmla="*/ 177555 h 2930279"/>
                <a:gd name="connsiteX7" fmla="*/ 1188243 w 1702630"/>
                <a:gd name="connsiteY7" fmla="*/ 327571 h 2930279"/>
                <a:gd name="connsiteX8" fmla="*/ 835818 w 1702630"/>
                <a:gd name="connsiteY8" fmla="*/ 1184823 h 2930279"/>
                <a:gd name="connsiteX9" fmla="*/ 981075 w 1702630"/>
                <a:gd name="connsiteY9" fmla="*/ 529979 h 2930279"/>
                <a:gd name="connsiteX10" fmla="*/ 919162 w 1702630"/>
                <a:gd name="connsiteY10" fmla="*/ 6104 h 2930279"/>
                <a:gd name="connsiteX11" fmla="*/ 483393 w 1702630"/>
                <a:gd name="connsiteY11" fmla="*/ 787155 h 2930279"/>
                <a:gd name="connsiteX12" fmla="*/ 52387 w 1702630"/>
                <a:gd name="connsiteY12" fmla="*/ 1568204 h 2930279"/>
                <a:gd name="connsiteX13" fmla="*/ 28575 w 1702630"/>
                <a:gd name="connsiteY13" fmla="*/ 2377829 h 2930279"/>
                <a:gd name="connsiteX14" fmla="*/ 0 w 1702630"/>
                <a:gd name="connsiteY14" fmla="*/ 2911229 h 2930279"/>
                <a:gd name="connsiteX0" fmla="*/ 0 w 1702630"/>
                <a:gd name="connsiteY0" fmla="*/ 2911229 h 2977093"/>
                <a:gd name="connsiteX1" fmla="*/ 919162 w 1702630"/>
                <a:gd name="connsiteY1" fmla="*/ 2930279 h 2977093"/>
                <a:gd name="connsiteX2" fmla="*/ 926307 w 1702630"/>
                <a:gd name="connsiteY2" fmla="*/ 2415929 h 2977093"/>
                <a:gd name="connsiteX3" fmla="*/ 1676400 w 1702630"/>
                <a:gd name="connsiteY3" fmla="*/ 1349129 h 2977093"/>
                <a:gd name="connsiteX4" fmla="*/ 1652587 w 1702630"/>
                <a:gd name="connsiteY4" fmla="*/ 930030 h 2977093"/>
                <a:gd name="connsiteX5" fmla="*/ 1273969 w 1702630"/>
                <a:gd name="connsiteY5" fmla="*/ 239466 h 2977093"/>
                <a:gd name="connsiteX6" fmla="*/ 1212056 w 1702630"/>
                <a:gd name="connsiteY6" fmla="*/ 177555 h 2977093"/>
                <a:gd name="connsiteX7" fmla="*/ 1188243 w 1702630"/>
                <a:gd name="connsiteY7" fmla="*/ 327571 h 2977093"/>
                <a:gd name="connsiteX8" fmla="*/ 835818 w 1702630"/>
                <a:gd name="connsiteY8" fmla="*/ 1184823 h 2977093"/>
                <a:gd name="connsiteX9" fmla="*/ 981075 w 1702630"/>
                <a:gd name="connsiteY9" fmla="*/ 529979 h 2977093"/>
                <a:gd name="connsiteX10" fmla="*/ 919162 w 1702630"/>
                <a:gd name="connsiteY10" fmla="*/ 6104 h 2977093"/>
                <a:gd name="connsiteX11" fmla="*/ 483393 w 1702630"/>
                <a:gd name="connsiteY11" fmla="*/ 787155 h 2977093"/>
                <a:gd name="connsiteX12" fmla="*/ 52387 w 1702630"/>
                <a:gd name="connsiteY12" fmla="*/ 1568204 h 2977093"/>
                <a:gd name="connsiteX13" fmla="*/ 28575 w 1702630"/>
                <a:gd name="connsiteY13" fmla="*/ 2377829 h 2977093"/>
                <a:gd name="connsiteX14" fmla="*/ 0 w 1702630"/>
                <a:gd name="connsiteY14" fmla="*/ 2911229 h 2977093"/>
                <a:gd name="connsiteX0" fmla="*/ 0 w 1702630"/>
                <a:gd name="connsiteY0" fmla="*/ 2911229 h 3002167"/>
                <a:gd name="connsiteX1" fmla="*/ 919162 w 1702630"/>
                <a:gd name="connsiteY1" fmla="*/ 2930279 h 3002167"/>
                <a:gd name="connsiteX2" fmla="*/ 926307 w 1702630"/>
                <a:gd name="connsiteY2" fmla="*/ 2415929 h 3002167"/>
                <a:gd name="connsiteX3" fmla="*/ 1676400 w 1702630"/>
                <a:gd name="connsiteY3" fmla="*/ 1349129 h 3002167"/>
                <a:gd name="connsiteX4" fmla="*/ 1652587 w 1702630"/>
                <a:gd name="connsiteY4" fmla="*/ 930030 h 3002167"/>
                <a:gd name="connsiteX5" fmla="*/ 1273969 w 1702630"/>
                <a:gd name="connsiteY5" fmla="*/ 239466 h 3002167"/>
                <a:gd name="connsiteX6" fmla="*/ 1212056 w 1702630"/>
                <a:gd name="connsiteY6" fmla="*/ 177555 h 3002167"/>
                <a:gd name="connsiteX7" fmla="*/ 1188243 w 1702630"/>
                <a:gd name="connsiteY7" fmla="*/ 327571 h 3002167"/>
                <a:gd name="connsiteX8" fmla="*/ 835818 w 1702630"/>
                <a:gd name="connsiteY8" fmla="*/ 1184823 h 3002167"/>
                <a:gd name="connsiteX9" fmla="*/ 981075 w 1702630"/>
                <a:gd name="connsiteY9" fmla="*/ 529979 h 3002167"/>
                <a:gd name="connsiteX10" fmla="*/ 919162 w 1702630"/>
                <a:gd name="connsiteY10" fmla="*/ 6104 h 3002167"/>
                <a:gd name="connsiteX11" fmla="*/ 483393 w 1702630"/>
                <a:gd name="connsiteY11" fmla="*/ 787155 h 3002167"/>
                <a:gd name="connsiteX12" fmla="*/ 52387 w 1702630"/>
                <a:gd name="connsiteY12" fmla="*/ 1568204 h 3002167"/>
                <a:gd name="connsiteX13" fmla="*/ 28575 w 1702630"/>
                <a:gd name="connsiteY13" fmla="*/ 2377829 h 3002167"/>
                <a:gd name="connsiteX14" fmla="*/ 0 w 1702630"/>
                <a:gd name="connsiteY14" fmla="*/ 2911229 h 3002167"/>
                <a:gd name="connsiteX0" fmla="*/ 0 w 1702630"/>
                <a:gd name="connsiteY0" fmla="*/ 2911229 h 2997297"/>
                <a:gd name="connsiteX1" fmla="*/ 919162 w 1702630"/>
                <a:gd name="connsiteY1" fmla="*/ 2930279 h 2997297"/>
                <a:gd name="connsiteX2" fmla="*/ 926307 w 1702630"/>
                <a:gd name="connsiteY2" fmla="*/ 2415929 h 2997297"/>
                <a:gd name="connsiteX3" fmla="*/ 1676400 w 1702630"/>
                <a:gd name="connsiteY3" fmla="*/ 1349129 h 2997297"/>
                <a:gd name="connsiteX4" fmla="*/ 1652587 w 1702630"/>
                <a:gd name="connsiteY4" fmla="*/ 930030 h 2997297"/>
                <a:gd name="connsiteX5" fmla="*/ 1273969 w 1702630"/>
                <a:gd name="connsiteY5" fmla="*/ 239466 h 2997297"/>
                <a:gd name="connsiteX6" fmla="*/ 1212056 w 1702630"/>
                <a:gd name="connsiteY6" fmla="*/ 177555 h 2997297"/>
                <a:gd name="connsiteX7" fmla="*/ 1188243 w 1702630"/>
                <a:gd name="connsiteY7" fmla="*/ 327571 h 2997297"/>
                <a:gd name="connsiteX8" fmla="*/ 835818 w 1702630"/>
                <a:gd name="connsiteY8" fmla="*/ 1184823 h 2997297"/>
                <a:gd name="connsiteX9" fmla="*/ 981075 w 1702630"/>
                <a:gd name="connsiteY9" fmla="*/ 529979 h 2997297"/>
                <a:gd name="connsiteX10" fmla="*/ 919162 w 1702630"/>
                <a:gd name="connsiteY10" fmla="*/ 6104 h 2997297"/>
                <a:gd name="connsiteX11" fmla="*/ 483393 w 1702630"/>
                <a:gd name="connsiteY11" fmla="*/ 787155 h 2997297"/>
                <a:gd name="connsiteX12" fmla="*/ 52387 w 1702630"/>
                <a:gd name="connsiteY12" fmla="*/ 1568204 h 2997297"/>
                <a:gd name="connsiteX13" fmla="*/ 28575 w 1702630"/>
                <a:gd name="connsiteY13" fmla="*/ 2377829 h 2997297"/>
                <a:gd name="connsiteX14" fmla="*/ 0 w 1702630"/>
                <a:gd name="connsiteY14" fmla="*/ 2911229 h 2997297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  <a:gd name="connsiteX0" fmla="*/ 0 w 1702630"/>
                <a:gd name="connsiteY0" fmla="*/ 2911229 h 3000569"/>
                <a:gd name="connsiteX1" fmla="*/ 919162 w 1702630"/>
                <a:gd name="connsiteY1" fmla="*/ 2930279 h 3000569"/>
                <a:gd name="connsiteX2" fmla="*/ 926307 w 1702630"/>
                <a:gd name="connsiteY2" fmla="*/ 2415929 h 3000569"/>
                <a:gd name="connsiteX3" fmla="*/ 1676400 w 1702630"/>
                <a:gd name="connsiteY3" fmla="*/ 1349129 h 3000569"/>
                <a:gd name="connsiteX4" fmla="*/ 1652587 w 1702630"/>
                <a:gd name="connsiteY4" fmla="*/ 930030 h 3000569"/>
                <a:gd name="connsiteX5" fmla="*/ 1273969 w 1702630"/>
                <a:gd name="connsiteY5" fmla="*/ 239466 h 3000569"/>
                <a:gd name="connsiteX6" fmla="*/ 1212056 w 1702630"/>
                <a:gd name="connsiteY6" fmla="*/ 177555 h 3000569"/>
                <a:gd name="connsiteX7" fmla="*/ 1188243 w 1702630"/>
                <a:gd name="connsiteY7" fmla="*/ 327571 h 3000569"/>
                <a:gd name="connsiteX8" fmla="*/ 835818 w 1702630"/>
                <a:gd name="connsiteY8" fmla="*/ 1184823 h 3000569"/>
                <a:gd name="connsiteX9" fmla="*/ 981075 w 1702630"/>
                <a:gd name="connsiteY9" fmla="*/ 529979 h 3000569"/>
                <a:gd name="connsiteX10" fmla="*/ 919162 w 1702630"/>
                <a:gd name="connsiteY10" fmla="*/ 6104 h 3000569"/>
                <a:gd name="connsiteX11" fmla="*/ 483393 w 1702630"/>
                <a:gd name="connsiteY11" fmla="*/ 787155 h 3000569"/>
                <a:gd name="connsiteX12" fmla="*/ 52387 w 1702630"/>
                <a:gd name="connsiteY12" fmla="*/ 1568204 h 3000569"/>
                <a:gd name="connsiteX13" fmla="*/ 28575 w 1702630"/>
                <a:gd name="connsiteY13" fmla="*/ 2377829 h 3000569"/>
                <a:gd name="connsiteX14" fmla="*/ 0 w 1702630"/>
                <a:gd name="connsiteY14" fmla="*/ 2911229 h 300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2630" h="3000569">
                  <a:moveTo>
                    <a:pt x="0" y="2911229"/>
                  </a:moveTo>
                  <a:cubicBezTo>
                    <a:pt x="194469" y="3022354"/>
                    <a:pt x="781844" y="3031085"/>
                    <a:pt x="919162" y="2930279"/>
                  </a:cubicBezTo>
                  <a:cubicBezTo>
                    <a:pt x="921544" y="2758829"/>
                    <a:pt x="895350" y="2620717"/>
                    <a:pt x="926307" y="2415929"/>
                  </a:cubicBezTo>
                  <a:cubicBezTo>
                    <a:pt x="1150145" y="2046835"/>
                    <a:pt x="1423987" y="1701554"/>
                    <a:pt x="1676400" y="1349129"/>
                  </a:cubicBezTo>
                  <a:cubicBezTo>
                    <a:pt x="1725612" y="1166567"/>
                    <a:pt x="1698625" y="1091162"/>
                    <a:pt x="1652587" y="930030"/>
                  </a:cubicBezTo>
                  <a:cubicBezTo>
                    <a:pt x="1582737" y="744293"/>
                    <a:pt x="1378347" y="353766"/>
                    <a:pt x="1273969" y="239466"/>
                  </a:cubicBezTo>
                  <a:cubicBezTo>
                    <a:pt x="1248173" y="210891"/>
                    <a:pt x="1226344" y="162871"/>
                    <a:pt x="1212056" y="177555"/>
                  </a:cubicBezTo>
                  <a:cubicBezTo>
                    <a:pt x="1197768" y="192239"/>
                    <a:pt x="1181496" y="253753"/>
                    <a:pt x="1188243" y="327571"/>
                  </a:cubicBezTo>
                  <a:cubicBezTo>
                    <a:pt x="1097360" y="806203"/>
                    <a:pt x="869949" y="1146723"/>
                    <a:pt x="835818" y="1184823"/>
                  </a:cubicBezTo>
                  <a:lnTo>
                    <a:pt x="981075" y="529979"/>
                  </a:lnTo>
                  <a:cubicBezTo>
                    <a:pt x="1058068" y="252961"/>
                    <a:pt x="1070768" y="83098"/>
                    <a:pt x="919162" y="6104"/>
                  </a:cubicBezTo>
                  <a:cubicBezTo>
                    <a:pt x="687388" y="-57395"/>
                    <a:pt x="712786" y="386311"/>
                    <a:pt x="483393" y="787155"/>
                  </a:cubicBezTo>
                  <a:cubicBezTo>
                    <a:pt x="339724" y="1047505"/>
                    <a:pt x="174625" y="1250704"/>
                    <a:pt x="52387" y="1568204"/>
                  </a:cubicBezTo>
                  <a:cubicBezTo>
                    <a:pt x="-15081" y="1823791"/>
                    <a:pt x="-6350" y="2048423"/>
                    <a:pt x="28575" y="2377829"/>
                  </a:cubicBezTo>
                  <a:lnTo>
                    <a:pt x="0" y="29112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1DE4009-A486-7EF3-2A92-64C34E7A6AF5}"/>
                </a:ext>
              </a:extLst>
            </p:cNvPr>
            <p:cNvSpPr/>
            <p:nvPr/>
          </p:nvSpPr>
          <p:spPr>
            <a:xfrm>
              <a:off x="13388330" y="4331494"/>
              <a:ext cx="247972" cy="307181"/>
            </a:xfrm>
            <a:custGeom>
              <a:avLst/>
              <a:gdLst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7650 w 247650"/>
                <a:gd name="connsiteY0" fmla="*/ 0 h 302419"/>
                <a:gd name="connsiteX1" fmla="*/ 71438 w 247650"/>
                <a:gd name="connsiteY1" fmla="*/ 302419 h 302419"/>
                <a:gd name="connsiteX2" fmla="*/ 0 w 247650"/>
                <a:gd name="connsiteY2" fmla="*/ 145256 h 302419"/>
                <a:gd name="connsiteX3" fmla="*/ 247650 w 247650"/>
                <a:gd name="connsiteY3" fmla="*/ 0 h 302419"/>
                <a:gd name="connsiteX0" fmla="*/ 248028 w 248028"/>
                <a:gd name="connsiteY0" fmla="*/ 0 h 302419"/>
                <a:gd name="connsiteX1" fmla="*/ 71816 w 248028"/>
                <a:gd name="connsiteY1" fmla="*/ 302419 h 302419"/>
                <a:gd name="connsiteX2" fmla="*/ 378 w 248028"/>
                <a:gd name="connsiteY2" fmla="*/ 145256 h 302419"/>
                <a:gd name="connsiteX3" fmla="*/ 248028 w 248028"/>
                <a:gd name="connsiteY3" fmla="*/ 0 h 302419"/>
                <a:gd name="connsiteX0" fmla="*/ 248028 w 248028"/>
                <a:gd name="connsiteY0" fmla="*/ 0 h 302419"/>
                <a:gd name="connsiteX1" fmla="*/ 71816 w 248028"/>
                <a:gd name="connsiteY1" fmla="*/ 302419 h 302419"/>
                <a:gd name="connsiteX2" fmla="*/ 378 w 248028"/>
                <a:gd name="connsiteY2" fmla="*/ 145256 h 302419"/>
                <a:gd name="connsiteX3" fmla="*/ 248028 w 248028"/>
                <a:gd name="connsiteY3" fmla="*/ 0 h 302419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  <a:gd name="connsiteX0" fmla="*/ 247972 w 247972"/>
                <a:gd name="connsiteY0" fmla="*/ 0 h 307181"/>
                <a:gd name="connsiteX1" fmla="*/ 74142 w 247972"/>
                <a:gd name="connsiteY1" fmla="*/ 307181 h 307181"/>
                <a:gd name="connsiteX2" fmla="*/ 322 w 247972"/>
                <a:gd name="connsiteY2" fmla="*/ 145256 h 307181"/>
                <a:gd name="connsiteX3" fmla="*/ 247972 w 247972"/>
                <a:gd name="connsiteY3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72" h="307181">
                  <a:moveTo>
                    <a:pt x="247972" y="0"/>
                  </a:moveTo>
                  <a:cubicBezTo>
                    <a:pt x="244003" y="48419"/>
                    <a:pt x="147166" y="225425"/>
                    <a:pt x="74142" y="307181"/>
                  </a:cubicBezTo>
                  <a:cubicBezTo>
                    <a:pt x="7467" y="261937"/>
                    <a:pt x="-2058" y="204788"/>
                    <a:pt x="322" y="145256"/>
                  </a:cubicBezTo>
                  <a:cubicBezTo>
                    <a:pt x="25722" y="82549"/>
                    <a:pt x="124940" y="24607"/>
                    <a:pt x="24797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677D077-F8BC-FCCD-9289-BC4AE586223C}"/>
                </a:ext>
              </a:extLst>
            </p:cNvPr>
            <p:cNvSpPr/>
            <p:nvPr/>
          </p:nvSpPr>
          <p:spPr>
            <a:xfrm>
              <a:off x="12386117" y="698781"/>
              <a:ext cx="2838142" cy="3285844"/>
            </a:xfrm>
            <a:custGeom>
              <a:avLst/>
              <a:gdLst>
                <a:gd name="connsiteX0" fmla="*/ 844397 w 2838142"/>
                <a:gd name="connsiteY0" fmla="*/ 2088312 h 3285844"/>
                <a:gd name="connsiteX1" fmla="*/ 826324 w 2838142"/>
                <a:gd name="connsiteY1" fmla="*/ 2095217 h 3285844"/>
                <a:gd name="connsiteX2" fmla="*/ 1502599 w 2838142"/>
                <a:gd name="connsiteY2" fmla="*/ 2542892 h 3285844"/>
                <a:gd name="connsiteX3" fmla="*/ 2112199 w 2838142"/>
                <a:gd name="connsiteY3" fmla="*/ 2098392 h 3285844"/>
                <a:gd name="connsiteX4" fmla="*/ 1489899 w 2838142"/>
                <a:gd name="connsiteY4" fmla="*/ 2282542 h 3285844"/>
                <a:gd name="connsiteX5" fmla="*/ 844397 w 2838142"/>
                <a:gd name="connsiteY5" fmla="*/ 2088312 h 3285844"/>
                <a:gd name="connsiteX6" fmla="*/ 780229 w 2838142"/>
                <a:gd name="connsiteY6" fmla="*/ 989636 h 3285844"/>
                <a:gd name="connsiteX7" fmla="*/ 516760 w 2838142"/>
                <a:gd name="connsiteY7" fmla="*/ 1072870 h 3285844"/>
                <a:gd name="connsiteX8" fmla="*/ 783460 w 2838142"/>
                <a:gd name="connsiteY8" fmla="*/ 1344333 h 3285844"/>
                <a:gd name="connsiteX9" fmla="*/ 1250185 w 2838142"/>
                <a:gd name="connsiteY9" fmla="*/ 1287183 h 3285844"/>
                <a:gd name="connsiteX10" fmla="*/ 935859 w 2838142"/>
                <a:gd name="connsiteY10" fmla="*/ 1003814 h 3285844"/>
                <a:gd name="connsiteX11" fmla="*/ 849279 w 2838142"/>
                <a:gd name="connsiteY11" fmla="*/ 990270 h 3285844"/>
                <a:gd name="connsiteX12" fmla="*/ 780229 w 2838142"/>
                <a:gd name="connsiteY12" fmla="*/ 989636 h 3285844"/>
                <a:gd name="connsiteX13" fmla="*/ 2172382 w 2838142"/>
                <a:gd name="connsiteY13" fmla="*/ 989636 h 3285844"/>
                <a:gd name="connsiteX14" fmla="*/ 2103333 w 2838142"/>
                <a:gd name="connsiteY14" fmla="*/ 990270 h 3285844"/>
                <a:gd name="connsiteX15" fmla="*/ 2016753 w 2838142"/>
                <a:gd name="connsiteY15" fmla="*/ 1003814 h 3285844"/>
                <a:gd name="connsiteX16" fmla="*/ 1702427 w 2838142"/>
                <a:gd name="connsiteY16" fmla="*/ 1287183 h 3285844"/>
                <a:gd name="connsiteX17" fmla="*/ 2169151 w 2838142"/>
                <a:gd name="connsiteY17" fmla="*/ 1344333 h 3285844"/>
                <a:gd name="connsiteX18" fmla="*/ 2435851 w 2838142"/>
                <a:gd name="connsiteY18" fmla="*/ 1072870 h 3285844"/>
                <a:gd name="connsiteX19" fmla="*/ 2172382 w 2838142"/>
                <a:gd name="connsiteY19" fmla="*/ 989636 h 3285844"/>
                <a:gd name="connsiteX20" fmla="*/ 2706269 w 2838142"/>
                <a:gd name="connsiteY20" fmla="*/ 116 h 3285844"/>
                <a:gd name="connsiteX21" fmla="*/ 2828159 w 2838142"/>
                <a:gd name="connsiteY21" fmla="*/ 120369 h 3285844"/>
                <a:gd name="connsiteX22" fmla="*/ 2824985 w 2838142"/>
                <a:gd name="connsiteY22" fmla="*/ 1476094 h 3285844"/>
                <a:gd name="connsiteX23" fmla="*/ 2034409 w 2838142"/>
                <a:gd name="connsiteY23" fmla="*/ 3069944 h 3285844"/>
                <a:gd name="connsiteX24" fmla="*/ 1691509 w 2838142"/>
                <a:gd name="connsiteY24" fmla="*/ 2857219 h 3285844"/>
                <a:gd name="connsiteX25" fmla="*/ 1370834 w 2838142"/>
                <a:gd name="connsiteY25" fmla="*/ 3285844 h 3285844"/>
                <a:gd name="connsiteX26" fmla="*/ 192909 w 2838142"/>
                <a:gd name="connsiteY26" fmla="*/ 2273019 h 3285844"/>
                <a:gd name="connsiteX27" fmla="*/ 8759 w 2838142"/>
                <a:gd name="connsiteY27" fmla="*/ 221969 h 3285844"/>
                <a:gd name="connsiteX28" fmla="*/ 135759 w 2838142"/>
                <a:gd name="connsiteY28" fmla="*/ 69569 h 3285844"/>
                <a:gd name="connsiteX29" fmla="*/ 1478785 w 2838142"/>
                <a:gd name="connsiteY29" fmla="*/ 275944 h 3285844"/>
                <a:gd name="connsiteX30" fmla="*/ 2637659 w 2838142"/>
                <a:gd name="connsiteY30" fmla="*/ 12419 h 3285844"/>
                <a:gd name="connsiteX31" fmla="*/ 2706269 w 2838142"/>
                <a:gd name="connsiteY31" fmla="*/ 116 h 328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38142" h="3285844">
                  <a:moveTo>
                    <a:pt x="844397" y="2088312"/>
                  </a:moveTo>
                  <a:cubicBezTo>
                    <a:pt x="836304" y="2086659"/>
                    <a:pt x="830425" y="2088603"/>
                    <a:pt x="826324" y="2095217"/>
                  </a:cubicBezTo>
                  <a:cubicBezTo>
                    <a:pt x="793516" y="2148134"/>
                    <a:pt x="1069212" y="2558238"/>
                    <a:pt x="1502599" y="2542892"/>
                  </a:cubicBezTo>
                  <a:cubicBezTo>
                    <a:pt x="1935986" y="2527546"/>
                    <a:pt x="2155591" y="2138609"/>
                    <a:pt x="2112199" y="2098392"/>
                  </a:cubicBezTo>
                  <a:cubicBezTo>
                    <a:pt x="2068807" y="2058175"/>
                    <a:pt x="1974086" y="2276721"/>
                    <a:pt x="1489899" y="2282542"/>
                  </a:cubicBezTo>
                  <a:cubicBezTo>
                    <a:pt x="1066235" y="2287635"/>
                    <a:pt x="901052" y="2099880"/>
                    <a:pt x="844397" y="2088312"/>
                  </a:cubicBezTo>
                  <a:close/>
                  <a:moveTo>
                    <a:pt x="780229" y="989636"/>
                  </a:moveTo>
                  <a:cubicBezTo>
                    <a:pt x="708134" y="994401"/>
                    <a:pt x="625255" y="1017060"/>
                    <a:pt x="516760" y="1072870"/>
                  </a:cubicBezTo>
                  <a:cubicBezTo>
                    <a:pt x="569942" y="1201458"/>
                    <a:pt x="644554" y="1263370"/>
                    <a:pt x="783460" y="1344333"/>
                  </a:cubicBezTo>
                  <a:cubicBezTo>
                    <a:pt x="1022378" y="1375290"/>
                    <a:pt x="1101754" y="1361001"/>
                    <a:pt x="1250185" y="1287183"/>
                  </a:cubicBezTo>
                  <a:cubicBezTo>
                    <a:pt x="1212879" y="1185583"/>
                    <a:pt x="1113660" y="1050645"/>
                    <a:pt x="935859" y="1003814"/>
                  </a:cubicBezTo>
                  <a:cubicBezTo>
                    <a:pt x="907284" y="997662"/>
                    <a:pt x="878858" y="992701"/>
                    <a:pt x="849279" y="990270"/>
                  </a:cubicBezTo>
                  <a:cubicBezTo>
                    <a:pt x="827094" y="988447"/>
                    <a:pt x="804261" y="988048"/>
                    <a:pt x="780229" y="989636"/>
                  </a:cubicBezTo>
                  <a:close/>
                  <a:moveTo>
                    <a:pt x="2172382" y="989636"/>
                  </a:moveTo>
                  <a:cubicBezTo>
                    <a:pt x="2148351" y="988047"/>
                    <a:pt x="2125518" y="988447"/>
                    <a:pt x="2103333" y="990270"/>
                  </a:cubicBezTo>
                  <a:cubicBezTo>
                    <a:pt x="2073753" y="992701"/>
                    <a:pt x="2045328" y="997662"/>
                    <a:pt x="2016753" y="1003814"/>
                  </a:cubicBezTo>
                  <a:cubicBezTo>
                    <a:pt x="1838952" y="1050645"/>
                    <a:pt x="1739733" y="1185583"/>
                    <a:pt x="1702427" y="1287183"/>
                  </a:cubicBezTo>
                  <a:cubicBezTo>
                    <a:pt x="1850858" y="1361001"/>
                    <a:pt x="1930234" y="1375290"/>
                    <a:pt x="2169151" y="1344333"/>
                  </a:cubicBezTo>
                  <a:cubicBezTo>
                    <a:pt x="2308057" y="1263370"/>
                    <a:pt x="2382669" y="1201458"/>
                    <a:pt x="2435851" y="1072870"/>
                  </a:cubicBezTo>
                  <a:cubicBezTo>
                    <a:pt x="2327356" y="1017060"/>
                    <a:pt x="2244477" y="994401"/>
                    <a:pt x="2172382" y="989636"/>
                  </a:cubicBezTo>
                  <a:close/>
                  <a:moveTo>
                    <a:pt x="2706269" y="116"/>
                  </a:moveTo>
                  <a:cubicBezTo>
                    <a:pt x="2765651" y="2696"/>
                    <a:pt x="2799584" y="48138"/>
                    <a:pt x="2828159" y="120369"/>
                  </a:cubicBezTo>
                  <a:cubicBezTo>
                    <a:pt x="2855147" y="307165"/>
                    <a:pt x="2818106" y="1003548"/>
                    <a:pt x="2824985" y="1476094"/>
                  </a:cubicBezTo>
                  <a:cubicBezTo>
                    <a:pt x="2704864" y="2602690"/>
                    <a:pt x="2180988" y="2928657"/>
                    <a:pt x="2034409" y="3069944"/>
                  </a:cubicBezTo>
                  <a:cubicBezTo>
                    <a:pt x="1940217" y="2897436"/>
                    <a:pt x="1830151" y="2864627"/>
                    <a:pt x="1691509" y="2857219"/>
                  </a:cubicBezTo>
                  <a:cubicBezTo>
                    <a:pt x="1448092" y="2961994"/>
                    <a:pt x="1452326" y="3139794"/>
                    <a:pt x="1370834" y="3285844"/>
                  </a:cubicBezTo>
                  <a:cubicBezTo>
                    <a:pt x="843784" y="3222344"/>
                    <a:pt x="354834" y="2714344"/>
                    <a:pt x="192909" y="2273019"/>
                  </a:cubicBezTo>
                  <a:cubicBezTo>
                    <a:pt x="-31458" y="1836986"/>
                    <a:pt x="-4999" y="969152"/>
                    <a:pt x="8759" y="221969"/>
                  </a:cubicBezTo>
                  <a:cubicBezTo>
                    <a:pt x="7701" y="167994"/>
                    <a:pt x="-12408" y="129894"/>
                    <a:pt x="135759" y="69569"/>
                  </a:cubicBezTo>
                  <a:cubicBezTo>
                    <a:pt x="423097" y="100261"/>
                    <a:pt x="633177" y="301344"/>
                    <a:pt x="1478785" y="275944"/>
                  </a:cubicBezTo>
                  <a:cubicBezTo>
                    <a:pt x="2324393" y="250544"/>
                    <a:pt x="2340797" y="101319"/>
                    <a:pt x="2637659" y="12419"/>
                  </a:cubicBezTo>
                  <a:cubicBezTo>
                    <a:pt x="2663853" y="3159"/>
                    <a:pt x="2686475" y="-744"/>
                    <a:pt x="2706269" y="1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3EA1FA1-9995-EF11-CFC2-6345D3180C3A}"/>
              </a:ext>
            </a:extLst>
          </p:cNvPr>
          <p:cNvSpPr/>
          <p:nvPr/>
        </p:nvSpPr>
        <p:spPr>
          <a:xfrm rot="18900000">
            <a:off x="3910920" y="1512440"/>
            <a:ext cx="412230" cy="486554"/>
          </a:xfrm>
          <a:custGeom>
            <a:avLst/>
            <a:gdLst>
              <a:gd name="connsiteX0" fmla="*/ 2888658 w 3219422"/>
              <a:gd name="connsiteY0" fmla="*/ 2697830 h 3799859"/>
              <a:gd name="connsiteX1" fmla="*/ 2431892 w 3219422"/>
              <a:gd name="connsiteY1" fmla="*/ 2536316 h 3799859"/>
              <a:gd name="connsiteX2" fmla="*/ 1606890 w 3219422"/>
              <a:gd name="connsiteY2" fmla="*/ 2536316 h 3799859"/>
              <a:gd name="connsiteX3" fmla="*/ 1606890 w 3219422"/>
              <a:gd name="connsiteY3" fmla="*/ 3639201 h 3799859"/>
              <a:gd name="connsiteX4" fmla="*/ 2431892 w 3219422"/>
              <a:gd name="connsiteY4" fmla="*/ 3639201 h 3799859"/>
              <a:gd name="connsiteX5" fmla="*/ 3077857 w 3219422"/>
              <a:gd name="connsiteY5" fmla="*/ 3087759 h 3799859"/>
              <a:gd name="connsiteX6" fmla="*/ 2888658 w 3219422"/>
              <a:gd name="connsiteY6" fmla="*/ 2697830 h 3799859"/>
              <a:gd name="connsiteX7" fmla="*/ 3013247 w 3219422"/>
              <a:gd name="connsiteY7" fmla="*/ 2598184 h 3799859"/>
              <a:gd name="connsiteX8" fmla="*/ 3219422 w 3219422"/>
              <a:gd name="connsiteY8" fmla="*/ 3095934 h 3799859"/>
              <a:gd name="connsiteX9" fmla="*/ 2515497 w 3219422"/>
              <a:gd name="connsiteY9" fmla="*/ 3799859 h 3799859"/>
              <a:gd name="connsiteX10" fmla="*/ 703925 w 3219422"/>
              <a:gd name="connsiteY10" fmla="*/ 3799859 h 3799859"/>
              <a:gd name="connsiteX11" fmla="*/ 0 w 3219422"/>
              <a:gd name="connsiteY11" fmla="*/ 3095934 h 3799859"/>
              <a:gd name="connsiteX12" fmla="*/ 703925 w 3219422"/>
              <a:gd name="connsiteY12" fmla="*/ 2392009 h 3799859"/>
              <a:gd name="connsiteX13" fmla="*/ 2515497 w 3219422"/>
              <a:gd name="connsiteY13" fmla="*/ 2392009 h 3799859"/>
              <a:gd name="connsiteX14" fmla="*/ 3013247 w 3219422"/>
              <a:gd name="connsiteY14" fmla="*/ 2598184 h 3799859"/>
              <a:gd name="connsiteX15" fmla="*/ 2151039 w 3219422"/>
              <a:gd name="connsiteY15" fmla="*/ 41151 h 3799859"/>
              <a:gd name="connsiteX16" fmla="*/ 2669646 w 3219422"/>
              <a:gd name="connsiteY16" fmla="*/ 559757 h 3799859"/>
              <a:gd name="connsiteX17" fmla="*/ 2669646 w 3219422"/>
              <a:gd name="connsiteY17" fmla="*/ 758448 h 3799859"/>
              <a:gd name="connsiteX18" fmla="*/ 2198184 w 3219422"/>
              <a:gd name="connsiteY18" fmla="*/ 1229910 h 3799859"/>
              <a:gd name="connsiteX19" fmla="*/ 2669646 w 3219422"/>
              <a:gd name="connsiteY19" fmla="*/ 1701372 h 3799859"/>
              <a:gd name="connsiteX20" fmla="*/ 2669646 w 3219422"/>
              <a:gd name="connsiteY20" fmla="*/ 1900064 h 3799859"/>
              <a:gd name="connsiteX21" fmla="*/ 2350289 w 3219422"/>
              <a:gd name="connsiteY21" fmla="*/ 2219421 h 3799859"/>
              <a:gd name="connsiteX22" fmla="*/ 1753099 w 3219422"/>
              <a:gd name="connsiteY22" fmla="*/ 2219421 h 3799859"/>
              <a:gd name="connsiteX23" fmla="*/ 1480886 w 3219422"/>
              <a:gd name="connsiteY23" fmla="*/ 1947208 h 3799859"/>
              <a:gd name="connsiteX24" fmla="*/ 1208673 w 3219422"/>
              <a:gd name="connsiteY24" fmla="*/ 2219421 h 3799859"/>
              <a:gd name="connsiteX25" fmla="*/ 611483 w 3219422"/>
              <a:gd name="connsiteY25" fmla="*/ 2219421 h 3799859"/>
              <a:gd name="connsiteX26" fmla="*/ 292126 w 3219422"/>
              <a:gd name="connsiteY26" fmla="*/ 1900064 h 3799859"/>
              <a:gd name="connsiteX27" fmla="*/ 292126 w 3219422"/>
              <a:gd name="connsiteY27" fmla="*/ 1701372 h 3799859"/>
              <a:gd name="connsiteX28" fmla="*/ 763588 w 3219422"/>
              <a:gd name="connsiteY28" fmla="*/ 1229910 h 3799859"/>
              <a:gd name="connsiteX29" fmla="*/ 292126 w 3219422"/>
              <a:gd name="connsiteY29" fmla="*/ 758448 h 3799859"/>
              <a:gd name="connsiteX30" fmla="*/ 292126 w 3219422"/>
              <a:gd name="connsiteY30" fmla="*/ 559757 h 3799859"/>
              <a:gd name="connsiteX31" fmla="*/ 810733 w 3219422"/>
              <a:gd name="connsiteY31" fmla="*/ 41151 h 3799859"/>
              <a:gd name="connsiteX32" fmla="*/ 1009424 w 3219422"/>
              <a:gd name="connsiteY32" fmla="*/ 41151 h 3799859"/>
              <a:gd name="connsiteX33" fmla="*/ 1480886 w 3219422"/>
              <a:gd name="connsiteY33" fmla="*/ 512613 h 3799859"/>
              <a:gd name="connsiteX34" fmla="*/ 1952348 w 3219422"/>
              <a:gd name="connsiteY34" fmla="*/ 41151 h 3799859"/>
              <a:gd name="connsiteX35" fmla="*/ 2151039 w 3219422"/>
              <a:gd name="connsiteY35" fmla="*/ 41151 h 379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19422" h="3799859">
                <a:moveTo>
                  <a:pt x="2888658" y="2697830"/>
                </a:moveTo>
                <a:cubicBezTo>
                  <a:pt x="2771762" y="2598038"/>
                  <a:pt x="2610270" y="2536316"/>
                  <a:pt x="2431892" y="2536316"/>
                </a:cubicBezTo>
                <a:lnTo>
                  <a:pt x="1606890" y="2536316"/>
                </a:lnTo>
                <a:lnTo>
                  <a:pt x="1606890" y="3639201"/>
                </a:lnTo>
                <a:lnTo>
                  <a:pt x="2431892" y="3639201"/>
                </a:lnTo>
                <a:cubicBezTo>
                  <a:pt x="2788648" y="3639201"/>
                  <a:pt x="3077857" y="3392312"/>
                  <a:pt x="3077857" y="3087759"/>
                </a:cubicBezTo>
                <a:cubicBezTo>
                  <a:pt x="3077857" y="2935482"/>
                  <a:pt x="3005555" y="2797622"/>
                  <a:pt x="2888658" y="2697830"/>
                </a:cubicBezTo>
                <a:close/>
                <a:moveTo>
                  <a:pt x="3013247" y="2598184"/>
                </a:moveTo>
                <a:cubicBezTo>
                  <a:pt x="3140633" y="2725570"/>
                  <a:pt x="3219422" y="2901551"/>
                  <a:pt x="3219422" y="3095934"/>
                </a:cubicBezTo>
                <a:cubicBezTo>
                  <a:pt x="3219422" y="3484701"/>
                  <a:pt x="2904264" y="3799859"/>
                  <a:pt x="2515497" y="3799859"/>
                </a:cubicBezTo>
                <a:lnTo>
                  <a:pt x="703925" y="3799859"/>
                </a:lnTo>
                <a:cubicBezTo>
                  <a:pt x="315158" y="3799859"/>
                  <a:pt x="0" y="3484701"/>
                  <a:pt x="0" y="3095934"/>
                </a:cubicBezTo>
                <a:cubicBezTo>
                  <a:pt x="0" y="2707167"/>
                  <a:pt x="315158" y="2392009"/>
                  <a:pt x="703925" y="2392009"/>
                </a:cubicBezTo>
                <a:lnTo>
                  <a:pt x="2515497" y="2392009"/>
                </a:lnTo>
                <a:cubicBezTo>
                  <a:pt x="2709880" y="2392009"/>
                  <a:pt x="2885862" y="2470799"/>
                  <a:pt x="3013247" y="2598184"/>
                </a:cubicBezTo>
                <a:close/>
                <a:moveTo>
                  <a:pt x="2151039" y="41151"/>
                </a:moveTo>
                <a:lnTo>
                  <a:pt x="2669646" y="559757"/>
                </a:lnTo>
                <a:cubicBezTo>
                  <a:pt x="2724513" y="614624"/>
                  <a:pt x="2724513" y="703581"/>
                  <a:pt x="2669646" y="758448"/>
                </a:cubicBezTo>
                <a:lnTo>
                  <a:pt x="2198184" y="1229910"/>
                </a:lnTo>
                <a:lnTo>
                  <a:pt x="2669646" y="1701372"/>
                </a:lnTo>
                <a:cubicBezTo>
                  <a:pt x="2724513" y="1756240"/>
                  <a:pt x="2724513" y="1845196"/>
                  <a:pt x="2669646" y="1900064"/>
                </a:cubicBezTo>
                <a:lnTo>
                  <a:pt x="2350289" y="2219421"/>
                </a:lnTo>
                <a:lnTo>
                  <a:pt x="1753099" y="2219421"/>
                </a:lnTo>
                <a:lnTo>
                  <a:pt x="1480886" y="1947208"/>
                </a:lnTo>
                <a:lnTo>
                  <a:pt x="1208673" y="2219421"/>
                </a:lnTo>
                <a:lnTo>
                  <a:pt x="611483" y="2219421"/>
                </a:lnTo>
                <a:lnTo>
                  <a:pt x="292126" y="1900064"/>
                </a:lnTo>
                <a:cubicBezTo>
                  <a:pt x="237259" y="1845196"/>
                  <a:pt x="237259" y="1756240"/>
                  <a:pt x="292126" y="1701372"/>
                </a:cubicBezTo>
                <a:lnTo>
                  <a:pt x="763588" y="1229910"/>
                </a:lnTo>
                <a:lnTo>
                  <a:pt x="292126" y="758448"/>
                </a:lnTo>
                <a:cubicBezTo>
                  <a:pt x="237259" y="703581"/>
                  <a:pt x="237259" y="614624"/>
                  <a:pt x="292126" y="559757"/>
                </a:cubicBezTo>
                <a:lnTo>
                  <a:pt x="810733" y="41151"/>
                </a:lnTo>
                <a:cubicBezTo>
                  <a:pt x="865600" y="-13717"/>
                  <a:pt x="954557" y="-13717"/>
                  <a:pt x="1009424" y="41151"/>
                </a:cubicBezTo>
                <a:lnTo>
                  <a:pt x="1480886" y="512613"/>
                </a:lnTo>
                <a:lnTo>
                  <a:pt x="1952348" y="41151"/>
                </a:lnTo>
                <a:cubicBezTo>
                  <a:pt x="2007215" y="-13716"/>
                  <a:pt x="2096172" y="-13716"/>
                  <a:pt x="2151039" y="41151"/>
                </a:cubicBez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46B933AB-5825-21E4-0D59-A8CDC22E41EA}"/>
              </a:ext>
            </a:extLst>
          </p:cNvPr>
          <p:cNvSpPr/>
          <p:nvPr/>
        </p:nvSpPr>
        <p:spPr>
          <a:xfrm rot="18817567">
            <a:off x="3828588" y="817331"/>
            <a:ext cx="589448" cy="526479"/>
          </a:xfrm>
          <a:custGeom>
            <a:avLst/>
            <a:gdLst>
              <a:gd name="connsiteX0" fmla="*/ 2395590 w 6664779"/>
              <a:gd name="connsiteY0" fmla="*/ 1797137 h 5952797"/>
              <a:gd name="connsiteX1" fmla="*/ 2391646 w 6664779"/>
              <a:gd name="connsiteY1" fmla="*/ 1801736 h 5952797"/>
              <a:gd name="connsiteX2" fmla="*/ 2404822 w 6664779"/>
              <a:gd name="connsiteY2" fmla="*/ 1971225 h 5952797"/>
              <a:gd name="connsiteX3" fmla="*/ 2573485 w 6664779"/>
              <a:gd name="connsiteY3" fmla="*/ 1992511 h 5952797"/>
              <a:gd name="connsiteX4" fmla="*/ 2578268 w 6664779"/>
              <a:gd name="connsiteY4" fmla="*/ 1988792 h 5952797"/>
              <a:gd name="connsiteX5" fmla="*/ 2564475 w 6664779"/>
              <a:gd name="connsiteY5" fmla="*/ 2004875 h 5952797"/>
              <a:gd name="connsiteX6" fmla="*/ 2374304 w 6664779"/>
              <a:gd name="connsiteY6" fmla="*/ 2000314 h 5952797"/>
              <a:gd name="connsiteX7" fmla="*/ 2378865 w 6664779"/>
              <a:gd name="connsiteY7" fmla="*/ 1810143 h 5952797"/>
              <a:gd name="connsiteX8" fmla="*/ 4540002 w 6664779"/>
              <a:gd name="connsiteY8" fmla="*/ 4045366 h 5952797"/>
              <a:gd name="connsiteX9" fmla="*/ 4757640 w 6664779"/>
              <a:gd name="connsiteY9" fmla="*/ 4680320 h 5952797"/>
              <a:gd name="connsiteX10" fmla="*/ 4150537 w 6664779"/>
              <a:gd name="connsiteY10" fmla="*/ 5322710 h 5952797"/>
              <a:gd name="connsiteX11" fmla="*/ 3803751 w 6664779"/>
              <a:gd name="connsiteY11" fmla="*/ 5536828 h 5952797"/>
              <a:gd name="connsiteX12" fmla="*/ 3610790 w 6664779"/>
              <a:gd name="connsiteY12" fmla="*/ 5877617 h 5952797"/>
              <a:gd name="connsiteX13" fmla="*/ 3507802 w 6664779"/>
              <a:gd name="connsiteY13" fmla="*/ 5933501 h 5952797"/>
              <a:gd name="connsiteX14" fmla="*/ 2989357 w 6664779"/>
              <a:gd name="connsiteY14" fmla="*/ 5390863 h 5952797"/>
              <a:gd name="connsiteX15" fmla="*/ 2993455 w 6664779"/>
              <a:gd name="connsiteY15" fmla="*/ 5311588 h 5952797"/>
              <a:gd name="connsiteX16" fmla="*/ 3053203 w 6664779"/>
              <a:gd name="connsiteY16" fmla="*/ 5214196 h 5952797"/>
              <a:gd name="connsiteX17" fmla="*/ 3024138 w 6664779"/>
              <a:gd name="connsiteY17" fmla="*/ 5091771 h 5952797"/>
              <a:gd name="connsiteX18" fmla="*/ 2840491 w 6664779"/>
              <a:gd name="connsiteY18" fmla="*/ 4939600 h 5952797"/>
              <a:gd name="connsiteX19" fmla="*/ 2817813 w 6664779"/>
              <a:gd name="connsiteY19" fmla="*/ 4799446 h 5952797"/>
              <a:gd name="connsiteX20" fmla="*/ 2920194 w 6664779"/>
              <a:gd name="connsiteY20" fmla="*/ 4716567 h 5952797"/>
              <a:gd name="connsiteX21" fmla="*/ 2939041 w 6664779"/>
              <a:gd name="connsiteY21" fmla="*/ 4610978 h 5952797"/>
              <a:gd name="connsiteX22" fmla="*/ 2991281 w 6664779"/>
              <a:gd name="connsiteY22" fmla="*/ 4591211 h 5952797"/>
              <a:gd name="connsiteX23" fmla="*/ 2975296 w 6664779"/>
              <a:gd name="connsiteY23" fmla="*/ 4512082 h 5952797"/>
              <a:gd name="connsiteX24" fmla="*/ 3063179 w 6664779"/>
              <a:gd name="connsiteY24" fmla="*/ 4471208 h 5952797"/>
              <a:gd name="connsiteX25" fmla="*/ 3083175 w 6664779"/>
              <a:gd name="connsiteY25" fmla="*/ 4409256 h 5952797"/>
              <a:gd name="connsiteX26" fmla="*/ 3034691 w 6664779"/>
              <a:gd name="connsiteY26" fmla="*/ 4337817 h 5952797"/>
              <a:gd name="connsiteX27" fmla="*/ 3085058 w 6664779"/>
              <a:gd name="connsiteY27" fmla="*/ 4226082 h 5952797"/>
              <a:gd name="connsiteX28" fmla="*/ 3403162 w 6664779"/>
              <a:gd name="connsiteY28" fmla="*/ 4148377 h 5952797"/>
              <a:gd name="connsiteX29" fmla="*/ 4048597 w 6664779"/>
              <a:gd name="connsiteY29" fmla="*/ 3817498 h 5952797"/>
              <a:gd name="connsiteX30" fmla="*/ 4540002 w 6664779"/>
              <a:gd name="connsiteY30" fmla="*/ 4045366 h 5952797"/>
              <a:gd name="connsiteX31" fmla="*/ 2629128 w 6664779"/>
              <a:gd name="connsiteY31" fmla="*/ 1757426 h 5952797"/>
              <a:gd name="connsiteX32" fmla="*/ 2624567 w 6664779"/>
              <a:gd name="connsiteY32" fmla="*/ 1947597 h 5952797"/>
              <a:gd name="connsiteX33" fmla="*/ 2607842 w 6664779"/>
              <a:gd name="connsiteY33" fmla="*/ 1960603 h 5952797"/>
              <a:gd name="connsiteX34" fmla="*/ 2611786 w 6664779"/>
              <a:gd name="connsiteY34" fmla="*/ 1956004 h 5952797"/>
              <a:gd name="connsiteX35" fmla="*/ 2598611 w 6664779"/>
              <a:gd name="connsiteY35" fmla="*/ 1786514 h 5952797"/>
              <a:gd name="connsiteX36" fmla="*/ 2429947 w 6664779"/>
              <a:gd name="connsiteY36" fmla="*/ 1765228 h 5952797"/>
              <a:gd name="connsiteX37" fmla="*/ 2425164 w 6664779"/>
              <a:gd name="connsiteY37" fmla="*/ 1768947 h 5952797"/>
              <a:gd name="connsiteX38" fmla="*/ 2438957 w 6664779"/>
              <a:gd name="connsiteY38" fmla="*/ 1752865 h 5952797"/>
              <a:gd name="connsiteX39" fmla="*/ 2629128 w 6664779"/>
              <a:gd name="connsiteY39" fmla="*/ 1757426 h 5952797"/>
              <a:gd name="connsiteX40" fmla="*/ 2719583 w 6664779"/>
              <a:gd name="connsiteY40" fmla="*/ 1770358 h 5952797"/>
              <a:gd name="connsiteX41" fmla="*/ 2711697 w 6664779"/>
              <a:gd name="connsiteY41" fmla="*/ 2099170 h 5952797"/>
              <a:gd name="connsiteX42" fmla="*/ 2382884 w 6664779"/>
              <a:gd name="connsiteY42" fmla="*/ 2091285 h 5952797"/>
              <a:gd name="connsiteX43" fmla="*/ 2360396 w 6664779"/>
              <a:gd name="connsiteY43" fmla="*/ 2062366 h 5952797"/>
              <a:gd name="connsiteX44" fmla="*/ 2368347 w 6664779"/>
              <a:gd name="connsiteY44" fmla="*/ 2069186 h 5952797"/>
              <a:gd name="connsiteX45" fmla="*/ 2661402 w 6664779"/>
              <a:gd name="connsiteY45" fmla="*/ 2046403 h 5952797"/>
              <a:gd name="connsiteX46" fmla="*/ 2698206 w 6664779"/>
              <a:gd name="connsiteY46" fmla="*/ 1754779 h 5952797"/>
              <a:gd name="connsiteX47" fmla="*/ 2691776 w 6664779"/>
              <a:gd name="connsiteY47" fmla="*/ 1746509 h 5952797"/>
              <a:gd name="connsiteX48" fmla="*/ 2620549 w 6664779"/>
              <a:gd name="connsiteY48" fmla="*/ 1666457 h 5952797"/>
              <a:gd name="connsiteX49" fmla="*/ 2643036 w 6664779"/>
              <a:gd name="connsiteY49" fmla="*/ 1695375 h 5952797"/>
              <a:gd name="connsiteX50" fmla="*/ 2635084 w 6664779"/>
              <a:gd name="connsiteY50" fmla="*/ 1688556 h 5952797"/>
              <a:gd name="connsiteX51" fmla="*/ 2342030 w 6664779"/>
              <a:gd name="connsiteY51" fmla="*/ 1711336 h 5952797"/>
              <a:gd name="connsiteX52" fmla="*/ 2305226 w 6664779"/>
              <a:gd name="connsiteY52" fmla="*/ 2002962 h 5952797"/>
              <a:gd name="connsiteX53" fmla="*/ 2311656 w 6664779"/>
              <a:gd name="connsiteY53" fmla="*/ 2011232 h 5952797"/>
              <a:gd name="connsiteX54" fmla="*/ 2283850 w 6664779"/>
              <a:gd name="connsiteY54" fmla="*/ 1987384 h 5952797"/>
              <a:gd name="connsiteX55" fmla="*/ 2291736 w 6664779"/>
              <a:gd name="connsiteY55" fmla="*/ 1658569 h 5952797"/>
              <a:gd name="connsiteX56" fmla="*/ 2620549 w 6664779"/>
              <a:gd name="connsiteY56" fmla="*/ 1666457 h 5952797"/>
              <a:gd name="connsiteX57" fmla="*/ 2737501 w 6664779"/>
              <a:gd name="connsiteY57" fmla="*/ 1645505 h 5952797"/>
              <a:gd name="connsiteX58" fmla="*/ 2678745 w 6664779"/>
              <a:gd name="connsiteY58" fmla="*/ 1593426 h 5952797"/>
              <a:gd name="connsiteX59" fmla="*/ 2004856 w 6664779"/>
              <a:gd name="connsiteY59" fmla="*/ 1383362 h 5952797"/>
              <a:gd name="connsiteX60" fmla="*/ 2183591 w 6664779"/>
              <a:gd name="connsiteY60" fmla="*/ 2065070 h 5952797"/>
              <a:gd name="connsiteX61" fmla="*/ 2231745 w 6664779"/>
              <a:gd name="connsiteY61" fmla="*/ 2127570 h 5952797"/>
              <a:gd name="connsiteX62" fmla="*/ 2291865 w 6664779"/>
              <a:gd name="connsiteY62" fmla="*/ 2178665 h 5952797"/>
              <a:gd name="connsiteX63" fmla="*/ 2964221 w 6664779"/>
              <a:gd name="connsiteY63" fmla="*/ 2389875 h 5952797"/>
              <a:gd name="connsiteX64" fmla="*/ 2786704 w 6664779"/>
              <a:gd name="connsiteY64" fmla="*/ 1706691 h 5952797"/>
              <a:gd name="connsiteX65" fmla="*/ 4749894 w 6664779"/>
              <a:gd name="connsiteY65" fmla="*/ 2645143 h 5952797"/>
              <a:gd name="connsiteX66" fmla="*/ 4742117 w 6664779"/>
              <a:gd name="connsiteY66" fmla="*/ 2641439 h 5952797"/>
              <a:gd name="connsiteX67" fmla="*/ 4762099 w 6664779"/>
              <a:gd name="connsiteY67" fmla="*/ 2943144 h 5952797"/>
              <a:gd name="connsiteX68" fmla="*/ 4784608 w 6664779"/>
              <a:gd name="connsiteY68" fmla="*/ 2970988 h 5952797"/>
              <a:gd name="connsiteX69" fmla="*/ 4811340 w 6664779"/>
              <a:gd name="connsiteY69" fmla="*/ 2994805 h 5952797"/>
              <a:gd name="connsiteX70" fmla="*/ 5111740 w 6664779"/>
              <a:gd name="connsiteY70" fmla="*/ 3029228 h 5952797"/>
              <a:gd name="connsiteX71" fmla="*/ 5108413 w 6664779"/>
              <a:gd name="connsiteY71" fmla="*/ 3021282 h 5952797"/>
              <a:gd name="connsiteX72" fmla="*/ 4939518 w 6664779"/>
              <a:gd name="connsiteY72" fmla="*/ 2952285 h 5952797"/>
              <a:gd name="connsiteX73" fmla="*/ 4868507 w 6664779"/>
              <a:gd name="connsiteY73" fmla="*/ 2891019 h 5952797"/>
              <a:gd name="connsiteX74" fmla="*/ 4810715 w 6664779"/>
              <a:gd name="connsiteY74" fmla="*/ 2817153 h 5952797"/>
              <a:gd name="connsiteX75" fmla="*/ 4749894 w 6664779"/>
              <a:gd name="connsiteY75" fmla="*/ 2645143 h 5952797"/>
              <a:gd name="connsiteX76" fmla="*/ 3494732 w 6664779"/>
              <a:gd name="connsiteY76" fmla="*/ 1043185 h 5952797"/>
              <a:gd name="connsiteX77" fmla="*/ 3859880 w 6664779"/>
              <a:gd name="connsiteY77" fmla="*/ 1941102 h 5952797"/>
              <a:gd name="connsiteX78" fmla="*/ 3213076 w 6664779"/>
              <a:gd name="connsiteY78" fmla="*/ 3066410 h 5952797"/>
              <a:gd name="connsiteX79" fmla="*/ 3046891 w 6664779"/>
              <a:gd name="connsiteY79" fmla="*/ 3628343 h 5952797"/>
              <a:gd name="connsiteX80" fmla="*/ 2842847 w 6664779"/>
              <a:gd name="connsiteY80" fmla="*/ 3708786 h 5952797"/>
              <a:gd name="connsiteX81" fmla="*/ 2719313 w 6664779"/>
              <a:gd name="connsiteY81" fmla="*/ 3615995 h 5952797"/>
              <a:gd name="connsiteX82" fmla="*/ 2606860 w 6664779"/>
              <a:gd name="connsiteY82" fmla="*/ 3646423 h 5952797"/>
              <a:gd name="connsiteX83" fmla="*/ 2526260 w 6664779"/>
              <a:gd name="connsiteY83" fmla="*/ 3800005 h 5952797"/>
              <a:gd name="connsiteX84" fmla="*/ 2386190 w 6664779"/>
              <a:gd name="connsiteY84" fmla="*/ 3764643 h 5952797"/>
              <a:gd name="connsiteX85" fmla="*/ 2346375 w 6664779"/>
              <a:gd name="connsiteY85" fmla="*/ 3856325 h 5952797"/>
              <a:gd name="connsiteX86" fmla="*/ 2156023 w 6664779"/>
              <a:gd name="connsiteY86" fmla="*/ 3880953 h 5952797"/>
              <a:gd name="connsiteX87" fmla="*/ 1999096 w 6664779"/>
              <a:gd name="connsiteY87" fmla="*/ 4056847 h 5952797"/>
              <a:gd name="connsiteX88" fmla="*/ 1750521 w 6664779"/>
              <a:gd name="connsiteY88" fmla="*/ 4004287 h 5952797"/>
              <a:gd name="connsiteX89" fmla="*/ 1494275 w 6664779"/>
              <a:gd name="connsiteY89" fmla="*/ 3662969 h 5952797"/>
              <a:gd name="connsiteX90" fmla="*/ 1277938 w 6664779"/>
              <a:gd name="connsiteY90" fmla="*/ 3600514 h 5952797"/>
              <a:gd name="connsiteX91" fmla="*/ 1098728 w 6664779"/>
              <a:gd name="connsiteY91" fmla="*/ 3698958 h 5952797"/>
              <a:gd name="connsiteX92" fmla="*/ 956675 w 6664779"/>
              <a:gd name="connsiteY92" fmla="*/ 3699481 h 5952797"/>
              <a:gd name="connsiteX93" fmla="*/ 31204 w 6664779"/>
              <a:gd name="connsiteY93" fmla="*/ 2726226 h 5952797"/>
              <a:gd name="connsiteX94" fmla="*/ 139930 w 6664779"/>
              <a:gd name="connsiteY94" fmla="*/ 2546932 h 5952797"/>
              <a:gd name="connsiteX95" fmla="*/ 765632 w 6664779"/>
              <a:gd name="connsiteY95" fmla="*/ 2231257 h 5952797"/>
              <a:gd name="connsiteX96" fmla="*/ 1178110 w 6664779"/>
              <a:gd name="connsiteY96" fmla="*/ 1629757 h 5952797"/>
              <a:gd name="connsiteX97" fmla="*/ 2378443 w 6664779"/>
              <a:gd name="connsiteY97" fmla="*/ 599692 h 5952797"/>
              <a:gd name="connsiteX98" fmla="*/ 3494732 w 6664779"/>
              <a:gd name="connsiteY98" fmla="*/ 1043185 h 5952797"/>
              <a:gd name="connsiteX99" fmla="*/ 5482236 w 6664779"/>
              <a:gd name="connsiteY99" fmla="*/ 2704440 h 5952797"/>
              <a:gd name="connsiteX100" fmla="*/ 5460820 w 6664779"/>
              <a:gd name="connsiteY100" fmla="*/ 2682379 h 5952797"/>
              <a:gd name="connsiteX101" fmla="*/ 5429857 w 6664779"/>
              <a:gd name="connsiteY101" fmla="*/ 2658635 h 5952797"/>
              <a:gd name="connsiteX102" fmla="*/ 5241961 w 6664779"/>
              <a:gd name="connsiteY102" fmla="*/ 2644380 h 5952797"/>
              <a:gd name="connsiteX103" fmla="*/ 5366923 w 6664779"/>
              <a:gd name="connsiteY103" fmla="*/ 2812366 h 5952797"/>
              <a:gd name="connsiteX104" fmla="*/ 5536350 w 6664779"/>
              <a:gd name="connsiteY104" fmla="*/ 2814929 h 5952797"/>
              <a:gd name="connsiteX105" fmla="*/ 5482236 w 6664779"/>
              <a:gd name="connsiteY105" fmla="*/ 2704440 h 5952797"/>
              <a:gd name="connsiteX106" fmla="*/ 5084292 w 6664779"/>
              <a:gd name="connsiteY106" fmla="*/ 2286939 h 5952797"/>
              <a:gd name="connsiteX107" fmla="*/ 4976524 w 6664779"/>
              <a:gd name="connsiteY107" fmla="*/ 2227591 h 5952797"/>
              <a:gd name="connsiteX108" fmla="*/ 4970963 w 6664779"/>
              <a:gd name="connsiteY108" fmla="*/ 2396946 h 5952797"/>
              <a:gd name="connsiteX109" fmla="*/ 5132765 w 6664779"/>
              <a:gd name="connsiteY109" fmla="*/ 2529817 h 5952797"/>
              <a:gd name="connsiteX110" fmla="*/ 5127534 w 6664779"/>
              <a:gd name="connsiteY110" fmla="*/ 2341454 h 5952797"/>
              <a:gd name="connsiteX111" fmla="*/ 5105301 w 6664779"/>
              <a:gd name="connsiteY111" fmla="*/ 2309388 h 5952797"/>
              <a:gd name="connsiteX112" fmla="*/ 5084292 w 6664779"/>
              <a:gd name="connsiteY112" fmla="*/ 2286939 h 5952797"/>
              <a:gd name="connsiteX113" fmla="*/ 2950909 w 6664779"/>
              <a:gd name="connsiteY113" fmla="*/ 19608 h 5952797"/>
              <a:gd name="connsiteX114" fmla="*/ 2970517 w 6664779"/>
              <a:gd name="connsiteY114" fmla="*/ 66945 h 5952797"/>
              <a:gd name="connsiteX115" fmla="*/ 2970517 w 6664779"/>
              <a:gd name="connsiteY115" fmla="*/ 419122 h 5952797"/>
              <a:gd name="connsiteX116" fmla="*/ 2903572 w 6664779"/>
              <a:gd name="connsiteY116" fmla="*/ 486068 h 5952797"/>
              <a:gd name="connsiteX117" fmla="*/ 2836626 w 6664779"/>
              <a:gd name="connsiteY117" fmla="*/ 419122 h 5952797"/>
              <a:gd name="connsiteX118" fmla="*/ 2836626 w 6664779"/>
              <a:gd name="connsiteY118" fmla="*/ 66945 h 5952797"/>
              <a:gd name="connsiteX119" fmla="*/ 2903571 w 6664779"/>
              <a:gd name="connsiteY119" fmla="*/ 0 h 5952797"/>
              <a:gd name="connsiteX120" fmla="*/ 2950909 w 6664779"/>
              <a:gd name="connsiteY120" fmla="*/ 19608 h 5952797"/>
              <a:gd name="connsiteX121" fmla="*/ 3552839 w 6664779"/>
              <a:gd name="connsiteY121" fmla="*/ 159182 h 5952797"/>
              <a:gd name="connsiteX122" fmla="*/ 3567213 w 6664779"/>
              <a:gd name="connsiteY122" fmla="*/ 231777 h 5952797"/>
              <a:gd name="connsiteX123" fmla="*/ 3413208 w 6664779"/>
              <a:gd name="connsiteY123" fmla="*/ 606562 h 5952797"/>
              <a:gd name="connsiteX124" fmla="*/ 3325842 w 6664779"/>
              <a:gd name="connsiteY124" fmla="*/ 643039 h 5952797"/>
              <a:gd name="connsiteX125" fmla="*/ 3289366 w 6664779"/>
              <a:gd name="connsiteY125" fmla="*/ 555673 h 5952797"/>
              <a:gd name="connsiteX126" fmla="*/ 3443371 w 6664779"/>
              <a:gd name="connsiteY126" fmla="*/ 180888 h 5952797"/>
              <a:gd name="connsiteX127" fmla="*/ 3530737 w 6664779"/>
              <a:gd name="connsiteY127" fmla="*/ 144412 h 5952797"/>
              <a:gd name="connsiteX128" fmla="*/ 3552839 w 6664779"/>
              <a:gd name="connsiteY128" fmla="*/ 159182 h 5952797"/>
              <a:gd name="connsiteX129" fmla="*/ 4026666 w 6664779"/>
              <a:gd name="connsiteY129" fmla="*/ 641975 h 5952797"/>
              <a:gd name="connsiteX130" fmla="*/ 4019333 w 6664779"/>
              <a:gd name="connsiteY130" fmla="*/ 736365 h 5952797"/>
              <a:gd name="connsiteX131" fmla="*/ 3766661 w 6664779"/>
              <a:gd name="connsiteY131" fmla="*/ 952606 h 5952797"/>
              <a:gd name="connsiteX132" fmla="*/ 3672271 w 6664779"/>
              <a:gd name="connsiteY132" fmla="*/ 945273 h 5952797"/>
              <a:gd name="connsiteX133" fmla="*/ 3679604 w 6664779"/>
              <a:gd name="connsiteY133" fmla="*/ 850883 h 5952797"/>
              <a:gd name="connsiteX134" fmla="*/ 3932277 w 6664779"/>
              <a:gd name="connsiteY134" fmla="*/ 634642 h 5952797"/>
              <a:gd name="connsiteX135" fmla="*/ 4026666 w 6664779"/>
              <a:gd name="connsiteY135" fmla="*/ 641975 h 5952797"/>
              <a:gd name="connsiteX136" fmla="*/ 5182850 w 6664779"/>
              <a:gd name="connsiteY136" fmla="*/ 1796569 h 5952797"/>
              <a:gd name="connsiteX137" fmla="*/ 5440331 w 6664779"/>
              <a:gd name="connsiteY137" fmla="*/ 2199687 h 5952797"/>
              <a:gd name="connsiteX138" fmla="*/ 5513310 w 6664779"/>
              <a:gd name="connsiteY138" fmla="*/ 2276421 h 5952797"/>
              <a:gd name="connsiteX139" fmla="*/ 5586456 w 6664779"/>
              <a:gd name="connsiteY139" fmla="*/ 2352994 h 5952797"/>
              <a:gd name="connsiteX140" fmla="*/ 5976767 w 6664779"/>
              <a:gd name="connsiteY140" fmla="*/ 2629504 h 5952797"/>
              <a:gd name="connsiteX141" fmla="*/ 5966664 w 6664779"/>
              <a:gd name="connsiteY141" fmla="*/ 2717256 h 5952797"/>
              <a:gd name="connsiteX142" fmla="*/ 5249024 w 6664779"/>
              <a:gd name="connsiteY142" fmla="*/ 3288003 h 5952797"/>
              <a:gd name="connsiteX143" fmla="*/ 4560715 w 6664779"/>
              <a:gd name="connsiteY143" fmla="*/ 3219501 h 5952797"/>
              <a:gd name="connsiteX144" fmla="*/ 4542620 w 6664779"/>
              <a:gd name="connsiteY144" fmla="*/ 3201641 h 5952797"/>
              <a:gd name="connsiteX145" fmla="*/ 4525647 w 6664779"/>
              <a:gd name="connsiteY145" fmla="*/ 3182709 h 5952797"/>
              <a:gd name="connsiteX146" fmla="*/ 4490221 w 6664779"/>
              <a:gd name="connsiteY146" fmla="*/ 2491908 h 5952797"/>
              <a:gd name="connsiteX147" fmla="*/ 5094714 w 6664779"/>
              <a:gd name="connsiteY147" fmla="*/ 1802454 h 5952797"/>
              <a:gd name="connsiteX148" fmla="*/ 5182850 w 6664779"/>
              <a:gd name="connsiteY148" fmla="*/ 1796569 h 5952797"/>
              <a:gd name="connsiteX149" fmla="*/ 5138362 w 6664779"/>
              <a:gd name="connsiteY149" fmla="*/ 1185617 h 5952797"/>
              <a:gd name="connsiteX150" fmla="*/ 6565199 w 6664779"/>
              <a:gd name="connsiteY150" fmla="*/ 2682576 h 5952797"/>
              <a:gd name="connsiteX151" fmla="*/ 6552971 w 6664779"/>
              <a:gd name="connsiteY151" fmla="*/ 3192411 h 5952797"/>
              <a:gd name="connsiteX152" fmla="*/ 5508881 w 6664779"/>
              <a:gd name="connsiteY152" fmla="*/ 4187593 h 5952797"/>
              <a:gd name="connsiteX153" fmla="*/ 4999046 w 6664779"/>
              <a:gd name="connsiteY153" fmla="*/ 4175365 h 5952797"/>
              <a:gd name="connsiteX154" fmla="*/ 4467704 w 6664779"/>
              <a:gd name="connsiteY154" fmla="*/ 3634911 h 5952797"/>
              <a:gd name="connsiteX155" fmla="*/ 3722682 w 6664779"/>
              <a:gd name="connsiteY155" fmla="*/ 3588409 h 5952797"/>
              <a:gd name="connsiteX156" fmla="*/ 3599461 w 6664779"/>
              <a:gd name="connsiteY156" fmla="*/ 3459133 h 5952797"/>
              <a:gd name="connsiteX157" fmla="*/ 3983441 w 6664779"/>
              <a:gd name="connsiteY157" fmla="*/ 3109590 h 5952797"/>
              <a:gd name="connsiteX158" fmla="*/ 3710797 w 6664779"/>
              <a:gd name="connsiteY158" fmla="*/ 2823804 h 5952797"/>
              <a:gd name="connsiteX159" fmla="*/ 3764416 w 6664779"/>
              <a:gd name="connsiteY159" fmla="*/ 2754422 h 5952797"/>
              <a:gd name="connsiteX160" fmla="*/ 3799049 w 6664779"/>
              <a:gd name="connsiteY160" fmla="*/ 2698899 h 5952797"/>
              <a:gd name="connsiteX161" fmla="*/ 4180751 w 6664779"/>
              <a:gd name="connsiteY161" fmla="*/ 3099164 h 5952797"/>
              <a:gd name="connsiteX162" fmla="*/ 3832163 w 6664779"/>
              <a:gd name="connsiteY162" fmla="*/ 3447871 h 5952797"/>
              <a:gd name="connsiteX163" fmla="*/ 4592725 w 6664779"/>
              <a:gd name="connsiteY163" fmla="*/ 3548641 h 5952797"/>
              <a:gd name="connsiteX164" fmla="*/ 5161098 w 6664779"/>
              <a:gd name="connsiteY164" fmla="*/ 4127886 h 5952797"/>
              <a:gd name="connsiteX165" fmla="*/ 5342650 w 6664779"/>
              <a:gd name="connsiteY165" fmla="*/ 4132240 h 5952797"/>
              <a:gd name="connsiteX166" fmla="*/ 6497868 w 6664779"/>
              <a:gd name="connsiteY166" fmla="*/ 3031136 h 5952797"/>
              <a:gd name="connsiteX167" fmla="*/ 6502223 w 6664779"/>
              <a:gd name="connsiteY167" fmla="*/ 2849583 h 5952797"/>
              <a:gd name="connsiteX168" fmla="*/ 4964701 w 6664779"/>
              <a:gd name="connsiteY168" fmla="*/ 1236500 h 5952797"/>
              <a:gd name="connsiteX169" fmla="*/ 4783149 w 6664779"/>
              <a:gd name="connsiteY169" fmla="*/ 1232145 h 5952797"/>
              <a:gd name="connsiteX170" fmla="*/ 4023433 w 6664779"/>
              <a:gd name="connsiteY170" fmla="*/ 1956273 h 5952797"/>
              <a:gd name="connsiteX171" fmla="*/ 4020184 w 6664779"/>
              <a:gd name="connsiteY171" fmla="*/ 1819347 h 5952797"/>
              <a:gd name="connsiteX172" fmla="*/ 4013069 w 6664779"/>
              <a:gd name="connsiteY172" fmla="*/ 1760017 h 5952797"/>
              <a:gd name="connsiteX173" fmla="*/ 4628527 w 6664779"/>
              <a:gd name="connsiteY173" fmla="*/ 1173389 h 5952797"/>
              <a:gd name="connsiteX174" fmla="*/ 5138362 w 6664779"/>
              <a:gd name="connsiteY174" fmla="*/ 1185617 h 595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664779" h="5952797">
                <a:moveTo>
                  <a:pt x="2395590" y="1797137"/>
                </a:moveTo>
                <a:lnTo>
                  <a:pt x="2391646" y="1801736"/>
                </a:lnTo>
                <a:cubicBezTo>
                  <a:pt x="2355931" y="1853104"/>
                  <a:pt x="2359973" y="1924173"/>
                  <a:pt x="2404822" y="1971225"/>
                </a:cubicBezTo>
                <a:cubicBezTo>
                  <a:pt x="2449670" y="2018278"/>
                  <a:pt x="2520463" y="2025722"/>
                  <a:pt x="2573485" y="1992511"/>
                </a:cubicBezTo>
                <a:lnTo>
                  <a:pt x="2578268" y="1988792"/>
                </a:lnTo>
                <a:lnTo>
                  <a:pt x="2564475" y="2004875"/>
                </a:lnTo>
                <a:cubicBezTo>
                  <a:pt x="2510702" y="2056129"/>
                  <a:pt x="2425559" y="2054088"/>
                  <a:pt x="2374304" y="2000314"/>
                </a:cubicBezTo>
                <a:cubicBezTo>
                  <a:pt x="2323049" y="1946540"/>
                  <a:pt x="2325092" y="1861397"/>
                  <a:pt x="2378865" y="1810143"/>
                </a:cubicBezTo>
                <a:close/>
                <a:moveTo>
                  <a:pt x="4540002" y="4045366"/>
                </a:moveTo>
                <a:cubicBezTo>
                  <a:pt x="4678249" y="4186121"/>
                  <a:pt x="4770869" y="4394725"/>
                  <a:pt x="4757640" y="4680320"/>
                </a:cubicBezTo>
                <a:cubicBezTo>
                  <a:pt x="4719343" y="4973366"/>
                  <a:pt x="4485662" y="5250433"/>
                  <a:pt x="4150537" y="5322710"/>
                </a:cubicBezTo>
                <a:lnTo>
                  <a:pt x="3803751" y="5536828"/>
                </a:lnTo>
                <a:lnTo>
                  <a:pt x="3610790" y="5877617"/>
                </a:lnTo>
                <a:cubicBezTo>
                  <a:pt x="3589470" y="5916322"/>
                  <a:pt x="3567382" y="5987009"/>
                  <a:pt x="3507802" y="5933501"/>
                </a:cubicBezTo>
                <a:lnTo>
                  <a:pt x="2989357" y="5390863"/>
                </a:lnTo>
                <a:cubicBezTo>
                  <a:pt x="2971589" y="5364293"/>
                  <a:pt x="2980249" y="5334591"/>
                  <a:pt x="2993455" y="5311588"/>
                </a:cubicBezTo>
                <a:lnTo>
                  <a:pt x="3053203" y="5214196"/>
                </a:lnTo>
                <a:cubicBezTo>
                  <a:pt x="3058967" y="5183170"/>
                  <a:pt x="3083588" y="5150715"/>
                  <a:pt x="3024138" y="5091771"/>
                </a:cubicBezTo>
                <a:cubicBezTo>
                  <a:pt x="2967092" y="5024206"/>
                  <a:pt x="2887213" y="5005976"/>
                  <a:pt x="2840491" y="4939600"/>
                </a:cubicBezTo>
                <a:cubicBezTo>
                  <a:pt x="2804697" y="4853615"/>
                  <a:pt x="2825372" y="4846164"/>
                  <a:pt x="2817813" y="4799446"/>
                </a:cubicBezTo>
                <a:cubicBezTo>
                  <a:pt x="2868766" y="4737399"/>
                  <a:pt x="2886067" y="4744194"/>
                  <a:pt x="2920194" y="4716567"/>
                </a:cubicBezTo>
                <a:cubicBezTo>
                  <a:pt x="2924264" y="4695122"/>
                  <a:pt x="2920839" y="4633026"/>
                  <a:pt x="2939041" y="4610978"/>
                </a:cubicBezTo>
                <a:lnTo>
                  <a:pt x="2991281" y="4591211"/>
                </a:lnTo>
                <a:cubicBezTo>
                  <a:pt x="2974981" y="4551395"/>
                  <a:pt x="2974935" y="4540203"/>
                  <a:pt x="2975296" y="4512082"/>
                </a:cubicBezTo>
                <a:cubicBezTo>
                  <a:pt x="3002247" y="4491499"/>
                  <a:pt x="3033654" y="4481376"/>
                  <a:pt x="3063179" y="4471208"/>
                </a:cubicBezTo>
                <a:lnTo>
                  <a:pt x="3083175" y="4409256"/>
                </a:lnTo>
                <a:lnTo>
                  <a:pt x="3034691" y="4337817"/>
                </a:lnTo>
                <a:cubicBezTo>
                  <a:pt x="3028303" y="4285898"/>
                  <a:pt x="3017294" y="4269634"/>
                  <a:pt x="3085058" y="4226082"/>
                </a:cubicBezTo>
                <a:lnTo>
                  <a:pt x="3403162" y="4148377"/>
                </a:lnTo>
                <a:cubicBezTo>
                  <a:pt x="3575728" y="3929767"/>
                  <a:pt x="3762006" y="3806546"/>
                  <a:pt x="4048597" y="3817498"/>
                </a:cubicBezTo>
                <a:cubicBezTo>
                  <a:pt x="4217879" y="3831702"/>
                  <a:pt x="4401755" y="3904610"/>
                  <a:pt x="4540002" y="4045366"/>
                </a:cubicBezTo>
                <a:close/>
                <a:moveTo>
                  <a:pt x="2629128" y="1757426"/>
                </a:moveTo>
                <a:cubicBezTo>
                  <a:pt x="2680383" y="1811200"/>
                  <a:pt x="2678341" y="1896342"/>
                  <a:pt x="2624567" y="1947597"/>
                </a:cubicBezTo>
                <a:lnTo>
                  <a:pt x="2607842" y="1960603"/>
                </a:lnTo>
                <a:lnTo>
                  <a:pt x="2611786" y="1956004"/>
                </a:lnTo>
                <a:cubicBezTo>
                  <a:pt x="2647501" y="1904636"/>
                  <a:pt x="2643459" y="1833566"/>
                  <a:pt x="2598611" y="1786514"/>
                </a:cubicBezTo>
                <a:cubicBezTo>
                  <a:pt x="2553762" y="1739462"/>
                  <a:pt x="2482969" y="1732017"/>
                  <a:pt x="2429947" y="1765228"/>
                </a:cubicBezTo>
                <a:lnTo>
                  <a:pt x="2425164" y="1768947"/>
                </a:lnTo>
                <a:lnTo>
                  <a:pt x="2438957" y="1752865"/>
                </a:lnTo>
                <a:cubicBezTo>
                  <a:pt x="2492731" y="1701610"/>
                  <a:pt x="2577873" y="1703652"/>
                  <a:pt x="2629128" y="1757426"/>
                </a:cubicBezTo>
                <a:close/>
                <a:moveTo>
                  <a:pt x="2719583" y="1770358"/>
                </a:moveTo>
                <a:cubicBezTo>
                  <a:pt x="2808204" y="1863334"/>
                  <a:pt x="2804673" y="2010549"/>
                  <a:pt x="2711697" y="2099170"/>
                </a:cubicBezTo>
                <a:cubicBezTo>
                  <a:pt x="2618720" y="2187792"/>
                  <a:pt x="2471504" y="2184261"/>
                  <a:pt x="2382884" y="2091285"/>
                </a:cubicBezTo>
                <a:lnTo>
                  <a:pt x="2360396" y="2062366"/>
                </a:lnTo>
                <a:lnTo>
                  <a:pt x="2368347" y="2069186"/>
                </a:lnTo>
                <a:cubicBezTo>
                  <a:pt x="2457167" y="2130937"/>
                  <a:pt x="2580048" y="2123947"/>
                  <a:pt x="2661402" y="2046403"/>
                </a:cubicBezTo>
                <a:cubicBezTo>
                  <a:pt x="2742756" y="1968861"/>
                  <a:pt x="2755629" y="1846456"/>
                  <a:pt x="2698206" y="1754779"/>
                </a:cubicBezTo>
                <a:lnTo>
                  <a:pt x="2691776" y="1746509"/>
                </a:lnTo>
                <a:close/>
                <a:moveTo>
                  <a:pt x="2620549" y="1666457"/>
                </a:moveTo>
                <a:lnTo>
                  <a:pt x="2643036" y="1695375"/>
                </a:lnTo>
                <a:lnTo>
                  <a:pt x="2635084" y="1688556"/>
                </a:lnTo>
                <a:cubicBezTo>
                  <a:pt x="2546264" y="1626804"/>
                  <a:pt x="2423384" y="1633793"/>
                  <a:pt x="2342030" y="1711336"/>
                </a:cubicBezTo>
                <a:cubicBezTo>
                  <a:pt x="2260675" y="1788880"/>
                  <a:pt x="2247803" y="1911284"/>
                  <a:pt x="2305226" y="2002962"/>
                </a:cubicBezTo>
                <a:lnTo>
                  <a:pt x="2311656" y="2011232"/>
                </a:lnTo>
                <a:lnTo>
                  <a:pt x="2283850" y="1987384"/>
                </a:lnTo>
                <a:cubicBezTo>
                  <a:pt x="2195228" y="1894407"/>
                  <a:pt x="2198758" y="1747191"/>
                  <a:pt x="2291736" y="1658569"/>
                </a:cubicBezTo>
                <a:cubicBezTo>
                  <a:pt x="2384712" y="1569949"/>
                  <a:pt x="2531927" y="1573479"/>
                  <a:pt x="2620549" y="1666457"/>
                </a:cubicBezTo>
                <a:close/>
                <a:moveTo>
                  <a:pt x="2737501" y="1645505"/>
                </a:moveTo>
                <a:lnTo>
                  <a:pt x="2678745" y="1593426"/>
                </a:lnTo>
                <a:cubicBezTo>
                  <a:pt x="2505982" y="1463183"/>
                  <a:pt x="2227666" y="1392857"/>
                  <a:pt x="2004856" y="1383362"/>
                </a:cubicBezTo>
                <a:cubicBezTo>
                  <a:pt x="2021437" y="1582702"/>
                  <a:pt x="2066034" y="1880841"/>
                  <a:pt x="2183591" y="2065070"/>
                </a:cubicBezTo>
                <a:lnTo>
                  <a:pt x="2231745" y="2127570"/>
                </a:lnTo>
                <a:lnTo>
                  <a:pt x="2291865" y="2178665"/>
                </a:lnTo>
                <a:cubicBezTo>
                  <a:pt x="2470246" y="2304918"/>
                  <a:pt x="2765905" y="2363757"/>
                  <a:pt x="2964221" y="2389875"/>
                </a:cubicBezTo>
                <a:cubicBezTo>
                  <a:pt x="2965418" y="2166866"/>
                  <a:pt x="2908515" y="1885499"/>
                  <a:pt x="2786704" y="1706691"/>
                </a:cubicBezTo>
                <a:close/>
                <a:moveTo>
                  <a:pt x="4749894" y="2645143"/>
                </a:moveTo>
                <a:lnTo>
                  <a:pt x="4742117" y="2641439"/>
                </a:lnTo>
                <a:cubicBezTo>
                  <a:pt x="4718373" y="2646412"/>
                  <a:pt x="4679053" y="2811525"/>
                  <a:pt x="4762099" y="2943144"/>
                </a:cubicBezTo>
                <a:lnTo>
                  <a:pt x="4784608" y="2970988"/>
                </a:lnTo>
                <a:lnTo>
                  <a:pt x="4811340" y="2994805"/>
                </a:lnTo>
                <a:cubicBezTo>
                  <a:pt x="4938826" y="3084066"/>
                  <a:pt x="5105634" y="3052705"/>
                  <a:pt x="5111740" y="3029228"/>
                </a:cubicBezTo>
                <a:lnTo>
                  <a:pt x="5108413" y="3021282"/>
                </a:lnTo>
                <a:cubicBezTo>
                  <a:pt x="5092562" y="3010252"/>
                  <a:pt x="5026016" y="3009992"/>
                  <a:pt x="4939518" y="2952285"/>
                </a:cubicBezTo>
                <a:lnTo>
                  <a:pt x="4868507" y="2891019"/>
                </a:lnTo>
                <a:lnTo>
                  <a:pt x="4810715" y="2817153"/>
                </a:lnTo>
                <a:cubicBezTo>
                  <a:pt x="4757221" y="2727987"/>
                  <a:pt x="4760152" y="2661505"/>
                  <a:pt x="4749894" y="2645143"/>
                </a:cubicBezTo>
                <a:close/>
                <a:moveTo>
                  <a:pt x="3494732" y="1043185"/>
                </a:moveTo>
                <a:cubicBezTo>
                  <a:pt x="3734468" y="1302372"/>
                  <a:pt x="3849013" y="1637297"/>
                  <a:pt x="3859880" y="1941102"/>
                </a:cubicBezTo>
                <a:cubicBezTo>
                  <a:pt x="3854870" y="2454314"/>
                  <a:pt x="3618637" y="2776708"/>
                  <a:pt x="3213076" y="3066410"/>
                </a:cubicBezTo>
                <a:lnTo>
                  <a:pt x="3046891" y="3628343"/>
                </a:lnTo>
                <a:cubicBezTo>
                  <a:pt x="2963230" y="3745733"/>
                  <a:pt x="2935102" y="3724660"/>
                  <a:pt x="2842847" y="3708786"/>
                </a:cubicBezTo>
                <a:lnTo>
                  <a:pt x="2719313" y="3615995"/>
                </a:lnTo>
                <a:lnTo>
                  <a:pt x="2606860" y="3646423"/>
                </a:lnTo>
                <a:cubicBezTo>
                  <a:pt x="2586152" y="3698326"/>
                  <a:pt x="2565363" y="3753595"/>
                  <a:pt x="2526260" y="3800005"/>
                </a:cubicBezTo>
                <a:cubicBezTo>
                  <a:pt x="2475962" y="3798237"/>
                  <a:pt x="2455962" y="3797195"/>
                  <a:pt x="2386190" y="3764643"/>
                </a:cubicBezTo>
                <a:lnTo>
                  <a:pt x="2346375" y="3856325"/>
                </a:lnTo>
                <a:cubicBezTo>
                  <a:pt x="2305404" y="3886969"/>
                  <a:pt x="2194704" y="3875518"/>
                  <a:pt x="2156023" y="3880953"/>
                </a:cubicBezTo>
                <a:cubicBezTo>
                  <a:pt x="2103713" y="3939585"/>
                  <a:pt x="2114374" y="3971092"/>
                  <a:pt x="1999096" y="4056847"/>
                </a:cubicBezTo>
                <a:cubicBezTo>
                  <a:pt x="1916237" y="4039327"/>
                  <a:pt x="1901144" y="4075644"/>
                  <a:pt x="1750521" y="4004287"/>
                </a:cubicBezTo>
                <a:cubicBezTo>
                  <a:pt x="1635884" y="3915078"/>
                  <a:pt x="1610151" y="3770734"/>
                  <a:pt x="1494275" y="3662969"/>
                </a:cubicBezTo>
                <a:cubicBezTo>
                  <a:pt x="1394015" y="3551647"/>
                  <a:pt x="1333891" y="3592873"/>
                  <a:pt x="1277938" y="3600514"/>
                </a:cubicBezTo>
                <a:lnTo>
                  <a:pt x="1098728" y="3698958"/>
                </a:lnTo>
                <a:cubicBezTo>
                  <a:pt x="1056477" y="3720589"/>
                  <a:pt x="1002643" y="3733521"/>
                  <a:pt x="956675" y="3699481"/>
                </a:cubicBezTo>
                <a:lnTo>
                  <a:pt x="31204" y="2726226"/>
                </a:lnTo>
                <a:cubicBezTo>
                  <a:pt x="-59329" y="2615138"/>
                  <a:pt x="68916" y="2581721"/>
                  <a:pt x="139930" y="2546932"/>
                </a:cubicBezTo>
                <a:lnTo>
                  <a:pt x="765632" y="2231257"/>
                </a:lnTo>
                <a:lnTo>
                  <a:pt x="1178110" y="1629757"/>
                </a:lnTo>
                <a:cubicBezTo>
                  <a:pt x="1336053" y="1036934"/>
                  <a:pt x="1851347" y="643006"/>
                  <a:pt x="2378443" y="599692"/>
                </a:cubicBezTo>
                <a:cubicBezTo>
                  <a:pt x="2890070" y="600548"/>
                  <a:pt x="3254995" y="783997"/>
                  <a:pt x="3494732" y="1043185"/>
                </a:cubicBezTo>
                <a:close/>
                <a:moveTo>
                  <a:pt x="5482236" y="2704440"/>
                </a:moveTo>
                <a:cubicBezTo>
                  <a:pt x="5475366" y="2696207"/>
                  <a:pt x="5468223" y="2688971"/>
                  <a:pt x="5460820" y="2682379"/>
                </a:cubicBezTo>
                <a:cubicBezTo>
                  <a:pt x="5450950" y="2673593"/>
                  <a:pt x="5440616" y="2665956"/>
                  <a:pt x="5429857" y="2658635"/>
                </a:cubicBezTo>
                <a:cubicBezTo>
                  <a:pt x="5360140" y="2615716"/>
                  <a:pt x="5286169" y="2625191"/>
                  <a:pt x="5241961" y="2644380"/>
                </a:cubicBezTo>
                <a:cubicBezTo>
                  <a:pt x="5263768" y="2714898"/>
                  <a:pt x="5283548" y="2744870"/>
                  <a:pt x="5366923" y="2812366"/>
                </a:cubicBezTo>
                <a:cubicBezTo>
                  <a:pt x="5435691" y="2832262"/>
                  <a:pt x="5478567" y="2837291"/>
                  <a:pt x="5536350" y="2814929"/>
                </a:cubicBezTo>
                <a:cubicBezTo>
                  <a:pt x="5521007" y="2762814"/>
                  <a:pt x="5502850" y="2729141"/>
                  <a:pt x="5482236" y="2704440"/>
                </a:cubicBezTo>
                <a:close/>
                <a:moveTo>
                  <a:pt x="5084292" y="2286939"/>
                </a:moveTo>
                <a:cubicBezTo>
                  <a:pt x="5060608" y="2265165"/>
                  <a:pt x="5027844" y="2245415"/>
                  <a:pt x="4976524" y="2227591"/>
                </a:cubicBezTo>
                <a:cubicBezTo>
                  <a:pt x="4951419" y="2284235"/>
                  <a:pt x="4954386" y="2327303"/>
                  <a:pt x="4970963" y="2396946"/>
                </a:cubicBezTo>
                <a:cubicBezTo>
                  <a:pt x="5034384" y="2483461"/>
                  <a:pt x="5063373" y="2504654"/>
                  <a:pt x="5132765" y="2529817"/>
                </a:cubicBezTo>
                <a:cubicBezTo>
                  <a:pt x="5154051" y="2486580"/>
                  <a:pt x="5167061" y="2413148"/>
                  <a:pt x="5127534" y="2341454"/>
                </a:cubicBezTo>
                <a:cubicBezTo>
                  <a:pt x="5120737" y="2330356"/>
                  <a:pt x="5113604" y="2319668"/>
                  <a:pt x="5105301" y="2309388"/>
                </a:cubicBezTo>
                <a:cubicBezTo>
                  <a:pt x="5099072" y="2301679"/>
                  <a:pt x="5092187" y="2294196"/>
                  <a:pt x="5084292" y="2286939"/>
                </a:cubicBezTo>
                <a:close/>
                <a:moveTo>
                  <a:pt x="2950909" y="19608"/>
                </a:moveTo>
                <a:cubicBezTo>
                  <a:pt x="2963024" y="31723"/>
                  <a:pt x="2970517" y="48459"/>
                  <a:pt x="2970517" y="66945"/>
                </a:cubicBezTo>
                <a:lnTo>
                  <a:pt x="2970517" y="419122"/>
                </a:lnTo>
                <a:cubicBezTo>
                  <a:pt x="2970517" y="456095"/>
                  <a:pt x="2940545" y="486067"/>
                  <a:pt x="2903572" y="486068"/>
                </a:cubicBezTo>
                <a:cubicBezTo>
                  <a:pt x="2866599" y="486067"/>
                  <a:pt x="2836626" y="456095"/>
                  <a:pt x="2836626" y="419122"/>
                </a:cubicBezTo>
                <a:lnTo>
                  <a:pt x="2836626" y="66945"/>
                </a:lnTo>
                <a:cubicBezTo>
                  <a:pt x="2836627" y="29972"/>
                  <a:pt x="2866599" y="0"/>
                  <a:pt x="2903571" y="0"/>
                </a:cubicBezTo>
                <a:cubicBezTo>
                  <a:pt x="2922058" y="0"/>
                  <a:pt x="2938794" y="7493"/>
                  <a:pt x="2950909" y="19608"/>
                </a:cubicBezTo>
                <a:close/>
                <a:moveTo>
                  <a:pt x="3552839" y="159182"/>
                </a:moveTo>
                <a:cubicBezTo>
                  <a:pt x="3571202" y="177714"/>
                  <a:pt x="3577753" y="206129"/>
                  <a:pt x="3567213" y="231777"/>
                </a:cubicBezTo>
                <a:lnTo>
                  <a:pt x="3413208" y="606562"/>
                </a:lnTo>
                <a:cubicBezTo>
                  <a:pt x="3399155" y="640761"/>
                  <a:pt x="3360040" y="657091"/>
                  <a:pt x="3325842" y="643039"/>
                </a:cubicBezTo>
                <a:cubicBezTo>
                  <a:pt x="3291644" y="628986"/>
                  <a:pt x="3275313" y="589872"/>
                  <a:pt x="3289366" y="555673"/>
                </a:cubicBezTo>
                <a:lnTo>
                  <a:pt x="3443371" y="180888"/>
                </a:lnTo>
                <a:cubicBezTo>
                  <a:pt x="3457424" y="146690"/>
                  <a:pt x="3496539" y="130359"/>
                  <a:pt x="3530737" y="144412"/>
                </a:cubicBezTo>
                <a:cubicBezTo>
                  <a:pt x="3539286" y="147925"/>
                  <a:pt x="3546719" y="153005"/>
                  <a:pt x="3552839" y="159182"/>
                </a:cubicBezTo>
                <a:close/>
                <a:moveTo>
                  <a:pt x="4026666" y="641975"/>
                </a:moveTo>
                <a:cubicBezTo>
                  <a:pt x="4050707" y="670065"/>
                  <a:pt x="4047424" y="712325"/>
                  <a:pt x="4019333" y="736365"/>
                </a:cubicBezTo>
                <a:lnTo>
                  <a:pt x="3766661" y="952606"/>
                </a:lnTo>
                <a:cubicBezTo>
                  <a:pt x="3738571" y="976646"/>
                  <a:pt x="3696311" y="973363"/>
                  <a:pt x="3672271" y="945273"/>
                </a:cubicBezTo>
                <a:cubicBezTo>
                  <a:pt x="3648231" y="917183"/>
                  <a:pt x="3651514" y="874923"/>
                  <a:pt x="3679604" y="850883"/>
                </a:cubicBezTo>
                <a:lnTo>
                  <a:pt x="3932277" y="634642"/>
                </a:lnTo>
                <a:cubicBezTo>
                  <a:pt x="3960367" y="610601"/>
                  <a:pt x="4002626" y="613884"/>
                  <a:pt x="4026666" y="641975"/>
                </a:cubicBezTo>
                <a:close/>
                <a:moveTo>
                  <a:pt x="5182850" y="1796569"/>
                </a:moveTo>
                <a:cubicBezTo>
                  <a:pt x="5251433" y="1885854"/>
                  <a:pt x="5259795" y="1996151"/>
                  <a:pt x="5440331" y="2199687"/>
                </a:cubicBezTo>
                <a:lnTo>
                  <a:pt x="5513310" y="2276421"/>
                </a:lnTo>
                <a:lnTo>
                  <a:pt x="5586456" y="2352994"/>
                </a:lnTo>
                <a:cubicBezTo>
                  <a:pt x="5781104" y="2543079"/>
                  <a:pt x="5890873" y="2556720"/>
                  <a:pt x="5976767" y="2629504"/>
                </a:cubicBezTo>
                <a:cubicBezTo>
                  <a:pt x="6002842" y="2695791"/>
                  <a:pt x="5984384" y="2701015"/>
                  <a:pt x="5966664" y="2717256"/>
                </a:cubicBezTo>
                <a:cubicBezTo>
                  <a:pt x="5730068" y="2951231"/>
                  <a:pt x="5458488" y="3226365"/>
                  <a:pt x="5249024" y="3288003"/>
                </a:cubicBezTo>
                <a:cubicBezTo>
                  <a:pt x="5057037" y="3371392"/>
                  <a:pt x="4743095" y="3369863"/>
                  <a:pt x="4560715" y="3219501"/>
                </a:cubicBezTo>
                <a:lnTo>
                  <a:pt x="4542620" y="3201641"/>
                </a:lnTo>
                <a:lnTo>
                  <a:pt x="4525647" y="3182709"/>
                </a:lnTo>
                <a:cubicBezTo>
                  <a:pt x="4384201" y="2993331"/>
                  <a:pt x="4397723" y="2679676"/>
                  <a:pt x="4490221" y="2491908"/>
                </a:cubicBezTo>
                <a:cubicBezTo>
                  <a:pt x="4561829" y="2285640"/>
                  <a:pt x="4849666" y="2027561"/>
                  <a:pt x="5094714" y="1802454"/>
                </a:cubicBezTo>
                <a:cubicBezTo>
                  <a:pt x="5111786" y="1785533"/>
                  <a:pt x="5117888" y="1767347"/>
                  <a:pt x="5182850" y="1796569"/>
                </a:cubicBezTo>
                <a:close/>
                <a:moveTo>
                  <a:pt x="5138362" y="1185617"/>
                </a:moveTo>
                <a:lnTo>
                  <a:pt x="6565199" y="2682576"/>
                </a:lnTo>
                <a:cubicBezTo>
                  <a:pt x="6702609" y="2826740"/>
                  <a:pt x="6697135" y="3055000"/>
                  <a:pt x="6552971" y="3192411"/>
                </a:cubicBezTo>
                <a:lnTo>
                  <a:pt x="5508881" y="4187593"/>
                </a:lnTo>
                <a:cubicBezTo>
                  <a:pt x="5364717" y="4325003"/>
                  <a:pt x="5136457" y="4319528"/>
                  <a:pt x="4999046" y="4175365"/>
                </a:cubicBezTo>
                <a:lnTo>
                  <a:pt x="4467704" y="3634911"/>
                </a:lnTo>
                <a:lnTo>
                  <a:pt x="3722682" y="3588409"/>
                </a:lnTo>
                <a:cubicBezTo>
                  <a:pt x="3628740" y="3572682"/>
                  <a:pt x="3576919" y="3556280"/>
                  <a:pt x="3599461" y="3459133"/>
                </a:cubicBezTo>
                <a:lnTo>
                  <a:pt x="3983441" y="3109590"/>
                </a:lnTo>
                <a:lnTo>
                  <a:pt x="3710797" y="2823804"/>
                </a:lnTo>
                <a:lnTo>
                  <a:pt x="3764416" y="2754422"/>
                </a:lnTo>
                <a:lnTo>
                  <a:pt x="3799049" y="2698899"/>
                </a:lnTo>
                <a:lnTo>
                  <a:pt x="4180751" y="3099164"/>
                </a:lnTo>
                <a:cubicBezTo>
                  <a:pt x="4198590" y="3151243"/>
                  <a:pt x="3998300" y="3309253"/>
                  <a:pt x="3832163" y="3447871"/>
                </a:cubicBezTo>
                <a:cubicBezTo>
                  <a:pt x="4085683" y="3481461"/>
                  <a:pt x="4594797" y="3462231"/>
                  <a:pt x="4592725" y="3548641"/>
                </a:cubicBezTo>
                <a:lnTo>
                  <a:pt x="5161098" y="4127886"/>
                </a:lnTo>
                <a:cubicBezTo>
                  <a:pt x="5210029" y="4179222"/>
                  <a:pt x="5291313" y="4181172"/>
                  <a:pt x="5342650" y="4132240"/>
                </a:cubicBezTo>
                <a:lnTo>
                  <a:pt x="6497868" y="3031136"/>
                </a:lnTo>
                <a:cubicBezTo>
                  <a:pt x="6549205" y="2982204"/>
                  <a:pt x="6551155" y="2900920"/>
                  <a:pt x="6502223" y="2849583"/>
                </a:cubicBezTo>
                <a:lnTo>
                  <a:pt x="4964701" y="1236500"/>
                </a:lnTo>
                <a:cubicBezTo>
                  <a:pt x="4915769" y="1185163"/>
                  <a:pt x="4834485" y="1183213"/>
                  <a:pt x="4783149" y="1232145"/>
                </a:cubicBezTo>
                <a:lnTo>
                  <a:pt x="4023433" y="1956273"/>
                </a:lnTo>
                <a:lnTo>
                  <a:pt x="4020184" y="1819347"/>
                </a:lnTo>
                <a:lnTo>
                  <a:pt x="4013069" y="1760017"/>
                </a:lnTo>
                <a:lnTo>
                  <a:pt x="4628527" y="1173389"/>
                </a:lnTo>
                <a:cubicBezTo>
                  <a:pt x="4772691" y="1035979"/>
                  <a:pt x="5000951" y="1041453"/>
                  <a:pt x="5138362" y="1185617"/>
                </a:cubicBezTo>
                <a:close/>
              </a:path>
            </a:pathLst>
          </a:custGeom>
          <a:solidFill>
            <a:srgbClr val="A08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A061755-7778-EFBB-7784-23AF372268A0}"/>
              </a:ext>
            </a:extLst>
          </p:cNvPr>
          <p:cNvGrpSpPr/>
          <p:nvPr/>
        </p:nvGrpSpPr>
        <p:grpSpPr>
          <a:xfrm>
            <a:off x="3894697" y="2947936"/>
            <a:ext cx="439578" cy="439578"/>
            <a:chOff x="7626808" y="991922"/>
            <a:chExt cx="2577594" cy="2577594"/>
          </a:xfrm>
          <a:solidFill>
            <a:srgbClr val="AC987A"/>
          </a:solidFill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DB7F9D9-7024-EFDF-4493-FB31D0F19968}"/>
                </a:ext>
              </a:extLst>
            </p:cNvPr>
            <p:cNvSpPr/>
            <p:nvPr/>
          </p:nvSpPr>
          <p:spPr>
            <a:xfrm>
              <a:off x="7626808" y="991922"/>
              <a:ext cx="2577594" cy="2577594"/>
            </a:xfrm>
            <a:custGeom>
              <a:avLst/>
              <a:gdLst>
                <a:gd name="connsiteX0" fmla="*/ 1288797 w 2577594"/>
                <a:gd name="connsiteY0" fmla="*/ 166688 h 2577594"/>
                <a:gd name="connsiteX1" fmla="*/ 166688 w 2577594"/>
                <a:gd name="connsiteY1" fmla="*/ 1288797 h 2577594"/>
                <a:gd name="connsiteX2" fmla="*/ 1288797 w 2577594"/>
                <a:gd name="connsiteY2" fmla="*/ 2410906 h 2577594"/>
                <a:gd name="connsiteX3" fmla="*/ 2410906 w 2577594"/>
                <a:gd name="connsiteY3" fmla="*/ 1288797 h 2577594"/>
                <a:gd name="connsiteX4" fmla="*/ 1288797 w 2577594"/>
                <a:gd name="connsiteY4" fmla="*/ 166688 h 2577594"/>
                <a:gd name="connsiteX5" fmla="*/ 1288797 w 2577594"/>
                <a:gd name="connsiteY5" fmla="*/ 0 h 2577594"/>
                <a:gd name="connsiteX6" fmla="*/ 2577594 w 2577594"/>
                <a:gd name="connsiteY6" fmla="*/ 1288797 h 2577594"/>
                <a:gd name="connsiteX7" fmla="*/ 1288797 w 2577594"/>
                <a:gd name="connsiteY7" fmla="*/ 2577594 h 2577594"/>
                <a:gd name="connsiteX8" fmla="*/ 0 w 2577594"/>
                <a:gd name="connsiteY8" fmla="*/ 1288797 h 2577594"/>
                <a:gd name="connsiteX9" fmla="*/ 1288797 w 2577594"/>
                <a:gd name="connsiteY9" fmla="*/ 0 h 257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7594" h="2577594">
                  <a:moveTo>
                    <a:pt x="1288797" y="166688"/>
                  </a:moveTo>
                  <a:cubicBezTo>
                    <a:pt x="669073" y="166688"/>
                    <a:pt x="166688" y="669073"/>
                    <a:pt x="166688" y="1288797"/>
                  </a:cubicBezTo>
                  <a:cubicBezTo>
                    <a:pt x="166688" y="1908521"/>
                    <a:pt x="669073" y="2410906"/>
                    <a:pt x="1288797" y="2410906"/>
                  </a:cubicBezTo>
                  <a:cubicBezTo>
                    <a:pt x="1908521" y="2410906"/>
                    <a:pt x="2410906" y="1908521"/>
                    <a:pt x="2410906" y="1288797"/>
                  </a:cubicBezTo>
                  <a:cubicBezTo>
                    <a:pt x="2410906" y="669073"/>
                    <a:pt x="1908521" y="166688"/>
                    <a:pt x="1288797" y="166688"/>
                  </a:cubicBezTo>
                  <a:close/>
                  <a:moveTo>
                    <a:pt x="1288797" y="0"/>
                  </a:moveTo>
                  <a:cubicBezTo>
                    <a:pt x="2000580" y="0"/>
                    <a:pt x="2577594" y="577014"/>
                    <a:pt x="2577594" y="1288797"/>
                  </a:cubicBezTo>
                  <a:cubicBezTo>
                    <a:pt x="2577594" y="2000580"/>
                    <a:pt x="2000580" y="2577594"/>
                    <a:pt x="1288797" y="2577594"/>
                  </a:cubicBezTo>
                  <a:cubicBezTo>
                    <a:pt x="577014" y="2577594"/>
                    <a:pt x="0" y="2000580"/>
                    <a:pt x="0" y="1288797"/>
                  </a:cubicBezTo>
                  <a:cubicBezTo>
                    <a:pt x="0" y="577014"/>
                    <a:pt x="577014" y="0"/>
                    <a:pt x="128879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89669D97-7BEF-6617-1D6F-32C31F3899E0}"/>
                </a:ext>
              </a:extLst>
            </p:cNvPr>
            <p:cNvGrpSpPr/>
            <p:nvPr/>
          </p:nvGrpSpPr>
          <p:grpSpPr>
            <a:xfrm>
              <a:off x="7882535" y="1250156"/>
              <a:ext cx="2066140" cy="2066140"/>
              <a:chOff x="7882535" y="1250156"/>
              <a:chExt cx="2066140" cy="2066140"/>
            </a:xfrm>
            <a:grpFill/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6BFC036-BA80-6C9E-8E38-9DBABB2CA4E7}"/>
                  </a:ext>
                </a:extLst>
              </p:cNvPr>
              <p:cNvGrpSpPr/>
              <p:nvPr/>
            </p:nvGrpSpPr>
            <p:grpSpPr>
              <a:xfrm>
                <a:off x="8846343" y="1250156"/>
                <a:ext cx="142875" cy="2066140"/>
                <a:chOff x="8846343" y="1250156"/>
                <a:chExt cx="142875" cy="2066140"/>
              </a:xfrm>
              <a:grpFill/>
            </p:grpSpPr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1E1FE52B-385D-576D-4591-550E7C823B4A}"/>
                    </a:ext>
                  </a:extLst>
                </p:cNvPr>
                <p:cNvSpPr/>
                <p:nvPr/>
              </p:nvSpPr>
              <p:spPr>
                <a:xfrm>
                  <a:off x="8846343" y="125015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Rectangle: Rounded Corners 169">
                  <a:extLst>
                    <a:ext uri="{FF2B5EF4-FFF2-40B4-BE49-F238E27FC236}">
                      <a16:creationId xmlns:a16="http://schemas.microsoft.com/office/drawing/2014/main" id="{92348D5F-A0CB-02FC-C611-FDAA9E6AE7B6}"/>
                    </a:ext>
                  </a:extLst>
                </p:cNvPr>
                <p:cNvSpPr/>
                <p:nvPr/>
              </p:nvSpPr>
              <p:spPr>
                <a:xfrm>
                  <a:off x="8846343" y="304959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B5A643F-D3E8-10BD-95D4-4CEA8B95F6EC}"/>
                  </a:ext>
                </a:extLst>
              </p:cNvPr>
              <p:cNvGrpSpPr/>
              <p:nvPr/>
            </p:nvGrpSpPr>
            <p:grpSpPr>
              <a:xfrm rot="16200000">
                <a:off x="8844167" y="1250156"/>
                <a:ext cx="142875" cy="2066140"/>
                <a:chOff x="8846343" y="1250156"/>
                <a:chExt cx="142875" cy="2066140"/>
              </a:xfrm>
              <a:grpFill/>
            </p:grpSpPr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4FDC31A0-6AA0-927B-77C1-C4D259CA9D96}"/>
                    </a:ext>
                  </a:extLst>
                </p:cNvPr>
                <p:cNvSpPr/>
                <p:nvPr/>
              </p:nvSpPr>
              <p:spPr>
                <a:xfrm>
                  <a:off x="8846343" y="125015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04D2C456-D05F-FFC5-80CD-7062F43413F6}"/>
                    </a:ext>
                  </a:extLst>
                </p:cNvPr>
                <p:cNvSpPr/>
                <p:nvPr/>
              </p:nvSpPr>
              <p:spPr>
                <a:xfrm>
                  <a:off x="8846343" y="3049596"/>
                  <a:ext cx="142875" cy="2667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77D8108-6614-4CC2-249A-93C14476E881}"/>
                </a:ext>
              </a:extLst>
            </p:cNvPr>
            <p:cNvSpPr/>
            <p:nvPr/>
          </p:nvSpPr>
          <p:spPr>
            <a:xfrm>
              <a:off x="8279510" y="1599634"/>
              <a:ext cx="1291023" cy="1358407"/>
            </a:xfrm>
            <a:custGeom>
              <a:avLst/>
              <a:gdLst>
                <a:gd name="connsiteX0" fmla="*/ 640653 w 1291023"/>
                <a:gd name="connsiteY0" fmla="*/ 610148 h 1358407"/>
                <a:gd name="connsiteX1" fmla="*/ 571598 w 1291023"/>
                <a:gd name="connsiteY1" fmla="*/ 679203 h 1358407"/>
                <a:gd name="connsiteX2" fmla="*/ 640653 w 1291023"/>
                <a:gd name="connsiteY2" fmla="*/ 748258 h 1358407"/>
                <a:gd name="connsiteX3" fmla="*/ 709708 w 1291023"/>
                <a:gd name="connsiteY3" fmla="*/ 679203 h 1358407"/>
                <a:gd name="connsiteX4" fmla="*/ 640653 w 1291023"/>
                <a:gd name="connsiteY4" fmla="*/ 610148 h 1358407"/>
                <a:gd name="connsiteX5" fmla="*/ 1249434 w 1291023"/>
                <a:gd name="connsiteY5" fmla="*/ 714 h 1358407"/>
                <a:gd name="connsiteX6" fmla="*/ 1283590 w 1291023"/>
                <a:gd name="connsiteY6" fmla="*/ 81528 h 1358407"/>
                <a:gd name="connsiteX7" fmla="*/ 876397 w 1291023"/>
                <a:gd name="connsiteY7" fmla="*/ 888772 h 1358407"/>
                <a:gd name="connsiteX8" fmla="*/ 107253 w 1291023"/>
                <a:gd name="connsiteY8" fmla="*/ 1326922 h 1358407"/>
                <a:gd name="connsiteX9" fmla="*/ 35815 w 1291023"/>
                <a:gd name="connsiteY9" fmla="*/ 1238815 h 1358407"/>
                <a:gd name="connsiteX10" fmla="*/ 421578 w 1291023"/>
                <a:gd name="connsiteY10" fmla="*/ 472053 h 1358407"/>
                <a:gd name="connsiteX11" fmla="*/ 1197865 w 1291023"/>
                <a:gd name="connsiteY11" fmla="*/ 14853 h 1358407"/>
                <a:gd name="connsiteX12" fmla="*/ 1249434 w 1291023"/>
                <a:gd name="connsiteY12" fmla="*/ 714 h 135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1023" h="1358407">
                  <a:moveTo>
                    <a:pt x="640653" y="610148"/>
                  </a:moveTo>
                  <a:cubicBezTo>
                    <a:pt x="602515" y="610148"/>
                    <a:pt x="571598" y="641065"/>
                    <a:pt x="571598" y="679203"/>
                  </a:cubicBezTo>
                  <a:cubicBezTo>
                    <a:pt x="571598" y="717341"/>
                    <a:pt x="602515" y="748258"/>
                    <a:pt x="640653" y="748258"/>
                  </a:cubicBezTo>
                  <a:cubicBezTo>
                    <a:pt x="678791" y="748258"/>
                    <a:pt x="709708" y="717341"/>
                    <a:pt x="709708" y="679203"/>
                  </a:cubicBezTo>
                  <a:cubicBezTo>
                    <a:pt x="709708" y="641065"/>
                    <a:pt x="678791" y="610148"/>
                    <a:pt x="640653" y="610148"/>
                  </a:cubicBezTo>
                  <a:close/>
                  <a:moveTo>
                    <a:pt x="1249434" y="714"/>
                  </a:moveTo>
                  <a:cubicBezTo>
                    <a:pt x="1290287" y="-4495"/>
                    <a:pt x="1299663" y="18425"/>
                    <a:pt x="1283590" y="81528"/>
                  </a:cubicBezTo>
                  <a:lnTo>
                    <a:pt x="876397" y="888772"/>
                  </a:lnTo>
                  <a:lnTo>
                    <a:pt x="107253" y="1326922"/>
                  </a:lnTo>
                  <a:cubicBezTo>
                    <a:pt x="8828" y="1390422"/>
                    <a:pt x="-37210" y="1356291"/>
                    <a:pt x="35815" y="1238815"/>
                  </a:cubicBezTo>
                  <a:lnTo>
                    <a:pt x="421578" y="472053"/>
                  </a:lnTo>
                  <a:lnTo>
                    <a:pt x="1197865" y="14853"/>
                  </a:lnTo>
                  <a:cubicBezTo>
                    <a:pt x="1218701" y="7312"/>
                    <a:pt x="1235816" y="2451"/>
                    <a:pt x="1249434" y="7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A29F613-0412-0FA9-093B-544AD638D8E2}"/>
              </a:ext>
            </a:extLst>
          </p:cNvPr>
          <p:cNvGrpSpPr/>
          <p:nvPr/>
        </p:nvGrpSpPr>
        <p:grpSpPr>
          <a:xfrm>
            <a:off x="3901239" y="210682"/>
            <a:ext cx="431592" cy="404074"/>
            <a:chOff x="5404292" y="509901"/>
            <a:chExt cx="5714012" cy="5349699"/>
          </a:xfrm>
          <a:solidFill>
            <a:srgbClr val="AC987A"/>
          </a:solidFill>
        </p:grpSpPr>
        <p:sp>
          <p:nvSpPr>
            <p:cNvPr id="178" name="Oval 2099">
              <a:extLst>
                <a:ext uri="{FF2B5EF4-FFF2-40B4-BE49-F238E27FC236}">
                  <a16:creationId xmlns:a16="http://schemas.microsoft.com/office/drawing/2014/main" id="{C56854B7-C8B6-9037-B30A-95E86F51EAA7}"/>
                </a:ext>
              </a:extLst>
            </p:cNvPr>
            <p:cNvSpPr/>
            <p:nvPr/>
          </p:nvSpPr>
          <p:spPr>
            <a:xfrm>
              <a:off x="5404292" y="2008245"/>
              <a:ext cx="1323552" cy="1811913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2099">
              <a:extLst>
                <a:ext uri="{FF2B5EF4-FFF2-40B4-BE49-F238E27FC236}">
                  <a16:creationId xmlns:a16="http://schemas.microsoft.com/office/drawing/2014/main" id="{70F0DE14-2D94-1194-B526-D1C353EBE21A}"/>
                </a:ext>
              </a:extLst>
            </p:cNvPr>
            <p:cNvSpPr/>
            <p:nvPr/>
          </p:nvSpPr>
          <p:spPr>
            <a:xfrm>
              <a:off x="9794752" y="1990059"/>
              <a:ext cx="1323552" cy="1811913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2099">
              <a:extLst>
                <a:ext uri="{FF2B5EF4-FFF2-40B4-BE49-F238E27FC236}">
                  <a16:creationId xmlns:a16="http://schemas.microsoft.com/office/drawing/2014/main" id="{6D19D3A3-91D8-08B4-F1D1-49303CA0E7D3}"/>
                </a:ext>
              </a:extLst>
            </p:cNvPr>
            <p:cNvSpPr/>
            <p:nvPr/>
          </p:nvSpPr>
          <p:spPr>
            <a:xfrm>
              <a:off x="8443967" y="509901"/>
              <a:ext cx="1471549" cy="2014517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2099">
              <a:extLst>
                <a:ext uri="{FF2B5EF4-FFF2-40B4-BE49-F238E27FC236}">
                  <a16:creationId xmlns:a16="http://schemas.microsoft.com/office/drawing/2014/main" id="{A3C8BD2D-5256-CDA3-34B8-F783B22C9351}"/>
                </a:ext>
              </a:extLst>
            </p:cNvPr>
            <p:cNvSpPr/>
            <p:nvPr/>
          </p:nvSpPr>
          <p:spPr>
            <a:xfrm>
              <a:off x="6613023" y="509901"/>
              <a:ext cx="1471549" cy="2014517"/>
            </a:xfrm>
            <a:custGeom>
              <a:avLst/>
              <a:gdLst>
                <a:gd name="connsiteX0" fmla="*/ 0 w 1314450"/>
                <a:gd name="connsiteY0" fmla="*/ 669010 h 1338020"/>
                <a:gd name="connsiteX1" fmla="*/ 657225 w 1314450"/>
                <a:gd name="connsiteY1" fmla="*/ 0 h 1338020"/>
                <a:gd name="connsiteX2" fmla="*/ 1314450 w 1314450"/>
                <a:gd name="connsiteY2" fmla="*/ 669010 h 1338020"/>
                <a:gd name="connsiteX3" fmla="*/ 657225 w 1314450"/>
                <a:gd name="connsiteY3" fmla="*/ 1338020 h 1338020"/>
                <a:gd name="connsiteX4" fmla="*/ 0 w 1314450"/>
                <a:gd name="connsiteY4" fmla="*/ 669010 h 1338020"/>
                <a:gd name="connsiteX0" fmla="*/ 6 w 1314456"/>
                <a:gd name="connsiteY0" fmla="*/ 1142879 h 1811889"/>
                <a:gd name="connsiteX1" fmla="*/ 647706 w 1314456"/>
                <a:gd name="connsiteY1" fmla="*/ 0 h 1811889"/>
                <a:gd name="connsiteX2" fmla="*/ 1314456 w 1314456"/>
                <a:gd name="connsiteY2" fmla="*/ 1142879 h 1811889"/>
                <a:gd name="connsiteX3" fmla="*/ 657231 w 1314456"/>
                <a:gd name="connsiteY3" fmla="*/ 1811889 h 1811889"/>
                <a:gd name="connsiteX4" fmla="*/ 6 w 1314456"/>
                <a:gd name="connsiteY4" fmla="*/ 1142879 h 1811889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6 w 1314456"/>
                <a:gd name="connsiteY0" fmla="*/ 1142900 h 1811910"/>
                <a:gd name="connsiteX1" fmla="*/ 647706 w 1314456"/>
                <a:gd name="connsiteY1" fmla="*/ 21 h 1811910"/>
                <a:gd name="connsiteX2" fmla="*/ 1314456 w 1314456"/>
                <a:gd name="connsiteY2" fmla="*/ 1142900 h 1811910"/>
                <a:gd name="connsiteX3" fmla="*/ 657231 w 1314456"/>
                <a:gd name="connsiteY3" fmla="*/ 1811910 h 1811910"/>
                <a:gd name="connsiteX4" fmla="*/ 6 w 1314456"/>
                <a:gd name="connsiteY4" fmla="*/ 1142900 h 1811910"/>
                <a:gd name="connsiteX0" fmla="*/ 97 w 1314547"/>
                <a:gd name="connsiteY0" fmla="*/ 1142900 h 1811910"/>
                <a:gd name="connsiteX1" fmla="*/ 647797 w 1314547"/>
                <a:gd name="connsiteY1" fmla="*/ 21 h 1811910"/>
                <a:gd name="connsiteX2" fmla="*/ 1314547 w 1314547"/>
                <a:gd name="connsiteY2" fmla="*/ 1142900 h 1811910"/>
                <a:gd name="connsiteX3" fmla="*/ 657322 w 1314547"/>
                <a:gd name="connsiteY3" fmla="*/ 1811910 h 1811910"/>
                <a:gd name="connsiteX4" fmla="*/ 97 w 1314547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14465"/>
                <a:gd name="connsiteY0" fmla="*/ 1142900 h 1811910"/>
                <a:gd name="connsiteX1" fmla="*/ 647715 w 1314465"/>
                <a:gd name="connsiteY1" fmla="*/ 21 h 1811910"/>
                <a:gd name="connsiteX2" fmla="*/ 1314465 w 1314465"/>
                <a:gd name="connsiteY2" fmla="*/ 1142900 h 1811910"/>
                <a:gd name="connsiteX3" fmla="*/ 657240 w 1314465"/>
                <a:gd name="connsiteY3" fmla="*/ 1811910 h 1811910"/>
                <a:gd name="connsiteX4" fmla="*/ 15 w 1314465"/>
                <a:gd name="connsiteY4" fmla="*/ 1142900 h 1811910"/>
                <a:gd name="connsiteX0" fmla="*/ 15 w 1321608"/>
                <a:gd name="connsiteY0" fmla="*/ 1142900 h 1811910"/>
                <a:gd name="connsiteX1" fmla="*/ 647715 w 1321608"/>
                <a:gd name="connsiteY1" fmla="*/ 21 h 1811910"/>
                <a:gd name="connsiteX2" fmla="*/ 1321608 w 1321608"/>
                <a:gd name="connsiteY2" fmla="*/ 1145281 h 1811910"/>
                <a:gd name="connsiteX3" fmla="*/ 657240 w 1321608"/>
                <a:gd name="connsiteY3" fmla="*/ 1811910 h 1811910"/>
                <a:gd name="connsiteX4" fmla="*/ 15 w 1321608"/>
                <a:gd name="connsiteY4" fmla="*/ 1142900 h 1811910"/>
                <a:gd name="connsiteX0" fmla="*/ 15 w 1322421"/>
                <a:gd name="connsiteY0" fmla="*/ 1142903 h 1811913"/>
                <a:gd name="connsiteX1" fmla="*/ 647715 w 1322421"/>
                <a:gd name="connsiteY1" fmla="*/ 24 h 1811913"/>
                <a:gd name="connsiteX2" fmla="*/ 1321608 w 1322421"/>
                <a:gd name="connsiteY2" fmla="*/ 1145284 h 1811913"/>
                <a:gd name="connsiteX3" fmla="*/ 657240 w 1322421"/>
                <a:gd name="connsiteY3" fmla="*/ 1811913 h 1811913"/>
                <a:gd name="connsiteX4" fmla="*/ 15 w 1322421"/>
                <a:gd name="connsiteY4" fmla="*/ 1142903 h 1811913"/>
                <a:gd name="connsiteX0" fmla="*/ 3050 w 1325456"/>
                <a:gd name="connsiteY0" fmla="*/ 1142903 h 1811913"/>
                <a:gd name="connsiteX1" fmla="*/ 650750 w 1325456"/>
                <a:gd name="connsiteY1" fmla="*/ 24 h 1811913"/>
                <a:gd name="connsiteX2" fmla="*/ 1324643 w 1325456"/>
                <a:gd name="connsiteY2" fmla="*/ 1145284 h 1811913"/>
                <a:gd name="connsiteX3" fmla="*/ 660275 w 1325456"/>
                <a:gd name="connsiteY3" fmla="*/ 1811913 h 1811913"/>
                <a:gd name="connsiteX4" fmla="*/ 3050 w 1325456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  <a:gd name="connsiteX0" fmla="*/ 1146 w 1323552"/>
                <a:gd name="connsiteY0" fmla="*/ 1142903 h 1811913"/>
                <a:gd name="connsiteX1" fmla="*/ 648846 w 1323552"/>
                <a:gd name="connsiteY1" fmla="*/ 24 h 1811913"/>
                <a:gd name="connsiteX2" fmla="*/ 1322739 w 1323552"/>
                <a:gd name="connsiteY2" fmla="*/ 1145284 h 1811913"/>
                <a:gd name="connsiteX3" fmla="*/ 658371 w 1323552"/>
                <a:gd name="connsiteY3" fmla="*/ 1811913 h 1811913"/>
                <a:gd name="connsiteX4" fmla="*/ 1146 w 1323552"/>
                <a:gd name="connsiteY4" fmla="*/ 1142903 h 18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552" h="1811913">
                  <a:moveTo>
                    <a:pt x="1146" y="1142903"/>
                  </a:moveTo>
                  <a:cubicBezTo>
                    <a:pt x="-14728" y="824253"/>
                    <a:pt x="131090" y="64317"/>
                    <a:pt x="648846" y="24"/>
                  </a:cubicBezTo>
                  <a:cubicBezTo>
                    <a:pt x="1023727" y="-4738"/>
                    <a:pt x="1341789" y="673407"/>
                    <a:pt x="1322739" y="1145284"/>
                  </a:cubicBezTo>
                  <a:cubicBezTo>
                    <a:pt x="1334645" y="1593349"/>
                    <a:pt x="878636" y="1812310"/>
                    <a:pt x="658371" y="1811913"/>
                  </a:cubicBezTo>
                  <a:cubicBezTo>
                    <a:pt x="438106" y="1811516"/>
                    <a:pt x="9877" y="1573471"/>
                    <a:pt x="1146" y="11429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214BB78-20DC-1A07-D99D-5BA5F492C9DD}"/>
                </a:ext>
              </a:extLst>
            </p:cNvPr>
            <p:cNvSpPr/>
            <p:nvPr/>
          </p:nvSpPr>
          <p:spPr>
            <a:xfrm>
              <a:off x="6106047" y="2761164"/>
              <a:ext cx="4301044" cy="3098436"/>
            </a:xfrm>
            <a:custGeom>
              <a:avLst/>
              <a:gdLst>
                <a:gd name="connsiteX0" fmla="*/ 731520 w 3070860"/>
                <a:gd name="connsiteY0" fmla="*/ 2453640 h 2453640"/>
                <a:gd name="connsiteX1" fmla="*/ 2232660 w 3070860"/>
                <a:gd name="connsiteY1" fmla="*/ 2453640 h 2453640"/>
                <a:gd name="connsiteX2" fmla="*/ 3070860 w 3070860"/>
                <a:gd name="connsiteY2" fmla="*/ 876300 h 2453640"/>
                <a:gd name="connsiteX3" fmla="*/ 2354580 w 3070860"/>
                <a:gd name="connsiteY3" fmla="*/ 68580 h 2453640"/>
                <a:gd name="connsiteX4" fmla="*/ 601980 w 3070860"/>
                <a:gd name="connsiteY4" fmla="*/ 0 h 2453640"/>
                <a:gd name="connsiteX5" fmla="*/ 0 w 3070860"/>
                <a:gd name="connsiteY5" fmla="*/ 731520 h 2453640"/>
                <a:gd name="connsiteX6" fmla="*/ 731520 w 3070860"/>
                <a:gd name="connsiteY6" fmla="*/ 2453640 h 2453640"/>
                <a:gd name="connsiteX0" fmla="*/ 731520 w 3070860"/>
                <a:gd name="connsiteY0" fmla="*/ 2453640 h 2453640"/>
                <a:gd name="connsiteX1" fmla="*/ 2232660 w 3070860"/>
                <a:gd name="connsiteY1" fmla="*/ 2453640 h 2453640"/>
                <a:gd name="connsiteX2" fmla="*/ 3070860 w 3070860"/>
                <a:gd name="connsiteY2" fmla="*/ 876300 h 2453640"/>
                <a:gd name="connsiteX3" fmla="*/ 2354580 w 3070860"/>
                <a:gd name="connsiteY3" fmla="*/ 68580 h 2453640"/>
                <a:gd name="connsiteX4" fmla="*/ 601980 w 3070860"/>
                <a:gd name="connsiteY4" fmla="*/ 0 h 2453640"/>
                <a:gd name="connsiteX5" fmla="*/ 0 w 3070860"/>
                <a:gd name="connsiteY5" fmla="*/ 731520 h 2453640"/>
                <a:gd name="connsiteX6" fmla="*/ 731520 w 3070860"/>
                <a:gd name="connsiteY6" fmla="*/ 2453640 h 2453640"/>
                <a:gd name="connsiteX0" fmla="*/ 993458 w 3332798"/>
                <a:gd name="connsiteY0" fmla="*/ 2453640 h 2453640"/>
                <a:gd name="connsiteX1" fmla="*/ 2494598 w 3332798"/>
                <a:gd name="connsiteY1" fmla="*/ 2453640 h 2453640"/>
                <a:gd name="connsiteX2" fmla="*/ 3332798 w 3332798"/>
                <a:gd name="connsiteY2" fmla="*/ 876300 h 2453640"/>
                <a:gd name="connsiteX3" fmla="*/ 2616518 w 3332798"/>
                <a:gd name="connsiteY3" fmla="*/ 68580 h 2453640"/>
                <a:gd name="connsiteX4" fmla="*/ 863918 w 3332798"/>
                <a:gd name="connsiteY4" fmla="*/ 0 h 2453640"/>
                <a:gd name="connsiteX5" fmla="*/ 0 w 3332798"/>
                <a:gd name="connsiteY5" fmla="*/ 941070 h 2453640"/>
                <a:gd name="connsiteX6" fmla="*/ 993458 w 3332798"/>
                <a:gd name="connsiteY6" fmla="*/ 2453640 h 2453640"/>
                <a:gd name="connsiteX0" fmla="*/ 779146 w 3332798"/>
                <a:gd name="connsiteY0" fmla="*/ 2525077 h 2525077"/>
                <a:gd name="connsiteX1" fmla="*/ 2494598 w 3332798"/>
                <a:gd name="connsiteY1" fmla="*/ 2453640 h 2525077"/>
                <a:gd name="connsiteX2" fmla="*/ 3332798 w 3332798"/>
                <a:gd name="connsiteY2" fmla="*/ 876300 h 2525077"/>
                <a:gd name="connsiteX3" fmla="*/ 2616518 w 3332798"/>
                <a:gd name="connsiteY3" fmla="*/ 68580 h 2525077"/>
                <a:gd name="connsiteX4" fmla="*/ 863918 w 3332798"/>
                <a:gd name="connsiteY4" fmla="*/ 0 h 2525077"/>
                <a:gd name="connsiteX5" fmla="*/ 0 w 3332798"/>
                <a:gd name="connsiteY5" fmla="*/ 941070 h 2525077"/>
                <a:gd name="connsiteX6" fmla="*/ 779146 w 3332798"/>
                <a:gd name="connsiteY6" fmla="*/ 2525077 h 2525077"/>
                <a:gd name="connsiteX0" fmla="*/ 779146 w 3332798"/>
                <a:gd name="connsiteY0" fmla="*/ 2525077 h 2525077"/>
                <a:gd name="connsiteX1" fmla="*/ 2494598 w 3332798"/>
                <a:gd name="connsiteY1" fmla="*/ 2453640 h 2525077"/>
                <a:gd name="connsiteX2" fmla="*/ 3332798 w 3332798"/>
                <a:gd name="connsiteY2" fmla="*/ 876300 h 2525077"/>
                <a:gd name="connsiteX3" fmla="*/ 2616518 w 3332798"/>
                <a:gd name="connsiteY3" fmla="*/ 68580 h 2525077"/>
                <a:gd name="connsiteX4" fmla="*/ 863918 w 3332798"/>
                <a:gd name="connsiteY4" fmla="*/ 0 h 2525077"/>
                <a:gd name="connsiteX5" fmla="*/ 0 w 3332798"/>
                <a:gd name="connsiteY5" fmla="*/ 941070 h 2525077"/>
                <a:gd name="connsiteX6" fmla="*/ 779146 w 3332798"/>
                <a:gd name="connsiteY6" fmla="*/ 2525077 h 2525077"/>
                <a:gd name="connsiteX0" fmla="*/ 1194436 w 3748088"/>
                <a:gd name="connsiteY0" fmla="*/ 2525077 h 2525077"/>
                <a:gd name="connsiteX1" fmla="*/ 2909888 w 3748088"/>
                <a:gd name="connsiteY1" fmla="*/ 2453640 h 2525077"/>
                <a:gd name="connsiteX2" fmla="*/ 3748088 w 3748088"/>
                <a:gd name="connsiteY2" fmla="*/ 876300 h 2525077"/>
                <a:gd name="connsiteX3" fmla="*/ 3031808 w 3748088"/>
                <a:gd name="connsiteY3" fmla="*/ 68580 h 2525077"/>
                <a:gd name="connsiteX4" fmla="*/ 1279208 w 3748088"/>
                <a:gd name="connsiteY4" fmla="*/ 0 h 2525077"/>
                <a:gd name="connsiteX5" fmla="*/ 415290 w 3748088"/>
                <a:gd name="connsiteY5" fmla="*/ 941070 h 2525077"/>
                <a:gd name="connsiteX6" fmla="*/ 1194436 w 3748088"/>
                <a:gd name="connsiteY6" fmla="*/ 2525077 h 2525077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11324 w 3764976"/>
                <a:gd name="connsiteY0" fmla="*/ 2525077 h 2605860"/>
                <a:gd name="connsiteX1" fmla="*/ 2926776 w 3764976"/>
                <a:gd name="connsiteY1" fmla="*/ 2453640 h 2605860"/>
                <a:gd name="connsiteX2" fmla="*/ 3764976 w 3764976"/>
                <a:gd name="connsiteY2" fmla="*/ 876300 h 2605860"/>
                <a:gd name="connsiteX3" fmla="*/ 3048696 w 3764976"/>
                <a:gd name="connsiteY3" fmla="*/ 68580 h 2605860"/>
                <a:gd name="connsiteX4" fmla="*/ 1296096 w 3764976"/>
                <a:gd name="connsiteY4" fmla="*/ 0 h 2605860"/>
                <a:gd name="connsiteX5" fmla="*/ 432178 w 3764976"/>
                <a:gd name="connsiteY5" fmla="*/ 941070 h 2605860"/>
                <a:gd name="connsiteX6" fmla="*/ 1211324 w 3764976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3761855"/>
                <a:gd name="connsiteY0" fmla="*/ 2525077 h 2605860"/>
                <a:gd name="connsiteX1" fmla="*/ 2923655 w 3761855"/>
                <a:gd name="connsiteY1" fmla="*/ 2453640 h 2605860"/>
                <a:gd name="connsiteX2" fmla="*/ 3761855 w 3761855"/>
                <a:gd name="connsiteY2" fmla="*/ 876300 h 2605860"/>
                <a:gd name="connsiteX3" fmla="*/ 3045575 w 3761855"/>
                <a:gd name="connsiteY3" fmla="*/ 68580 h 2605860"/>
                <a:gd name="connsiteX4" fmla="*/ 1292975 w 3761855"/>
                <a:gd name="connsiteY4" fmla="*/ 0 h 2605860"/>
                <a:gd name="connsiteX5" fmla="*/ 429057 w 3761855"/>
                <a:gd name="connsiteY5" fmla="*/ 941070 h 2605860"/>
                <a:gd name="connsiteX6" fmla="*/ 1222490 w 3761855"/>
                <a:gd name="connsiteY6" fmla="*/ 2525077 h 2605860"/>
                <a:gd name="connsiteX0" fmla="*/ 1222490 w 4045163"/>
                <a:gd name="connsiteY0" fmla="*/ 2525077 h 2605860"/>
                <a:gd name="connsiteX1" fmla="*/ 2923655 w 4045163"/>
                <a:gd name="connsiteY1" fmla="*/ 2453640 h 2605860"/>
                <a:gd name="connsiteX2" fmla="*/ 3761855 w 4045163"/>
                <a:gd name="connsiteY2" fmla="*/ 876300 h 2605860"/>
                <a:gd name="connsiteX3" fmla="*/ 3045575 w 4045163"/>
                <a:gd name="connsiteY3" fmla="*/ 68580 h 2605860"/>
                <a:gd name="connsiteX4" fmla="*/ 1292975 w 4045163"/>
                <a:gd name="connsiteY4" fmla="*/ 0 h 2605860"/>
                <a:gd name="connsiteX5" fmla="*/ 429057 w 4045163"/>
                <a:gd name="connsiteY5" fmla="*/ 941070 h 2605860"/>
                <a:gd name="connsiteX6" fmla="*/ 1222490 w 4045163"/>
                <a:gd name="connsiteY6" fmla="*/ 2525077 h 2605860"/>
                <a:gd name="connsiteX0" fmla="*/ 1222490 w 4138240"/>
                <a:gd name="connsiteY0" fmla="*/ 2525077 h 2605860"/>
                <a:gd name="connsiteX1" fmla="*/ 2923655 w 4138240"/>
                <a:gd name="connsiteY1" fmla="*/ 2453640 h 2605860"/>
                <a:gd name="connsiteX2" fmla="*/ 3761855 w 4138240"/>
                <a:gd name="connsiteY2" fmla="*/ 876300 h 2605860"/>
                <a:gd name="connsiteX3" fmla="*/ 3045575 w 4138240"/>
                <a:gd name="connsiteY3" fmla="*/ 68580 h 2605860"/>
                <a:gd name="connsiteX4" fmla="*/ 1292975 w 4138240"/>
                <a:gd name="connsiteY4" fmla="*/ 0 h 2605860"/>
                <a:gd name="connsiteX5" fmla="*/ 429057 w 4138240"/>
                <a:gd name="connsiteY5" fmla="*/ 941070 h 2605860"/>
                <a:gd name="connsiteX6" fmla="*/ 1222490 w 4138240"/>
                <a:gd name="connsiteY6" fmla="*/ 2525077 h 2605860"/>
                <a:gd name="connsiteX0" fmla="*/ 1222490 w 4279895"/>
                <a:gd name="connsiteY0" fmla="*/ 2525077 h 2605860"/>
                <a:gd name="connsiteX1" fmla="*/ 2923655 w 4279895"/>
                <a:gd name="connsiteY1" fmla="*/ 2453640 h 2605860"/>
                <a:gd name="connsiteX2" fmla="*/ 3761855 w 4279895"/>
                <a:gd name="connsiteY2" fmla="*/ 876300 h 2605860"/>
                <a:gd name="connsiteX3" fmla="*/ 3045575 w 4279895"/>
                <a:gd name="connsiteY3" fmla="*/ 68580 h 2605860"/>
                <a:gd name="connsiteX4" fmla="*/ 1292975 w 4279895"/>
                <a:gd name="connsiteY4" fmla="*/ 0 h 2605860"/>
                <a:gd name="connsiteX5" fmla="*/ 429057 w 4279895"/>
                <a:gd name="connsiteY5" fmla="*/ 941070 h 2605860"/>
                <a:gd name="connsiteX6" fmla="*/ 1222490 w 4279895"/>
                <a:gd name="connsiteY6" fmla="*/ 2525077 h 2605860"/>
                <a:gd name="connsiteX0" fmla="*/ 1222490 w 4301044"/>
                <a:gd name="connsiteY0" fmla="*/ 2525077 h 2605860"/>
                <a:gd name="connsiteX1" fmla="*/ 2923655 w 4301044"/>
                <a:gd name="connsiteY1" fmla="*/ 2453640 h 2605860"/>
                <a:gd name="connsiteX2" fmla="*/ 3761855 w 4301044"/>
                <a:gd name="connsiteY2" fmla="*/ 876300 h 2605860"/>
                <a:gd name="connsiteX3" fmla="*/ 3045575 w 4301044"/>
                <a:gd name="connsiteY3" fmla="*/ 68580 h 2605860"/>
                <a:gd name="connsiteX4" fmla="*/ 1292975 w 4301044"/>
                <a:gd name="connsiteY4" fmla="*/ 0 h 2605860"/>
                <a:gd name="connsiteX5" fmla="*/ 429057 w 4301044"/>
                <a:gd name="connsiteY5" fmla="*/ 941070 h 2605860"/>
                <a:gd name="connsiteX6" fmla="*/ 1222490 w 4301044"/>
                <a:gd name="connsiteY6" fmla="*/ 2525077 h 2605860"/>
                <a:gd name="connsiteX0" fmla="*/ 1222490 w 4301044"/>
                <a:gd name="connsiteY0" fmla="*/ 2670797 h 2751580"/>
                <a:gd name="connsiteX1" fmla="*/ 2923655 w 4301044"/>
                <a:gd name="connsiteY1" fmla="*/ 2599360 h 2751580"/>
                <a:gd name="connsiteX2" fmla="*/ 3761855 w 4301044"/>
                <a:gd name="connsiteY2" fmla="*/ 1022020 h 2751580"/>
                <a:gd name="connsiteX3" fmla="*/ 3045575 w 4301044"/>
                <a:gd name="connsiteY3" fmla="*/ 214300 h 2751580"/>
                <a:gd name="connsiteX4" fmla="*/ 1292975 w 4301044"/>
                <a:gd name="connsiteY4" fmla="*/ 145720 h 2751580"/>
                <a:gd name="connsiteX5" fmla="*/ 429057 w 4301044"/>
                <a:gd name="connsiteY5" fmla="*/ 1086790 h 2751580"/>
                <a:gd name="connsiteX6" fmla="*/ 1222490 w 4301044"/>
                <a:gd name="connsiteY6" fmla="*/ 2670797 h 2751580"/>
                <a:gd name="connsiteX0" fmla="*/ 1222490 w 4301044"/>
                <a:gd name="connsiteY0" fmla="*/ 2918578 h 2999361"/>
                <a:gd name="connsiteX1" fmla="*/ 2923655 w 4301044"/>
                <a:gd name="connsiteY1" fmla="*/ 2847141 h 2999361"/>
                <a:gd name="connsiteX2" fmla="*/ 3761855 w 4301044"/>
                <a:gd name="connsiteY2" fmla="*/ 1269801 h 2999361"/>
                <a:gd name="connsiteX3" fmla="*/ 3045575 w 4301044"/>
                <a:gd name="connsiteY3" fmla="*/ 462081 h 2999361"/>
                <a:gd name="connsiteX4" fmla="*/ 1292975 w 4301044"/>
                <a:gd name="connsiteY4" fmla="*/ 393501 h 2999361"/>
                <a:gd name="connsiteX5" fmla="*/ 429057 w 4301044"/>
                <a:gd name="connsiteY5" fmla="*/ 1334571 h 2999361"/>
                <a:gd name="connsiteX6" fmla="*/ 1222490 w 4301044"/>
                <a:gd name="connsiteY6" fmla="*/ 2918578 h 2999361"/>
                <a:gd name="connsiteX0" fmla="*/ 1222490 w 4301044"/>
                <a:gd name="connsiteY0" fmla="*/ 2973185 h 3053968"/>
                <a:gd name="connsiteX1" fmla="*/ 2923655 w 4301044"/>
                <a:gd name="connsiteY1" fmla="*/ 2901748 h 3053968"/>
                <a:gd name="connsiteX2" fmla="*/ 3761855 w 4301044"/>
                <a:gd name="connsiteY2" fmla="*/ 1324408 h 3053968"/>
                <a:gd name="connsiteX3" fmla="*/ 3045575 w 4301044"/>
                <a:gd name="connsiteY3" fmla="*/ 516688 h 3053968"/>
                <a:gd name="connsiteX4" fmla="*/ 1292975 w 4301044"/>
                <a:gd name="connsiteY4" fmla="*/ 448108 h 3053968"/>
                <a:gd name="connsiteX5" fmla="*/ 429057 w 4301044"/>
                <a:gd name="connsiteY5" fmla="*/ 1389178 h 3053968"/>
                <a:gd name="connsiteX6" fmla="*/ 1222490 w 4301044"/>
                <a:gd name="connsiteY6" fmla="*/ 2973185 h 3053968"/>
                <a:gd name="connsiteX0" fmla="*/ 1222490 w 4301044"/>
                <a:gd name="connsiteY0" fmla="*/ 3011715 h 3092498"/>
                <a:gd name="connsiteX1" fmla="*/ 2923655 w 4301044"/>
                <a:gd name="connsiteY1" fmla="*/ 2940278 h 3092498"/>
                <a:gd name="connsiteX2" fmla="*/ 3761855 w 4301044"/>
                <a:gd name="connsiteY2" fmla="*/ 1362938 h 3092498"/>
                <a:gd name="connsiteX3" fmla="*/ 3045575 w 4301044"/>
                <a:gd name="connsiteY3" fmla="*/ 555218 h 3092498"/>
                <a:gd name="connsiteX4" fmla="*/ 1292975 w 4301044"/>
                <a:gd name="connsiteY4" fmla="*/ 486638 h 3092498"/>
                <a:gd name="connsiteX5" fmla="*/ 429057 w 4301044"/>
                <a:gd name="connsiteY5" fmla="*/ 1427708 h 3092498"/>
                <a:gd name="connsiteX6" fmla="*/ 1222490 w 4301044"/>
                <a:gd name="connsiteY6" fmla="*/ 3011715 h 3092498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  <a:gd name="connsiteX0" fmla="*/ 1222490 w 4301044"/>
                <a:gd name="connsiteY0" fmla="*/ 3017653 h 3098436"/>
                <a:gd name="connsiteX1" fmla="*/ 2923655 w 4301044"/>
                <a:gd name="connsiteY1" fmla="*/ 2946216 h 3098436"/>
                <a:gd name="connsiteX2" fmla="*/ 3761855 w 4301044"/>
                <a:gd name="connsiteY2" fmla="*/ 1368876 h 3098436"/>
                <a:gd name="connsiteX3" fmla="*/ 3045575 w 4301044"/>
                <a:gd name="connsiteY3" fmla="*/ 561156 h 3098436"/>
                <a:gd name="connsiteX4" fmla="*/ 1292975 w 4301044"/>
                <a:gd name="connsiteY4" fmla="*/ 492576 h 3098436"/>
                <a:gd name="connsiteX5" fmla="*/ 429057 w 4301044"/>
                <a:gd name="connsiteY5" fmla="*/ 1433646 h 3098436"/>
                <a:gd name="connsiteX6" fmla="*/ 1222490 w 4301044"/>
                <a:gd name="connsiteY6" fmla="*/ 3017653 h 309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1044" h="3098436">
                  <a:moveTo>
                    <a:pt x="1222490" y="3017653"/>
                  </a:moveTo>
                  <a:cubicBezTo>
                    <a:pt x="2070532" y="2508066"/>
                    <a:pt x="2651875" y="2817628"/>
                    <a:pt x="2923655" y="2946216"/>
                  </a:cubicBezTo>
                  <a:cubicBezTo>
                    <a:pt x="4131743" y="3501524"/>
                    <a:pt x="4858818" y="1918468"/>
                    <a:pt x="3761855" y="1368876"/>
                  </a:cubicBezTo>
                  <a:lnTo>
                    <a:pt x="3045575" y="561156"/>
                  </a:lnTo>
                  <a:cubicBezTo>
                    <a:pt x="2751888" y="-14154"/>
                    <a:pt x="1858124" y="-313239"/>
                    <a:pt x="1292975" y="492576"/>
                  </a:cubicBezTo>
                  <a:cubicBezTo>
                    <a:pt x="928803" y="863416"/>
                    <a:pt x="1202805" y="796106"/>
                    <a:pt x="429057" y="1433646"/>
                  </a:cubicBezTo>
                  <a:cubicBezTo>
                    <a:pt x="-589166" y="2169612"/>
                    <a:pt x="421438" y="3429450"/>
                    <a:pt x="1222490" y="30176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EDF3564-1195-0A58-83C1-409ECC1B8536}"/>
              </a:ext>
            </a:extLst>
          </p:cNvPr>
          <p:cNvSpPr/>
          <p:nvPr/>
        </p:nvSpPr>
        <p:spPr>
          <a:xfrm>
            <a:off x="364579" y="5002115"/>
            <a:ext cx="288641" cy="404949"/>
          </a:xfrm>
          <a:custGeom>
            <a:avLst/>
            <a:gdLst>
              <a:gd name="connsiteX0" fmla="*/ 0 w 3333750"/>
              <a:gd name="connsiteY0" fmla="*/ 4181475 h 5362575"/>
              <a:gd name="connsiteX1" fmla="*/ 2533650 w 3333750"/>
              <a:gd name="connsiteY1" fmla="*/ 1323975 h 5362575"/>
              <a:gd name="connsiteX2" fmla="*/ 257175 w 3333750"/>
              <a:gd name="connsiteY2" fmla="*/ 4362450 h 5362575"/>
              <a:gd name="connsiteX3" fmla="*/ 95250 w 3333750"/>
              <a:gd name="connsiteY3" fmla="*/ 5343525 h 5362575"/>
              <a:gd name="connsiteX4" fmla="*/ 381000 w 3333750"/>
              <a:gd name="connsiteY4" fmla="*/ 5362575 h 5362575"/>
              <a:gd name="connsiteX5" fmla="*/ 514350 w 3333750"/>
              <a:gd name="connsiteY5" fmla="*/ 4448175 h 5362575"/>
              <a:gd name="connsiteX6" fmla="*/ 2762250 w 3333750"/>
              <a:gd name="connsiteY6" fmla="*/ 3629025 h 5362575"/>
              <a:gd name="connsiteX7" fmla="*/ 3333750 w 3333750"/>
              <a:gd name="connsiteY7" fmla="*/ 28575 h 5362575"/>
              <a:gd name="connsiteX8" fmla="*/ 3076575 w 3333750"/>
              <a:gd name="connsiteY8" fmla="*/ 0 h 5362575"/>
              <a:gd name="connsiteX9" fmla="*/ 2152650 w 3333750"/>
              <a:gd name="connsiteY9" fmla="*/ 638175 h 5362575"/>
              <a:gd name="connsiteX10" fmla="*/ 838200 w 3333750"/>
              <a:gd name="connsiteY10" fmla="*/ 1085850 h 5362575"/>
              <a:gd name="connsiteX11" fmla="*/ 0 w 3333750"/>
              <a:gd name="connsiteY11" fmla="*/ 4181475 h 5362575"/>
              <a:gd name="connsiteX0" fmla="*/ 76404 w 3410154"/>
              <a:gd name="connsiteY0" fmla="*/ 4181475 h 5362575"/>
              <a:gd name="connsiteX1" fmla="*/ 2610054 w 3410154"/>
              <a:gd name="connsiteY1" fmla="*/ 1323975 h 5362575"/>
              <a:gd name="connsiteX2" fmla="*/ 333579 w 3410154"/>
              <a:gd name="connsiteY2" fmla="*/ 4362450 h 5362575"/>
              <a:gd name="connsiteX3" fmla="*/ 171654 w 3410154"/>
              <a:gd name="connsiteY3" fmla="*/ 5343525 h 5362575"/>
              <a:gd name="connsiteX4" fmla="*/ 457404 w 3410154"/>
              <a:gd name="connsiteY4" fmla="*/ 5362575 h 5362575"/>
              <a:gd name="connsiteX5" fmla="*/ 590754 w 3410154"/>
              <a:gd name="connsiteY5" fmla="*/ 4448175 h 5362575"/>
              <a:gd name="connsiteX6" fmla="*/ 2838654 w 3410154"/>
              <a:gd name="connsiteY6" fmla="*/ 3629025 h 5362575"/>
              <a:gd name="connsiteX7" fmla="*/ 3410154 w 3410154"/>
              <a:gd name="connsiteY7" fmla="*/ 28575 h 5362575"/>
              <a:gd name="connsiteX8" fmla="*/ 3152979 w 3410154"/>
              <a:gd name="connsiteY8" fmla="*/ 0 h 5362575"/>
              <a:gd name="connsiteX9" fmla="*/ 2229054 w 3410154"/>
              <a:gd name="connsiteY9" fmla="*/ 638175 h 5362575"/>
              <a:gd name="connsiteX10" fmla="*/ 914604 w 3410154"/>
              <a:gd name="connsiteY10" fmla="*/ 1085850 h 5362575"/>
              <a:gd name="connsiteX11" fmla="*/ 76404 w 3410154"/>
              <a:gd name="connsiteY11" fmla="*/ 4181475 h 5362575"/>
              <a:gd name="connsiteX0" fmla="*/ 451224 w 3784974"/>
              <a:gd name="connsiteY0" fmla="*/ 4181475 h 5362575"/>
              <a:gd name="connsiteX1" fmla="*/ 2984874 w 3784974"/>
              <a:gd name="connsiteY1" fmla="*/ 1323975 h 5362575"/>
              <a:gd name="connsiteX2" fmla="*/ 708399 w 3784974"/>
              <a:gd name="connsiteY2" fmla="*/ 4362450 h 5362575"/>
              <a:gd name="connsiteX3" fmla="*/ 546474 w 3784974"/>
              <a:gd name="connsiteY3" fmla="*/ 5343525 h 5362575"/>
              <a:gd name="connsiteX4" fmla="*/ 832224 w 3784974"/>
              <a:gd name="connsiteY4" fmla="*/ 5362575 h 5362575"/>
              <a:gd name="connsiteX5" fmla="*/ 965574 w 3784974"/>
              <a:gd name="connsiteY5" fmla="*/ 4448175 h 5362575"/>
              <a:gd name="connsiteX6" fmla="*/ 3213474 w 3784974"/>
              <a:gd name="connsiteY6" fmla="*/ 3629025 h 5362575"/>
              <a:gd name="connsiteX7" fmla="*/ 3784974 w 3784974"/>
              <a:gd name="connsiteY7" fmla="*/ 28575 h 5362575"/>
              <a:gd name="connsiteX8" fmla="*/ 3527799 w 3784974"/>
              <a:gd name="connsiteY8" fmla="*/ 0 h 5362575"/>
              <a:gd name="connsiteX9" fmla="*/ 2603874 w 3784974"/>
              <a:gd name="connsiteY9" fmla="*/ 638175 h 5362575"/>
              <a:gd name="connsiteX10" fmla="*/ 1289424 w 3784974"/>
              <a:gd name="connsiteY10" fmla="*/ 1085850 h 5362575"/>
              <a:gd name="connsiteX11" fmla="*/ 451224 w 3784974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814278"/>
              <a:gd name="connsiteY0" fmla="*/ 4181475 h 5362575"/>
              <a:gd name="connsiteX1" fmla="*/ 3014178 w 3814278"/>
              <a:gd name="connsiteY1" fmla="*/ 1323975 h 5362575"/>
              <a:gd name="connsiteX2" fmla="*/ 737703 w 3814278"/>
              <a:gd name="connsiteY2" fmla="*/ 4362450 h 5362575"/>
              <a:gd name="connsiteX3" fmla="*/ 575778 w 3814278"/>
              <a:gd name="connsiteY3" fmla="*/ 5343525 h 5362575"/>
              <a:gd name="connsiteX4" fmla="*/ 861528 w 3814278"/>
              <a:gd name="connsiteY4" fmla="*/ 5362575 h 5362575"/>
              <a:gd name="connsiteX5" fmla="*/ 994878 w 3814278"/>
              <a:gd name="connsiteY5" fmla="*/ 4448175 h 5362575"/>
              <a:gd name="connsiteX6" fmla="*/ 3242778 w 3814278"/>
              <a:gd name="connsiteY6" fmla="*/ 3629025 h 5362575"/>
              <a:gd name="connsiteX7" fmla="*/ 3814278 w 3814278"/>
              <a:gd name="connsiteY7" fmla="*/ 28575 h 5362575"/>
              <a:gd name="connsiteX8" fmla="*/ 3557103 w 3814278"/>
              <a:gd name="connsiteY8" fmla="*/ 0 h 5362575"/>
              <a:gd name="connsiteX9" fmla="*/ 2633178 w 3814278"/>
              <a:gd name="connsiteY9" fmla="*/ 638175 h 5362575"/>
              <a:gd name="connsiteX10" fmla="*/ 1318728 w 3814278"/>
              <a:gd name="connsiteY10" fmla="*/ 1085850 h 5362575"/>
              <a:gd name="connsiteX11" fmla="*/ 480528 w 381427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33178 w 3988328"/>
              <a:gd name="connsiteY9" fmla="*/ 638175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611981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597693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0528 w 3988328"/>
              <a:gd name="connsiteY0" fmla="*/ 4181475 h 5362575"/>
              <a:gd name="connsiteX1" fmla="*/ 3014178 w 3988328"/>
              <a:gd name="connsiteY1" fmla="*/ 1323975 h 5362575"/>
              <a:gd name="connsiteX2" fmla="*/ 737703 w 3988328"/>
              <a:gd name="connsiteY2" fmla="*/ 4362450 h 5362575"/>
              <a:gd name="connsiteX3" fmla="*/ 575778 w 3988328"/>
              <a:gd name="connsiteY3" fmla="*/ 5343525 h 5362575"/>
              <a:gd name="connsiteX4" fmla="*/ 861528 w 3988328"/>
              <a:gd name="connsiteY4" fmla="*/ 5362575 h 5362575"/>
              <a:gd name="connsiteX5" fmla="*/ 994878 w 3988328"/>
              <a:gd name="connsiteY5" fmla="*/ 4448175 h 5362575"/>
              <a:gd name="connsiteX6" fmla="*/ 3242778 w 3988328"/>
              <a:gd name="connsiteY6" fmla="*/ 3629025 h 5362575"/>
              <a:gd name="connsiteX7" fmla="*/ 3814278 w 3988328"/>
              <a:gd name="connsiteY7" fmla="*/ 28575 h 5362575"/>
              <a:gd name="connsiteX8" fmla="*/ 3557103 w 3988328"/>
              <a:gd name="connsiteY8" fmla="*/ 0 h 5362575"/>
              <a:gd name="connsiteX9" fmla="*/ 2621272 w 3988328"/>
              <a:gd name="connsiteY9" fmla="*/ 597693 h 5362575"/>
              <a:gd name="connsiteX10" fmla="*/ 1318728 w 3988328"/>
              <a:gd name="connsiteY10" fmla="*/ 1085850 h 5362575"/>
              <a:gd name="connsiteX11" fmla="*/ 480528 w 3988328"/>
              <a:gd name="connsiteY11" fmla="*/ 4181475 h 5362575"/>
              <a:gd name="connsiteX0" fmla="*/ 487115 w 3994915"/>
              <a:gd name="connsiteY0" fmla="*/ 4181475 h 5362575"/>
              <a:gd name="connsiteX1" fmla="*/ 3020765 w 3994915"/>
              <a:gd name="connsiteY1" fmla="*/ 1323975 h 5362575"/>
              <a:gd name="connsiteX2" fmla="*/ 744290 w 3994915"/>
              <a:gd name="connsiteY2" fmla="*/ 4362450 h 5362575"/>
              <a:gd name="connsiteX3" fmla="*/ 582365 w 3994915"/>
              <a:gd name="connsiteY3" fmla="*/ 5343525 h 5362575"/>
              <a:gd name="connsiteX4" fmla="*/ 868115 w 3994915"/>
              <a:gd name="connsiteY4" fmla="*/ 5362575 h 5362575"/>
              <a:gd name="connsiteX5" fmla="*/ 1001465 w 3994915"/>
              <a:gd name="connsiteY5" fmla="*/ 4448175 h 5362575"/>
              <a:gd name="connsiteX6" fmla="*/ 3249365 w 3994915"/>
              <a:gd name="connsiteY6" fmla="*/ 3629025 h 5362575"/>
              <a:gd name="connsiteX7" fmla="*/ 3820865 w 3994915"/>
              <a:gd name="connsiteY7" fmla="*/ 28575 h 5362575"/>
              <a:gd name="connsiteX8" fmla="*/ 3563690 w 3994915"/>
              <a:gd name="connsiteY8" fmla="*/ 0 h 5362575"/>
              <a:gd name="connsiteX9" fmla="*/ 2627859 w 3994915"/>
              <a:gd name="connsiteY9" fmla="*/ 597693 h 5362575"/>
              <a:gd name="connsiteX10" fmla="*/ 1308646 w 3994915"/>
              <a:gd name="connsiteY10" fmla="*/ 1073943 h 5362575"/>
              <a:gd name="connsiteX11" fmla="*/ 487115 w 3994915"/>
              <a:gd name="connsiteY11" fmla="*/ 4181475 h 5362575"/>
              <a:gd name="connsiteX0" fmla="*/ 487115 w 4002952"/>
              <a:gd name="connsiteY0" fmla="*/ 4181475 h 5362575"/>
              <a:gd name="connsiteX1" fmla="*/ 3020765 w 4002952"/>
              <a:gd name="connsiteY1" fmla="*/ 1323975 h 5362575"/>
              <a:gd name="connsiteX2" fmla="*/ 744290 w 4002952"/>
              <a:gd name="connsiteY2" fmla="*/ 4362450 h 5362575"/>
              <a:gd name="connsiteX3" fmla="*/ 582365 w 4002952"/>
              <a:gd name="connsiteY3" fmla="*/ 5343525 h 5362575"/>
              <a:gd name="connsiteX4" fmla="*/ 868115 w 4002952"/>
              <a:gd name="connsiteY4" fmla="*/ 5362575 h 5362575"/>
              <a:gd name="connsiteX5" fmla="*/ 1001465 w 4002952"/>
              <a:gd name="connsiteY5" fmla="*/ 4448175 h 5362575"/>
              <a:gd name="connsiteX6" fmla="*/ 3249365 w 4002952"/>
              <a:gd name="connsiteY6" fmla="*/ 3629025 h 5362575"/>
              <a:gd name="connsiteX7" fmla="*/ 3820865 w 4002952"/>
              <a:gd name="connsiteY7" fmla="*/ 28575 h 5362575"/>
              <a:gd name="connsiteX8" fmla="*/ 3563690 w 4002952"/>
              <a:gd name="connsiteY8" fmla="*/ 0 h 5362575"/>
              <a:gd name="connsiteX9" fmla="*/ 2627859 w 4002952"/>
              <a:gd name="connsiteY9" fmla="*/ 597693 h 5362575"/>
              <a:gd name="connsiteX10" fmla="*/ 1308646 w 4002952"/>
              <a:gd name="connsiteY10" fmla="*/ 1073943 h 5362575"/>
              <a:gd name="connsiteX11" fmla="*/ 487115 w 4002952"/>
              <a:gd name="connsiteY11" fmla="*/ 4181475 h 5362575"/>
              <a:gd name="connsiteX0" fmla="*/ 487115 w 4018823"/>
              <a:gd name="connsiteY0" fmla="*/ 4181475 h 5362575"/>
              <a:gd name="connsiteX1" fmla="*/ 3020765 w 4018823"/>
              <a:gd name="connsiteY1" fmla="*/ 1323975 h 5362575"/>
              <a:gd name="connsiteX2" fmla="*/ 744290 w 4018823"/>
              <a:gd name="connsiteY2" fmla="*/ 4362450 h 5362575"/>
              <a:gd name="connsiteX3" fmla="*/ 582365 w 4018823"/>
              <a:gd name="connsiteY3" fmla="*/ 5343525 h 5362575"/>
              <a:gd name="connsiteX4" fmla="*/ 868115 w 4018823"/>
              <a:gd name="connsiteY4" fmla="*/ 5362575 h 5362575"/>
              <a:gd name="connsiteX5" fmla="*/ 1001465 w 4018823"/>
              <a:gd name="connsiteY5" fmla="*/ 4448175 h 5362575"/>
              <a:gd name="connsiteX6" fmla="*/ 3249365 w 4018823"/>
              <a:gd name="connsiteY6" fmla="*/ 3629025 h 5362575"/>
              <a:gd name="connsiteX7" fmla="*/ 3820865 w 4018823"/>
              <a:gd name="connsiteY7" fmla="*/ 28575 h 5362575"/>
              <a:gd name="connsiteX8" fmla="*/ 3563690 w 4018823"/>
              <a:gd name="connsiteY8" fmla="*/ 0 h 5362575"/>
              <a:gd name="connsiteX9" fmla="*/ 2627859 w 4018823"/>
              <a:gd name="connsiteY9" fmla="*/ 597693 h 5362575"/>
              <a:gd name="connsiteX10" fmla="*/ 1308646 w 4018823"/>
              <a:gd name="connsiteY10" fmla="*/ 1073943 h 5362575"/>
              <a:gd name="connsiteX11" fmla="*/ 487115 w 4018823"/>
              <a:gd name="connsiteY11" fmla="*/ 4181475 h 5362575"/>
              <a:gd name="connsiteX0" fmla="*/ 487115 w 4018823"/>
              <a:gd name="connsiteY0" fmla="*/ 4212803 h 5393903"/>
              <a:gd name="connsiteX1" fmla="*/ 3020765 w 4018823"/>
              <a:gd name="connsiteY1" fmla="*/ 1355303 h 5393903"/>
              <a:gd name="connsiteX2" fmla="*/ 744290 w 4018823"/>
              <a:gd name="connsiteY2" fmla="*/ 4393778 h 5393903"/>
              <a:gd name="connsiteX3" fmla="*/ 582365 w 4018823"/>
              <a:gd name="connsiteY3" fmla="*/ 5374853 h 5393903"/>
              <a:gd name="connsiteX4" fmla="*/ 868115 w 4018823"/>
              <a:gd name="connsiteY4" fmla="*/ 5393903 h 5393903"/>
              <a:gd name="connsiteX5" fmla="*/ 1001465 w 4018823"/>
              <a:gd name="connsiteY5" fmla="*/ 4479503 h 5393903"/>
              <a:gd name="connsiteX6" fmla="*/ 3249365 w 4018823"/>
              <a:gd name="connsiteY6" fmla="*/ 3660353 h 5393903"/>
              <a:gd name="connsiteX7" fmla="*/ 3820865 w 4018823"/>
              <a:gd name="connsiteY7" fmla="*/ 59903 h 5393903"/>
              <a:gd name="connsiteX8" fmla="*/ 3563690 w 4018823"/>
              <a:gd name="connsiteY8" fmla="*/ 31328 h 5393903"/>
              <a:gd name="connsiteX9" fmla="*/ 2627859 w 4018823"/>
              <a:gd name="connsiteY9" fmla="*/ 629021 h 5393903"/>
              <a:gd name="connsiteX10" fmla="*/ 1308646 w 4018823"/>
              <a:gd name="connsiteY10" fmla="*/ 1105271 h 5393903"/>
              <a:gd name="connsiteX11" fmla="*/ 487115 w 4018823"/>
              <a:gd name="connsiteY11" fmla="*/ 4212803 h 5393903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442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474935"/>
              <a:gd name="connsiteX1" fmla="*/ 3020765 w 4018823"/>
              <a:gd name="connsiteY1" fmla="*/ 1436335 h 5474935"/>
              <a:gd name="connsiteX2" fmla="*/ 718890 w 4018823"/>
              <a:gd name="connsiteY2" fmla="*/ 4474810 h 5474935"/>
              <a:gd name="connsiteX3" fmla="*/ 582365 w 4018823"/>
              <a:gd name="connsiteY3" fmla="*/ 5455885 h 5474935"/>
              <a:gd name="connsiteX4" fmla="*/ 868115 w 4018823"/>
              <a:gd name="connsiteY4" fmla="*/ 5474935 h 5474935"/>
              <a:gd name="connsiteX5" fmla="*/ 1001465 w 4018823"/>
              <a:gd name="connsiteY5" fmla="*/ 4560535 h 5474935"/>
              <a:gd name="connsiteX6" fmla="*/ 3249365 w 4018823"/>
              <a:gd name="connsiteY6" fmla="*/ 3741385 h 5474935"/>
              <a:gd name="connsiteX7" fmla="*/ 3820865 w 4018823"/>
              <a:gd name="connsiteY7" fmla="*/ 140935 h 5474935"/>
              <a:gd name="connsiteX8" fmla="*/ 3563690 w 4018823"/>
              <a:gd name="connsiteY8" fmla="*/ 112360 h 5474935"/>
              <a:gd name="connsiteX9" fmla="*/ 2627859 w 4018823"/>
              <a:gd name="connsiteY9" fmla="*/ 710053 h 5474935"/>
              <a:gd name="connsiteX10" fmla="*/ 1308646 w 4018823"/>
              <a:gd name="connsiteY10" fmla="*/ 1186303 h 5474935"/>
              <a:gd name="connsiteX11" fmla="*/ 487115 w 4018823"/>
              <a:gd name="connsiteY11" fmla="*/ 4293835 h 5474935"/>
              <a:gd name="connsiteX0" fmla="*/ 487115 w 4018823"/>
              <a:gd name="connsiteY0" fmla="*/ 4293835 h 5532985"/>
              <a:gd name="connsiteX1" fmla="*/ 3020765 w 4018823"/>
              <a:gd name="connsiteY1" fmla="*/ 1436335 h 5532985"/>
              <a:gd name="connsiteX2" fmla="*/ 718890 w 4018823"/>
              <a:gd name="connsiteY2" fmla="*/ 4474810 h 5532985"/>
              <a:gd name="connsiteX3" fmla="*/ 582365 w 4018823"/>
              <a:gd name="connsiteY3" fmla="*/ 5455885 h 5532985"/>
              <a:gd name="connsiteX4" fmla="*/ 868115 w 4018823"/>
              <a:gd name="connsiteY4" fmla="*/ 5474935 h 5532985"/>
              <a:gd name="connsiteX5" fmla="*/ 1001465 w 4018823"/>
              <a:gd name="connsiteY5" fmla="*/ 4560535 h 5532985"/>
              <a:gd name="connsiteX6" fmla="*/ 3249365 w 4018823"/>
              <a:gd name="connsiteY6" fmla="*/ 3741385 h 5532985"/>
              <a:gd name="connsiteX7" fmla="*/ 3820865 w 4018823"/>
              <a:gd name="connsiteY7" fmla="*/ 140935 h 5532985"/>
              <a:gd name="connsiteX8" fmla="*/ 3563690 w 4018823"/>
              <a:gd name="connsiteY8" fmla="*/ 112360 h 5532985"/>
              <a:gd name="connsiteX9" fmla="*/ 2627859 w 4018823"/>
              <a:gd name="connsiteY9" fmla="*/ 710053 h 5532985"/>
              <a:gd name="connsiteX10" fmla="*/ 1308646 w 4018823"/>
              <a:gd name="connsiteY10" fmla="*/ 1186303 h 5532985"/>
              <a:gd name="connsiteX11" fmla="*/ 487115 w 4018823"/>
              <a:gd name="connsiteY11" fmla="*/ 4293835 h 5532985"/>
              <a:gd name="connsiteX0" fmla="*/ 487115 w 4018823"/>
              <a:gd name="connsiteY0" fmla="*/ 4293835 h 5614130"/>
              <a:gd name="connsiteX1" fmla="*/ 3020765 w 4018823"/>
              <a:gd name="connsiteY1" fmla="*/ 1436335 h 5614130"/>
              <a:gd name="connsiteX2" fmla="*/ 718890 w 4018823"/>
              <a:gd name="connsiteY2" fmla="*/ 4474810 h 5614130"/>
              <a:gd name="connsiteX3" fmla="*/ 582365 w 4018823"/>
              <a:gd name="connsiteY3" fmla="*/ 5455885 h 5614130"/>
              <a:gd name="connsiteX4" fmla="*/ 868115 w 4018823"/>
              <a:gd name="connsiteY4" fmla="*/ 5474935 h 5614130"/>
              <a:gd name="connsiteX5" fmla="*/ 1001465 w 4018823"/>
              <a:gd name="connsiteY5" fmla="*/ 4560535 h 5614130"/>
              <a:gd name="connsiteX6" fmla="*/ 3249365 w 4018823"/>
              <a:gd name="connsiteY6" fmla="*/ 3741385 h 5614130"/>
              <a:gd name="connsiteX7" fmla="*/ 3820865 w 4018823"/>
              <a:gd name="connsiteY7" fmla="*/ 140935 h 5614130"/>
              <a:gd name="connsiteX8" fmla="*/ 3563690 w 4018823"/>
              <a:gd name="connsiteY8" fmla="*/ 112360 h 5614130"/>
              <a:gd name="connsiteX9" fmla="*/ 2627859 w 4018823"/>
              <a:gd name="connsiteY9" fmla="*/ 710053 h 5614130"/>
              <a:gd name="connsiteX10" fmla="*/ 1308646 w 4018823"/>
              <a:gd name="connsiteY10" fmla="*/ 1186303 h 5614130"/>
              <a:gd name="connsiteX11" fmla="*/ 487115 w 4018823"/>
              <a:gd name="connsiteY11" fmla="*/ 4293835 h 5614130"/>
              <a:gd name="connsiteX0" fmla="*/ 487115 w 4018823"/>
              <a:gd name="connsiteY0" fmla="*/ 4293835 h 5638216"/>
              <a:gd name="connsiteX1" fmla="*/ 3020765 w 4018823"/>
              <a:gd name="connsiteY1" fmla="*/ 1436335 h 5638216"/>
              <a:gd name="connsiteX2" fmla="*/ 718890 w 4018823"/>
              <a:gd name="connsiteY2" fmla="*/ 4474810 h 5638216"/>
              <a:gd name="connsiteX3" fmla="*/ 582365 w 4018823"/>
              <a:gd name="connsiteY3" fmla="*/ 5455885 h 5638216"/>
              <a:gd name="connsiteX4" fmla="*/ 868115 w 4018823"/>
              <a:gd name="connsiteY4" fmla="*/ 5474935 h 5638216"/>
              <a:gd name="connsiteX5" fmla="*/ 1001465 w 4018823"/>
              <a:gd name="connsiteY5" fmla="*/ 4560535 h 5638216"/>
              <a:gd name="connsiteX6" fmla="*/ 3249365 w 4018823"/>
              <a:gd name="connsiteY6" fmla="*/ 3741385 h 5638216"/>
              <a:gd name="connsiteX7" fmla="*/ 3820865 w 4018823"/>
              <a:gd name="connsiteY7" fmla="*/ 140935 h 5638216"/>
              <a:gd name="connsiteX8" fmla="*/ 3563690 w 4018823"/>
              <a:gd name="connsiteY8" fmla="*/ 112360 h 5638216"/>
              <a:gd name="connsiteX9" fmla="*/ 2627859 w 4018823"/>
              <a:gd name="connsiteY9" fmla="*/ 710053 h 5638216"/>
              <a:gd name="connsiteX10" fmla="*/ 1308646 w 4018823"/>
              <a:gd name="connsiteY10" fmla="*/ 1186303 h 5638216"/>
              <a:gd name="connsiteX11" fmla="*/ 487115 w 4018823"/>
              <a:gd name="connsiteY11" fmla="*/ 4293835 h 563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8823" h="5638216">
                <a:moveTo>
                  <a:pt x="487115" y="4293835"/>
                </a:moveTo>
                <a:cubicBezTo>
                  <a:pt x="874466" y="3124642"/>
                  <a:pt x="1276102" y="2572191"/>
                  <a:pt x="3020765" y="1436335"/>
                </a:cubicBezTo>
                <a:cubicBezTo>
                  <a:pt x="1826965" y="2493610"/>
                  <a:pt x="1064965" y="3211160"/>
                  <a:pt x="718890" y="4474810"/>
                </a:cubicBezTo>
                <a:cubicBezTo>
                  <a:pt x="619407" y="4954235"/>
                  <a:pt x="592948" y="5160610"/>
                  <a:pt x="582365" y="5455885"/>
                </a:cubicBezTo>
                <a:cubicBezTo>
                  <a:pt x="579190" y="5690835"/>
                  <a:pt x="833190" y="5700360"/>
                  <a:pt x="868115" y="5474935"/>
                </a:cubicBezTo>
                <a:cubicBezTo>
                  <a:pt x="890340" y="5103460"/>
                  <a:pt x="944315" y="4874860"/>
                  <a:pt x="1001465" y="4560535"/>
                </a:cubicBezTo>
                <a:cubicBezTo>
                  <a:pt x="2011115" y="4614510"/>
                  <a:pt x="2681040" y="4338285"/>
                  <a:pt x="3249365" y="3741385"/>
                </a:cubicBezTo>
                <a:cubicBezTo>
                  <a:pt x="3992315" y="2865085"/>
                  <a:pt x="4228058" y="2107847"/>
                  <a:pt x="3820865" y="140935"/>
                </a:cubicBezTo>
                <a:cubicBezTo>
                  <a:pt x="3773240" y="19491"/>
                  <a:pt x="3749428" y="-90047"/>
                  <a:pt x="3563690" y="112360"/>
                </a:cubicBezTo>
                <a:lnTo>
                  <a:pt x="2627859" y="710053"/>
                </a:lnTo>
                <a:cubicBezTo>
                  <a:pt x="1710284" y="996597"/>
                  <a:pt x="1742827" y="1023584"/>
                  <a:pt x="1308646" y="1186303"/>
                </a:cubicBezTo>
                <a:cubicBezTo>
                  <a:pt x="-380454" y="2027678"/>
                  <a:pt x="-176460" y="3585810"/>
                  <a:pt x="487115" y="4293835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Star: 4 Points 183">
            <a:extLst>
              <a:ext uri="{FF2B5EF4-FFF2-40B4-BE49-F238E27FC236}">
                <a16:creationId xmlns:a16="http://schemas.microsoft.com/office/drawing/2014/main" id="{DDE23B40-EAF1-1D38-21A6-1FD6475D6236}"/>
              </a:ext>
            </a:extLst>
          </p:cNvPr>
          <p:cNvSpPr/>
          <p:nvPr/>
        </p:nvSpPr>
        <p:spPr>
          <a:xfrm>
            <a:off x="273285" y="5779438"/>
            <a:ext cx="400110" cy="400110"/>
          </a:xfrm>
          <a:prstGeom prst="star4">
            <a:avLst>
              <a:gd name="adj" fmla="val 16071"/>
            </a:avLst>
          </a:pr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6B80659-E597-EA00-593B-C74FE5D3BBB2}"/>
              </a:ext>
            </a:extLst>
          </p:cNvPr>
          <p:cNvGrpSpPr/>
          <p:nvPr/>
        </p:nvGrpSpPr>
        <p:grpSpPr>
          <a:xfrm>
            <a:off x="3859714" y="5818971"/>
            <a:ext cx="514642" cy="369290"/>
            <a:chOff x="1150996" y="8465902"/>
            <a:chExt cx="15038995" cy="10791513"/>
          </a:xfrm>
          <a:solidFill>
            <a:srgbClr val="AC987A"/>
          </a:solidFill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72223D63-F60B-89F9-B9CC-AA8A43DAAF73}"/>
                </a:ext>
              </a:extLst>
            </p:cNvPr>
            <p:cNvSpPr/>
            <p:nvPr/>
          </p:nvSpPr>
          <p:spPr>
            <a:xfrm rot="1793856">
              <a:off x="1150996" y="8465902"/>
              <a:ext cx="2327149" cy="5147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05036F5A-7899-E676-B84C-C41B94C8C242}"/>
                </a:ext>
              </a:extLst>
            </p:cNvPr>
            <p:cNvSpPr/>
            <p:nvPr/>
          </p:nvSpPr>
          <p:spPr>
            <a:xfrm rot="19831111">
              <a:off x="13862842" y="8465905"/>
              <a:ext cx="2327149" cy="5147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0CC68C7-6CCC-4568-2163-1D6B33D1D870}"/>
                </a:ext>
              </a:extLst>
            </p:cNvPr>
            <p:cNvSpPr/>
            <p:nvPr/>
          </p:nvSpPr>
          <p:spPr>
            <a:xfrm>
              <a:off x="2506035" y="9677923"/>
              <a:ext cx="11556826" cy="9579492"/>
            </a:xfrm>
            <a:custGeom>
              <a:avLst/>
              <a:gdLst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52411 w 11556826"/>
                <a:gd name="connsiteY27" fmla="*/ 7904091 h 9480027"/>
                <a:gd name="connsiteX28" fmla="*/ 6134095 w 11556826"/>
                <a:gd name="connsiteY28" fmla="*/ 7898497 h 9480027"/>
                <a:gd name="connsiteX29" fmla="*/ 5966783 w 11556826"/>
                <a:gd name="connsiteY29" fmla="*/ 7689629 h 9480027"/>
                <a:gd name="connsiteX30" fmla="*/ 5337749 w 11556826"/>
                <a:gd name="connsiteY30" fmla="*/ 7452905 h 9480027"/>
                <a:gd name="connsiteX31" fmla="*/ 4122899 w 11556826"/>
                <a:gd name="connsiteY31" fmla="*/ 6283609 h 9480027"/>
                <a:gd name="connsiteX32" fmla="*/ 2710637 w 11556826"/>
                <a:gd name="connsiteY32" fmla="*/ 5380063 h 9480027"/>
                <a:gd name="connsiteX33" fmla="*/ 865583 w 11556826"/>
                <a:gd name="connsiteY33" fmla="*/ 5083943 h 9480027"/>
                <a:gd name="connsiteX34" fmla="*/ 0 w 11556826"/>
                <a:gd name="connsiteY34" fmla="*/ 4051320 h 9480027"/>
                <a:gd name="connsiteX35" fmla="*/ 2323403 w 11556826"/>
                <a:gd name="connsiteY35" fmla="*/ 11942 h 9480027"/>
                <a:gd name="connsiteX36" fmla="*/ 3275352 w 11556826"/>
                <a:gd name="connsiteY36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52411 w 11556826"/>
                <a:gd name="connsiteY27" fmla="*/ 7904091 h 9480027"/>
                <a:gd name="connsiteX28" fmla="*/ 6134095 w 11556826"/>
                <a:gd name="connsiteY28" fmla="*/ 7898497 h 9480027"/>
                <a:gd name="connsiteX29" fmla="*/ 5966783 w 11556826"/>
                <a:gd name="connsiteY29" fmla="*/ 7689629 h 9480027"/>
                <a:gd name="connsiteX30" fmla="*/ 5309174 w 11556826"/>
                <a:gd name="connsiteY30" fmla="*/ 7440998 h 9480027"/>
                <a:gd name="connsiteX31" fmla="*/ 4122899 w 11556826"/>
                <a:gd name="connsiteY31" fmla="*/ 6283609 h 9480027"/>
                <a:gd name="connsiteX32" fmla="*/ 2710637 w 11556826"/>
                <a:gd name="connsiteY32" fmla="*/ 5380063 h 9480027"/>
                <a:gd name="connsiteX33" fmla="*/ 865583 w 11556826"/>
                <a:gd name="connsiteY33" fmla="*/ 5083943 h 9480027"/>
                <a:gd name="connsiteX34" fmla="*/ 0 w 11556826"/>
                <a:gd name="connsiteY34" fmla="*/ 4051320 h 9480027"/>
                <a:gd name="connsiteX35" fmla="*/ 2323403 w 11556826"/>
                <a:gd name="connsiteY35" fmla="*/ 11942 h 9480027"/>
                <a:gd name="connsiteX36" fmla="*/ 3275352 w 11556826"/>
                <a:gd name="connsiteY36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261764 w 11556826"/>
                <a:gd name="connsiteY20" fmla="*/ 7849805 h 9480027"/>
                <a:gd name="connsiteX21" fmla="*/ 6314114 w 11556826"/>
                <a:gd name="connsiteY21" fmla="*/ 8044927 h 9480027"/>
                <a:gd name="connsiteX22" fmla="*/ 7063414 w 11556826"/>
                <a:gd name="connsiteY22" fmla="*/ 8641827 h 9480027"/>
                <a:gd name="connsiteX23" fmla="*/ 6237914 w 11556826"/>
                <a:gd name="connsiteY23" fmla="*/ 9480027 h 9480027"/>
                <a:gd name="connsiteX24" fmla="*/ 5929939 w 11556826"/>
                <a:gd name="connsiteY24" fmla="*/ 9189515 h 9480027"/>
                <a:gd name="connsiteX25" fmla="*/ 6283158 w 11556826"/>
                <a:gd name="connsiteY25" fmla="*/ 8598171 h 9480027"/>
                <a:gd name="connsiteX26" fmla="*/ 6187295 w 11556826"/>
                <a:gd name="connsiteY26" fmla="*/ 7960257 h 9480027"/>
                <a:gd name="connsiteX27" fmla="*/ 6134095 w 11556826"/>
                <a:gd name="connsiteY27" fmla="*/ 7898497 h 9480027"/>
                <a:gd name="connsiteX28" fmla="*/ 5966783 w 11556826"/>
                <a:gd name="connsiteY28" fmla="*/ 7689629 h 9480027"/>
                <a:gd name="connsiteX29" fmla="*/ 5309174 w 11556826"/>
                <a:gd name="connsiteY29" fmla="*/ 7440998 h 9480027"/>
                <a:gd name="connsiteX30" fmla="*/ 4122899 w 11556826"/>
                <a:gd name="connsiteY30" fmla="*/ 6283609 h 9480027"/>
                <a:gd name="connsiteX31" fmla="*/ 2710637 w 11556826"/>
                <a:gd name="connsiteY31" fmla="*/ 5380063 h 9480027"/>
                <a:gd name="connsiteX32" fmla="*/ 865583 w 11556826"/>
                <a:gd name="connsiteY32" fmla="*/ 5083943 h 9480027"/>
                <a:gd name="connsiteX33" fmla="*/ 0 w 11556826"/>
                <a:gd name="connsiteY33" fmla="*/ 4051320 h 9480027"/>
                <a:gd name="connsiteX34" fmla="*/ 2323403 w 11556826"/>
                <a:gd name="connsiteY34" fmla="*/ 11942 h 9480027"/>
                <a:gd name="connsiteX35" fmla="*/ 3275352 w 11556826"/>
                <a:gd name="connsiteY35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480027"/>
                <a:gd name="connsiteX1" fmla="*/ 4244384 w 11556826"/>
                <a:gd name="connsiteY1" fmla="*/ 19534 h 9480027"/>
                <a:gd name="connsiteX2" fmla="*/ 3257320 w 11556826"/>
                <a:gd name="connsiteY2" fmla="*/ 786411 h 9480027"/>
                <a:gd name="connsiteX3" fmla="*/ 2368962 w 11556826"/>
                <a:gd name="connsiteY3" fmla="*/ 2730171 h 9480027"/>
                <a:gd name="connsiteX4" fmla="*/ 3940671 w 11556826"/>
                <a:gd name="connsiteY4" fmla="*/ 3436303 h 9480027"/>
                <a:gd name="connsiteX5" fmla="*/ 5223856 w 11556826"/>
                <a:gd name="connsiteY5" fmla="*/ 2213860 h 9480027"/>
                <a:gd name="connsiteX6" fmla="*/ 6142589 w 11556826"/>
                <a:gd name="connsiteY6" fmla="*/ 1796255 h 9480027"/>
                <a:gd name="connsiteX7" fmla="*/ 11252552 w 11556826"/>
                <a:gd name="connsiteY7" fmla="*/ 5691368 h 9480027"/>
                <a:gd name="connsiteX8" fmla="*/ 10485679 w 11556826"/>
                <a:gd name="connsiteY8" fmla="*/ 6777138 h 9480027"/>
                <a:gd name="connsiteX9" fmla="*/ 8063571 w 11556826"/>
                <a:gd name="connsiteY9" fmla="*/ 4992829 h 9480027"/>
                <a:gd name="connsiteX10" fmla="*/ 7881343 w 11556826"/>
                <a:gd name="connsiteY10" fmla="*/ 5281357 h 9480027"/>
                <a:gd name="connsiteX11" fmla="*/ 10052886 w 11556826"/>
                <a:gd name="connsiteY11" fmla="*/ 6906219 h 9480027"/>
                <a:gd name="connsiteX12" fmla="*/ 9187307 w 11556826"/>
                <a:gd name="connsiteY12" fmla="*/ 7802173 h 9480027"/>
                <a:gd name="connsiteX13" fmla="*/ 7152433 w 11556826"/>
                <a:gd name="connsiteY13" fmla="*/ 6298793 h 9480027"/>
                <a:gd name="connsiteX14" fmla="*/ 6924647 w 11556826"/>
                <a:gd name="connsiteY14" fmla="*/ 6587321 h 9480027"/>
                <a:gd name="connsiteX15" fmla="*/ 8625437 w 11556826"/>
                <a:gd name="connsiteY15" fmla="*/ 7908469 h 9480027"/>
                <a:gd name="connsiteX16" fmla="*/ 7714299 w 11556826"/>
                <a:gd name="connsiteY16" fmla="*/ 8713309 h 9480027"/>
                <a:gd name="connsiteX17" fmla="*/ 6457171 w 11556826"/>
                <a:gd name="connsiteY17" fmla="*/ 7743495 h 9480027"/>
                <a:gd name="connsiteX18" fmla="*/ 6328404 w 11556826"/>
                <a:gd name="connsiteY18" fmla="*/ 7783783 h 9480027"/>
                <a:gd name="connsiteX19" fmla="*/ 6273633 w 11556826"/>
                <a:gd name="connsiteY19" fmla="*/ 7840933 h 9480027"/>
                <a:gd name="connsiteX20" fmla="*/ 6314114 w 11556826"/>
                <a:gd name="connsiteY20" fmla="*/ 8044927 h 9480027"/>
                <a:gd name="connsiteX21" fmla="*/ 7063414 w 11556826"/>
                <a:gd name="connsiteY21" fmla="*/ 8641827 h 9480027"/>
                <a:gd name="connsiteX22" fmla="*/ 6237914 w 11556826"/>
                <a:gd name="connsiteY22" fmla="*/ 9480027 h 9480027"/>
                <a:gd name="connsiteX23" fmla="*/ 5929939 w 11556826"/>
                <a:gd name="connsiteY23" fmla="*/ 9189515 h 9480027"/>
                <a:gd name="connsiteX24" fmla="*/ 6283158 w 11556826"/>
                <a:gd name="connsiteY24" fmla="*/ 8598171 h 9480027"/>
                <a:gd name="connsiteX25" fmla="*/ 6187295 w 11556826"/>
                <a:gd name="connsiteY25" fmla="*/ 7960257 h 9480027"/>
                <a:gd name="connsiteX26" fmla="*/ 6134095 w 11556826"/>
                <a:gd name="connsiteY26" fmla="*/ 7898497 h 9480027"/>
                <a:gd name="connsiteX27" fmla="*/ 5966783 w 11556826"/>
                <a:gd name="connsiteY27" fmla="*/ 7689629 h 9480027"/>
                <a:gd name="connsiteX28" fmla="*/ 5309174 w 11556826"/>
                <a:gd name="connsiteY28" fmla="*/ 7440998 h 9480027"/>
                <a:gd name="connsiteX29" fmla="*/ 4122899 w 11556826"/>
                <a:gd name="connsiteY29" fmla="*/ 6283609 h 9480027"/>
                <a:gd name="connsiteX30" fmla="*/ 2710637 w 11556826"/>
                <a:gd name="connsiteY30" fmla="*/ 5380063 h 9480027"/>
                <a:gd name="connsiteX31" fmla="*/ 865583 w 11556826"/>
                <a:gd name="connsiteY31" fmla="*/ 5083943 h 9480027"/>
                <a:gd name="connsiteX32" fmla="*/ 0 w 11556826"/>
                <a:gd name="connsiteY32" fmla="*/ 4051320 h 9480027"/>
                <a:gd name="connsiteX33" fmla="*/ 2323403 w 11556826"/>
                <a:gd name="connsiteY33" fmla="*/ 11942 h 9480027"/>
                <a:gd name="connsiteX34" fmla="*/ 3275352 w 11556826"/>
                <a:gd name="connsiteY34" fmla="*/ 1502 h 9480027"/>
                <a:gd name="connsiteX0" fmla="*/ 3275352 w 11556826"/>
                <a:gd name="connsiteY0" fmla="*/ 1502 h 9538293"/>
                <a:gd name="connsiteX1" fmla="*/ 4244384 w 11556826"/>
                <a:gd name="connsiteY1" fmla="*/ 19534 h 9538293"/>
                <a:gd name="connsiteX2" fmla="*/ 3257320 w 11556826"/>
                <a:gd name="connsiteY2" fmla="*/ 786411 h 9538293"/>
                <a:gd name="connsiteX3" fmla="*/ 2368962 w 11556826"/>
                <a:gd name="connsiteY3" fmla="*/ 2730171 h 9538293"/>
                <a:gd name="connsiteX4" fmla="*/ 3940671 w 11556826"/>
                <a:gd name="connsiteY4" fmla="*/ 3436303 h 9538293"/>
                <a:gd name="connsiteX5" fmla="*/ 5223856 w 11556826"/>
                <a:gd name="connsiteY5" fmla="*/ 2213860 h 9538293"/>
                <a:gd name="connsiteX6" fmla="*/ 6142589 w 11556826"/>
                <a:gd name="connsiteY6" fmla="*/ 1796255 h 9538293"/>
                <a:gd name="connsiteX7" fmla="*/ 11252552 w 11556826"/>
                <a:gd name="connsiteY7" fmla="*/ 5691368 h 9538293"/>
                <a:gd name="connsiteX8" fmla="*/ 10485679 w 11556826"/>
                <a:gd name="connsiteY8" fmla="*/ 6777138 h 9538293"/>
                <a:gd name="connsiteX9" fmla="*/ 8063571 w 11556826"/>
                <a:gd name="connsiteY9" fmla="*/ 4992829 h 9538293"/>
                <a:gd name="connsiteX10" fmla="*/ 7881343 w 11556826"/>
                <a:gd name="connsiteY10" fmla="*/ 5281357 h 9538293"/>
                <a:gd name="connsiteX11" fmla="*/ 10052886 w 11556826"/>
                <a:gd name="connsiteY11" fmla="*/ 6906219 h 9538293"/>
                <a:gd name="connsiteX12" fmla="*/ 9187307 w 11556826"/>
                <a:gd name="connsiteY12" fmla="*/ 7802173 h 9538293"/>
                <a:gd name="connsiteX13" fmla="*/ 7152433 w 11556826"/>
                <a:gd name="connsiteY13" fmla="*/ 6298793 h 9538293"/>
                <a:gd name="connsiteX14" fmla="*/ 6924647 w 11556826"/>
                <a:gd name="connsiteY14" fmla="*/ 6587321 h 9538293"/>
                <a:gd name="connsiteX15" fmla="*/ 8625437 w 11556826"/>
                <a:gd name="connsiteY15" fmla="*/ 7908469 h 9538293"/>
                <a:gd name="connsiteX16" fmla="*/ 7714299 w 11556826"/>
                <a:gd name="connsiteY16" fmla="*/ 8713309 h 9538293"/>
                <a:gd name="connsiteX17" fmla="*/ 6457171 w 11556826"/>
                <a:gd name="connsiteY17" fmla="*/ 7743495 h 9538293"/>
                <a:gd name="connsiteX18" fmla="*/ 6328404 w 11556826"/>
                <a:gd name="connsiteY18" fmla="*/ 7783783 h 9538293"/>
                <a:gd name="connsiteX19" fmla="*/ 6273633 w 11556826"/>
                <a:gd name="connsiteY19" fmla="*/ 7840933 h 9538293"/>
                <a:gd name="connsiteX20" fmla="*/ 6314114 w 11556826"/>
                <a:gd name="connsiteY20" fmla="*/ 8044927 h 9538293"/>
                <a:gd name="connsiteX21" fmla="*/ 7063414 w 11556826"/>
                <a:gd name="connsiteY21" fmla="*/ 8641827 h 9538293"/>
                <a:gd name="connsiteX22" fmla="*/ 6237914 w 11556826"/>
                <a:gd name="connsiteY22" fmla="*/ 9480027 h 9538293"/>
                <a:gd name="connsiteX23" fmla="*/ 5929939 w 11556826"/>
                <a:gd name="connsiteY23" fmla="*/ 9189515 h 9538293"/>
                <a:gd name="connsiteX24" fmla="*/ 6283158 w 11556826"/>
                <a:gd name="connsiteY24" fmla="*/ 8598171 h 9538293"/>
                <a:gd name="connsiteX25" fmla="*/ 6187295 w 11556826"/>
                <a:gd name="connsiteY25" fmla="*/ 7960257 h 9538293"/>
                <a:gd name="connsiteX26" fmla="*/ 6134095 w 11556826"/>
                <a:gd name="connsiteY26" fmla="*/ 7898497 h 9538293"/>
                <a:gd name="connsiteX27" fmla="*/ 5966783 w 11556826"/>
                <a:gd name="connsiteY27" fmla="*/ 7689629 h 9538293"/>
                <a:gd name="connsiteX28" fmla="*/ 5309174 w 11556826"/>
                <a:gd name="connsiteY28" fmla="*/ 7440998 h 9538293"/>
                <a:gd name="connsiteX29" fmla="*/ 4122899 w 11556826"/>
                <a:gd name="connsiteY29" fmla="*/ 6283609 h 9538293"/>
                <a:gd name="connsiteX30" fmla="*/ 2710637 w 11556826"/>
                <a:gd name="connsiteY30" fmla="*/ 5380063 h 9538293"/>
                <a:gd name="connsiteX31" fmla="*/ 865583 w 11556826"/>
                <a:gd name="connsiteY31" fmla="*/ 5083943 h 9538293"/>
                <a:gd name="connsiteX32" fmla="*/ 0 w 11556826"/>
                <a:gd name="connsiteY32" fmla="*/ 4051320 h 9538293"/>
                <a:gd name="connsiteX33" fmla="*/ 2323403 w 11556826"/>
                <a:gd name="connsiteY33" fmla="*/ 11942 h 9538293"/>
                <a:gd name="connsiteX34" fmla="*/ 3275352 w 11556826"/>
                <a:gd name="connsiteY34" fmla="*/ 1502 h 9538293"/>
                <a:gd name="connsiteX0" fmla="*/ 3275352 w 11556826"/>
                <a:gd name="connsiteY0" fmla="*/ 1502 h 9528238"/>
                <a:gd name="connsiteX1" fmla="*/ 4244384 w 11556826"/>
                <a:gd name="connsiteY1" fmla="*/ 19534 h 9528238"/>
                <a:gd name="connsiteX2" fmla="*/ 3257320 w 11556826"/>
                <a:gd name="connsiteY2" fmla="*/ 786411 h 9528238"/>
                <a:gd name="connsiteX3" fmla="*/ 2368962 w 11556826"/>
                <a:gd name="connsiteY3" fmla="*/ 2730171 h 9528238"/>
                <a:gd name="connsiteX4" fmla="*/ 3940671 w 11556826"/>
                <a:gd name="connsiteY4" fmla="*/ 3436303 h 9528238"/>
                <a:gd name="connsiteX5" fmla="*/ 5223856 w 11556826"/>
                <a:gd name="connsiteY5" fmla="*/ 2213860 h 9528238"/>
                <a:gd name="connsiteX6" fmla="*/ 6142589 w 11556826"/>
                <a:gd name="connsiteY6" fmla="*/ 1796255 h 9528238"/>
                <a:gd name="connsiteX7" fmla="*/ 11252552 w 11556826"/>
                <a:gd name="connsiteY7" fmla="*/ 5691368 h 9528238"/>
                <a:gd name="connsiteX8" fmla="*/ 10485679 w 11556826"/>
                <a:gd name="connsiteY8" fmla="*/ 6777138 h 9528238"/>
                <a:gd name="connsiteX9" fmla="*/ 8063571 w 11556826"/>
                <a:gd name="connsiteY9" fmla="*/ 4992829 h 9528238"/>
                <a:gd name="connsiteX10" fmla="*/ 7881343 w 11556826"/>
                <a:gd name="connsiteY10" fmla="*/ 5281357 h 9528238"/>
                <a:gd name="connsiteX11" fmla="*/ 10052886 w 11556826"/>
                <a:gd name="connsiteY11" fmla="*/ 6906219 h 9528238"/>
                <a:gd name="connsiteX12" fmla="*/ 9187307 w 11556826"/>
                <a:gd name="connsiteY12" fmla="*/ 7802173 h 9528238"/>
                <a:gd name="connsiteX13" fmla="*/ 7152433 w 11556826"/>
                <a:gd name="connsiteY13" fmla="*/ 6298793 h 9528238"/>
                <a:gd name="connsiteX14" fmla="*/ 6924647 w 11556826"/>
                <a:gd name="connsiteY14" fmla="*/ 6587321 h 9528238"/>
                <a:gd name="connsiteX15" fmla="*/ 8625437 w 11556826"/>
                <a:gd name="connsiteY15" fmla="*/ 7908469 h 9528238"/>
                <a:gd name="connsiteX16" fmla="*/ 7714299 w 11556826"/>
                <a:gd name="connsiteY16" fmla="*/ 8713309 h 9528238"/>
                <a:gd name="connsiteX17" fmla="*/ 6457171 w 11556826"/>
                <a:gd name="connsiteY17" fmla="*/ 7743495 h 9528238"/>
                <a:gd name="connsiteX18" fmla="*/ 6328404 w 11556826"/>
                <a:gd name="connsiteY18" fmla="*/ 7783783 h 9528238"/>
                <a:gd name="connsiteX19" fmla="*/ 6273633 w 11556826"/>
                <a:gd name="connsiteY19" fmla="*/ 7840933 h 9528238"/>
                <a:gd name="connsiteX20" fmla="*/ 6314114 w 11556826"/>
                <a:gd name="connsiteY20" fmla="*/ 8044927 h 9528238"/>
                <a:gd name="connsiteX21" fmla="*/ 7063414 w 11556826"/>
                <a:gd name="connsiteY21" fmla="*/ 8641827 h 9528238"/>
                <a:gd name="connsiteX22" fmla="*/ 6237914 w 11556826"/>
                <a:gd name="connsiteY22" fmla="*/ 9480027 h 9528238"/>
                <a:gd name="connsiteX23" fmla="*/ 5929939 w 11556826"/>
                <a:gd name="connsiteY23" fmla="*/ 9189515 h 9528238"/>
                <a:gd name="connsiteX24" fmla="*/ 6283158 w 11556826"/>
                <a:gd name="connsiteY24" fmla="*/ 8598171 h 9528238"/>
                <a:gd name="connsiteX25" fmla="*/ 6187295 w 11556826"/>
                <a:gd name="connsiteY25" fmla="*/ 7960257 h 9528238"/>
                <a:gd name="connsiteX26" fmla="*/ 6134095 w 11556826"/>
                <a:gd name="connsiteY26" fmla="*/ 7898497 h 9528238"/>
                <a:gd name="connsiteX27" fmla="*/ 5966783 w 11556826"/>
                <a:gd name="connsiteY27" fmla="*/ 7689629 h 9528238"/>
                <a:gd name="connsiteX28" fmla="*/ 5309174 w 11556826"/>
                <a:gd name="connsiteY28" fmla="*/ 7440998 h 9528238"/>
                <a:gd name="connsiteX29" fmla="*/ 4122899 w 11556826"/>
                <a:gd name="connsiteY29" fmla="*/ 6283609 h 9528238"/>
                <a:gd name="connsiteX30" fmla="*/ 2710637 w 11556826"/>
                <a:gd name="connsiteY30" fmla="*/ 5380063 h 9528238"/>
                <a:gd name="connsiteX31" fmla="*/ 865583 w 11556826"/>
                <a:gd name="connsiteY31" fmla="*/ 5083943 h 9528238"/>
                <a:gd name="connsiteX32" fmla="*/ 0 w 11556826"/>
                <a:gd name="connsiteY32" fmla="*/ 4051320 h 9528238"/>
                <a:gd name="connsiteX33" fmla="*/ 2323403 w 11556826"/>
                <a:gd name="connsiteY33" fmla="*/ 11942 h 9528238"/>
                <a:gd name="connsiteX34" fmla="*/ 3275352 w 11556826"/>
                <a:gd name="connsiteY34" fmla="*/ 1502 h 9528238"/>
                <a:gd name="connsiteX0" fmla="*/ 3275352 w 11556826"/>
                <a:gd name="connsiteY0" fmla="*/ 1502 h 9579492"/>
                <a:gd name="connsiteX1" fmla="*/ 4244384 w 11556826"/>
                <a:gd name="connsiteY1" fmla="*/ 19534 h 9579492"/>
                <a:gd name="connsiteX2" fmla="*/ 3257320 w 11556826"/>
                <a:gd name="connsiteY2" fmla="*/ 786411 h 9579492"/>
                <a:gd name="connsiteX3" fmla="*/ 2368962 w 11556826"/>
                <a:gd name="connsiteY3" fmla="*/ 2730171 h 9579492"/>
                <a:gd name="connsiteX4" fmla="*/ 3940671 w 11556826"/>
                <a:gd name="connsiteY4" fmla="*/ 3436303 h 9579492"/>
                <a:gd name="connsiteX5" fmla="*/ 5223856 w 11556826"/>
                <a:gd name="connsiteY5" fmla="*/ 2213860 h 9579492"/>
                <a:gd name="connsiteX6" fmla="*/ 6142589 w 11556826"/>
                <a:gd name="connsiteY6" fmla="*/ 1796255 h 9579492"/>
                <a:gd name="connsiteX7" fmla="*/ 11252552 w 11556826"/>
                <a:gd name="connsiteY7" fmla="*/ 5691368 h 9579492"/>
                <a:gd name="connsiteX8" fmla="*/ 10485679 w 11556826"/>
                <a:gd name="connsiteY8" fmla="*/ 6777138 h 9579492"/>
                <a:gd name="connsiteX9" fmla="*/ 8063571 w 11556826"/>
                <a:gd name="connsiteY9" fmla="*/ 4992829 h 9579492"/>
                <a:gd name="connsiteX10" fmla="*/ 7881343 w 11556826"/>
                <a:gd name="connsiteY10" fmla="*/ 5281357 h 9579492"/>
                <a:gd name="connsiteX11" fmla="*/ 10052886 w 11556826"/>
                <a:gd name="connsiteY11" fmla="*/ 6906219 h 9579492"/>
                <a:gd name="connsiteX12" fmla="*/ 9187307 w 11556826"/>
                <a:gd name="connsiteY12" fmla="*/ 7802173 h 9579492"/>
                <a:gd name="connsiteX13" fmla="*/ 7152433 w 11556826"/>
                <a:gd name="connsiteY13" fmla="*/ 6298793 h 9579492"/>
                <a:gd name="connsiteX14" fmla="*/ 6924647 w 11556826"/>
                <a:gd name="connsiteY14" fmla="*/ 6587321 h 9579492"/>
                <a:gd name="connsiteX15" fmla="*/ 8625437 w 11556826"/>
                <a:gd name="connsiteY15" fmla="*/ 7908469 h 9579492"/>
                <a:gd name="connsiteX16" fmla="*/ 7714299 w 11556826"/>
                <a:gd name="connsiteY16" fmla="*/ 8713309 h 9579492"/>
                <a:gd name="connsiteX17" fmla="*/ 6457171 w 11556826"/>
                <a:gd name="connsiteY17" fmla="*/ 7743495 h 9579492"/>
                <a:gd name="connsiteX18" fmla="*/ 6328404 w 11556826"/>
                <a:gd name="connsiteY18" fmla="*/ 7783783 h 9579492"/>
                <a:gd name="connsiteX19" fmla="*/ 6273633 w 11556826"/>
                <a:gd name="connsiteY19" fmla="*/ 7840933 h 9579492"/>
                <a:gd name="connsiteX20" fmla="*/ 6314114 w 11556826"/>
                <a:gd name="connsiteY20" fmla="*/ 8044927 h 9579492"/>
                <a:gd name="connsiteX21" fmla="*/ 7063414 w 11556826"/>
                <a:gd name="connsiteY21" fmla="*/ 8641827 h 9579492"/>
                <a:gd name="connsiteX22" fmla="*/ 6237914 w 11556826"/>
                <a:gd name="connsiteY22" fmla="*/ 9480027 h 9579492"/>
                <a:gd name="connsiteX23" fmla="*/ 5929939 w 11556826"/>
                <a:gd name="connsiteY23" fmla="*/ 9189515 h 9579492"/>
                <a:gd name="connsiteX24" fmla="*/ 6283158 w 11556826"/>
                <a:gd name="connsiteY24" fmla="*/ 8598171 h 9579492"/>
                <a:gd name="connsiteX25" fmla="*/ 6187295 w 11556826"/>
                <a:gd name="connsiteY25" fmla="*/ 7960257 h 9579492"/>
                <a:gd name="connsiteX26" fmla="*/ 6134095 w 11556826"/>
                <a:gd name="connsiteY26" fmla="*/ 7898497 h 9579492"/>
                <a:gd name="connsiteX27" fmla="*/ 5966783 w 11556826"/>
                <a:gd name="connsiteY27" fmla="*/ 7689629 h 9579492"/>
                <a:gd name="connsiteX28" fmla="*/ 5309174 w 11556826"/>
                <a:gd name="connsiteY28" fmla="*/ 7440998 h 9579492"/>
                <a:gd name="connsiteX29" fmla="*/ 4122899 w 11556826"/>
                <a:gd name="connsiteY29" fmla="*/ 6283609 h 9579492"/>
                <a:gd name="connsiteX30" fmla="*/ 2710637 w 11556826"/>
                <a:gd name="connsiteY30" fmla="*/ 5380063 h 9579492"/>
                <a:gd name="connsiteX31" fmla="*/ 865583 w 11556826"/>
                <a:gd name="connsiteY31" fmla="*/ 5083943 h 9579492"/>
                <a:gd name="connsiteX32" fmla="*/ 0 w 11556826"/>
                <a:gd name="connsiteY32" fmla="*/ 4051320 h 9579492"/>
                <a:gd name="connsiteX33" fmla="*/ 2323403 w 11556826"/>
                <a:gd name="connsiteY33" fmla="*/ 11942 h 9579492"/>
                <a:gd name="connsiteX34" fmla="*/ 3275352 w 11556826"/>
                <a:gd name="connsiteY34" fmla="*/ 1502 h 957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556826" h="9579492">
                  <a:moveTo>
                    <a:pt x="3275352" y="1502"/>
                  </a:moveTo>
                  <a:cubicBezTo>
                    <a:pt x="3592667" y="-1978"/>
                    <a:pt x="3912831" y="-713"/>
                    <a:pt x="4244384" y="19534"/>
                  </a:cubicBezTo>
                  <a:cubicBezTo>
                    <a:pt x="4257040" y="62561"/>
                    <a:pt x="3707825" y="424484"/>
                    <a:pt x="3257320" y="786411"/>
                  </a:cubicBezTo>
                  <a:cubicBezTo>
                    <a:pt x="2961199" y="1434331"/>
                    <a:pt x="2627115" y="1975954"/>
                    <a:pt x="2368962" y="2730171"/>
                  </a:cubicBezTo>
                  <a:cubicBezTo>
                    <a:pt x="2310754" y="3729895"/>
                    <a:pt x="3406644" y="3719768"/>
                    <a:pt x="3940671" y="3436303"/>
                  </a:cubicBezTo>
                  <a:cubicBezTo>
                    <a:pt x="4413959" y="3097155"/>
                    <a:pt x="4758164" y="2606158"/>
                    <a:pt x="5223856" y="2213860"/>
                  </a:cubicBezTo>
                  <a:cubicBezTo>
                    <a:pt x="5611094" y="1991138"/>
                    <a:pt x="5823690" y="1943051"/>
                    <a:pt x="6142589" y="1796255"/>
                  </a:cubicBezTo>
                  <a:cubicBezTo>
                    <a:pt x="6319757" y="1636806"/>
                    <a:pt x="9549230" y="4392995"/>
                    <a:pt x="11252552" y="5691368"/>
                  </a:cubicBezTo>
                  <a:cubicBezTo>
                    <a:pt x="12052329" y="6319041"/>
                    <a:pt x="11090575" y="7258017"/>
                    <a:pt x="10485679" y="6777138"/>
                  </a:cubicBezTo>
                  <a:lnTo>
                    <a:pt x="8063571" y="4992829"/>
                  </a:lnTo>
                  <a:cubicBezTo>
                    <a:pt x="7752263" y="4853628"/>
                    <a:pt x="7577633" y="5002953"/>
                    <a:pt x="7881343" y="5281357"/>
                  </a:cubicBezTo>
                  <a:lnTo>
                    <a:pt x="10052886" y="6906219"/>
                  </a:lnTo>
                  <a:cubicBezTo>
                    <a:pt x="10569201" y="7554141"/>
                    <a:pt x="9650468" y="8262801"/>
                    <a:pt x="9187307" y="7802173"/>
                  </a:cubicBezTo>
                  <a:cubicBezTo>
                    <a:pt x="8503955" y="7333947"/>
                    <a:pt x="7820600" y="6804981"/>
                    <a:pt x="7152433" y="6298793"/>
                  </a:cubicBezTo>
                  <a:cubicBezTo>
                    <a:pt x="6886683" y="6083665"/>
                    <a:pt x="6529823" y="6255767"/>
                    <a:pt x="6924647" y="6587321"/>
                  </a:cubicBezTo>
                  <a:lnTo>
                    <a:pt x="8625437" y="7908469"/>
                  </a:lnTo>
                  <a:cubicBezTo>
                    <a:pt x="9012671" y="8624725"/>
                    <a:pt x="8101533" y="9006899"/>
                    <a:pt x="7714299" y="8713309"/>
                  </a:cubicBezTo>
                  <a:cubicBezTo>
                    <a:pt x="7295255" y="8390037"/>
                    <a:pt x="6892885" y="8028667"/>
                    <a:pt x="6457171" y="7743495"/>
                  </a:cubicBezTo>
                  <a:lnTo>
                    <a:pt x="6328404" y="7783783"/>
                  </a:lnTo>
                  <a:cubicBezTo>
                    <a:pt x="6300197" y="7802005"/>
                    <a:pt x="6306017" y="7821813"/>
                    <a:pt x="6273633" y="7840933"/>
                  </a:cubicBezTo>
                  <a:cubicBezTo>
                    <a:pt x="6272839" y="7937506"/>
                    <a:pt x="6279188" y="7976929"/>
                    <a:pt x="6314114" y="8044927"/>
                  </a:cubicBezTo>
                  <a:lnTo>
                    <a:pt x="7063414" y="8641827"/>
                  </a:lnTo>
                  <a:cubicBezTo>
                    <a:pt x="7535959" y="9035527"/>
                    <a:pt x="6848837" y="9864996"/>
                    <a:pt x="6237914" y="9480027"/>
                  </a:cubicBezTo>
                  <a:lnTo>
                    <a:pt x="5929939" y="9189515"/>
                  </a:lnTo>
                  <a:cubicBezTo>
                    <a:pt x="5995424" y="9077067"/>
                    <a:pt x="6260403" y="8889477"/>
                    <a:pt x="6283158" y="8598171"/>
                  </a:cubicBezTo>
                  <a:cubicBezTo>
                    <a:pt x="6350230" y="8292181"/>
                    <a:pt x="6264530" y="8091263"/>
                    <a:pt x="6187295" y="7960257"/>
                  </a:cubicBezTo>
                  <a:lnTo>
                    <a:pt x="6134095" y="7898497"/>
                  </a:lnTo>
                  <a:lnTo>
                    <a:pt x="5966783" y="7689629"/>
                  </a:lnTo>
                  <a:lnTo>
                    <a:pt x="5309174" y="7440998"/>
                  </a:lnTo>
                  <a:cubicBezTo>
                    <a:pt x="5258556" y="6537448"/>
                    <a:pt x="4796130" y="6291201"/>
                    <a:pt x="4122899" y="6283609"/>
                  </a:cubicBezTo>
                  <a:cubicBezTo>
                    <a:pt x="4062157" y="5686307"/>
                    <a:pt x="3447136" y="5119377"/>
                    <a:pt x="2710637" y="5380063"/>
                  </a:cubicBezTo>
                  <a:cubicBezTo>
                    <a:pt x="2568901" y="4511952"/>
                    <a:pt x="1546403" y="4122183"/>
                    <a:pt x="865583" y="5083943"/>
                  </a:cubicBezTo>
                  <a:lnTo>
                    <a:pt x="0" y="4051320"/>
                  </a:lnTo>
                  <a:lnTo>
                    <a:pt x="2323403" y="11942"/>
                  </a:lnTo>
                  <a:lnTo>
                    <a:pt x="3275352" y="15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D5D88A65-157C-FA3D-16B9-D4DFB7120F14}"/>
                </a:ext>
              </a:extLst>
            </p:cNvPr>
            <p:cNvSpPr/>
            <p:nvPr/>
          </p:nvSpPr>
          <p:spPr>
            <a:xfrm rot="18680138">
              <a:off x="2956812" y="14893607"/>
              <a:ext cx="2047313" cy="1183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6F5E5A2C-0607-0E0D-6812-82F26064F94C}"/>
                </a:ext>
              </a:extLst>
            </p:cNvPr>
            <p:cNvSpPr/>
            <p:nvPr/>
          </p:nvSpPr>
          <p:spPr>
            <a:xfrm rot="18680138">
              <a:off x="4045224" y="15804800"/>
              <a:ext cx="2413859" cy="11995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4DAEF308-58D4-964F-D95E-1916FF1588F9}"/>
                </a:ext>
              </a:extLst>
            </p:cNvPr>
            <p:cNvSpPr/>
            <p:nvPr/>
          </p:nvSpPr>
          <p:spPr>
            <a:xfrm rot="18637752">
              <a:off x="5269864" y="16804080"/>
              <a:ext cx="2413859" cy="11995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2" name="Rectangle: Rounded Corners 3071">
              <a:extLst>
                <a:ext uri="{FF2B5EF4-FFF2-40B4-BE49-F238E27FC236}">
                  <a16:creationId xmlns:a16="http://schemas.microsoft.com/office/drawing/2014/main" id="{6A950795-26C7-62B9-B8FB-B6DBC57AF5B8}"/>
                </a:ext>
              </a:extLst>
            </p:cNvPr>
            <p:cNvSpPr/>
            <p:nvPr/>
          </p:nvSpPr>
          <p:spPr>
            <a:xfrm rot="18680138">
              <a:off x="6763450" y="17754192"/>
              <a:ext cx="1818652" cy="11836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6AA17169-9E8C-5F9A-02E5-DE97F34C3BE7}"/>
                </a:ext>
              </a:extLst>
            </p:cNvPr>
            <p:cNvSpPr/>
            <p:nvPr/>
          </p:nvSpPr>
          <p:spPr>
            <a:xfrm>
              <a:off x="5283136" y="8975369"/>
              <a:ext cx="9573253" cy="5891432"/>
            </a:xfrm>
            <a:custGeom>
              <a:avLst/>
              <a:gdLst>
                <a:gd name="connsiteX0" fmla="*/ 600075 w 9496425"/>
                <a:gd name="connsiteY0" fmla="*/ 1685925 h 5543550"/>
                <a:gd name="connsiteX1" fmla="*/ 0 w 9496425"/>
                <a:gd name="connsiteY1" fmla="*/ 3114675 h 5543550"/>
                <a:gd name="connsiteX2" fmla="*/ 1485900 w 9496425"/>
                <a:gd name="connsiteY2" fmla="*/ 3181350 h 5543550"/>
                <a:gd name="connsiteX3" fmla="*/ 2047875 w 9496425"/>
                <a:gd name="connsiteY3" fmla="*/ 2457450 h 5543550"/>
                <a:gd name="connsiteX4" fmla="*/ 3095625 w 9496425"/>
                <a:gd name="connsiteY4" fmla="*/ 1924050 h 5543550"/>
                <a:gd name="connsiteX5" fmla="*/ 3810000 w 9496425"/>
                <a:gd name="connsiteY5" fmla="*/ 2095500 h 5543550"/>
                <a:gd name="connsiteX6" fmla="*/ 8172450 w 9496425"/>
                <a:gd name="connsiteY6" fmla="*/ 5543550 h 5543550"/>
                <a:gd name="connsiteX7" fmla="*/ 8839200 w 9496425"/>
                <a:gd name="connsiteY7" fmla="*/ 5524500 h 5543550"/>
                <a:gd name="connsiteX8" fmla="*/ 9496425 w 9496425"/>
                <a:gd name="connsiteY8" fmla="*/ 4657725 h 5543550"/>
                <a:gd name="connsiteX9" fmla="*/ 9448800 w 9496425"/>
                <a:gd name="connsiteY9" fmla="*/ 4467225 h 5543550"/>
                <a:gd name="connsiteX10" fmla="*/ 7239000 w 9496425"/>
                <a:gd name="connsiteY10" fmla="*/ 714375 h 5543550"/>
                <a:gd name="connsiteX11" fmla="*/ 4572000 w 9496425"/>
                <a:gd name="connsiteY11" fmla="*/ 38100 h 5543550"/>
                <a:gd name="connsiteX12" fmla="*/ 2962275 w 9496425"/>
                <a:gd name="connsiteY12" fmla="*/ 0 h 5543550"/>
                <a:gd name="connsiteX13" fmla="*/ 600075 w 9496425"/>
                <a:gd name="connsiteY13" fmla="*/ 1685925 h 5543550"/>
                <a:gd name="connsiteX0" fmla="*/ 614363 w 9510713"/>
                <a:gd name="connsiteY0" fmla="*/ 1685925 h 5543550"/>
                <a:gd name="connsiteX1" fmla="*/ 0 w 9510713"/>
                <a:gd name="connsiteY1" fmla="*/ 3114675 h 5543550"/>
                <a:gd name="connsiteX2" fmla="*/ 1500188 w 9510713"/>
                <a:gd name="connsiteY2" fmla="*/ 3181350 h 5543550"/>
                <a:gd name="connsiteX3" fmla="*/ 2062163 w 9510713"/>
                <a:gd name="connsiteY3" fmla="*/ 2457450 h 5543550"/>
                <a:gd name="connsiteX4" fmla="*/ 3109913 w 9510713"/>
                <a:gd name="connsiteY4" fmla="*/ 1924050 h 5543550"/>
                <a:gd name="connsiteX5" fmla="*/ 3824288 w 9510713"/>
                <a:gd name="connsiteY5" fmla="*/ 2095500 h 5543550"/>
                <a:gd name="connsiteX6" fmla="*/ 8186738 w 9510713"/>
                <a:gd name="connsiteY6" fmla="*/ 5543550 h 5543550"/>
                <a:gd name="connsiteX7" fmla="*/ 8853488 w 9510713"/>
                <a:gd name="connsiteY7" fmla="*/ 5524500 h 5543550"/>
                <a:gd name="connsiteX8" fmla="*/ 9510713 w 9510713"/>
                <a:gd name="connsiteY8" fmla="*/ 4657725 h 5543550"/>
                <a:gd name="connsiteX9" fmla="*/ 9463088 w 9510713"/>
                <a:gd name="connsiteY9" fmla="*/ 4467225 h 5543550"/>
                <a:gd name="connsiteX10" fmla="*/ 7253288 w 9510713"/>
                <a:gd name="connsiteY10" fmla="*/ 714375 h 5543550"/>
                <a:gd name="connsiteX11" fmla="*/ 4586288 w 9510713"/>
                <a:gd name="connsiteY11" fmla="*/ 38100 h 5543550"/>
                <a:gd name="connsiteX12" fmla="*/ 2976563 w 9510713"/>
                <a:gd name="connsiteY12" fmla="*/ 0 h 5543550"/>
                <a:gd name="connsiteX13" fmla="*/ 614363 w 9510713"/>
                <a:gd name="connsiteY13" fmla="*/ 1685925 h 5543550"/>
                <a:gd name="connsiteX0" fmla="*/ 619666 w 9516016"/>
                <a:gd name="connsiteY0" fmla="*/ 1685925 h 5543550"/>
                <a:gd name="connsiteX1" fmla="*/ 5303 w 9516016"/>
                <a:gd name="connsiteY1" fmla="*/ 3114675 h 5543550"/>
                <a:gd name="connsiteX2" fmla="*/ 1505491 w 9516016"/>
                <a:gd name="connsiteY2" fmla="*/ 3181350 h 5543550"/>
                <a:gd name="connsiteX3" fmla="*/ 2067466 w 9516016"/>
                <a:gd name="connsiteY3" fmla="*/ 2457450 h 5543550"/>
                <a:gd name="connsiteX4" fmla="*/ 3115216 w 9516016"/>
                <a:gd name="connsiteY4" fmla="*/ 1924050 h 5543550"/>
                <a:gd name="connsiteX5" fmla="*/ 3829591 w 9516016"/>
                <a:gd name="connsiteY5" fmla="*/ 2095500 h 5543550"/>
                <a:gd name="connsiteX6" fmla="*/ 8192041 w 9516016"/>
                <a:gd name="connsiteY6" fmla="*/ 5543550 h 5543550"/>
                <a:gd name="connsiteX7" fmla="*/ 8858791 w 9516016"/>
                <a:gd name="connsiteY7" fmla="*/ 5524500 h 5543550"/>
                <a:gd name="connsiteX8" fmla="*/ 9516016 w 9516016"/>
                <a:gd name="connsiteY8" fmla="*/ 4657725 h 5543550"/>
                <a:gd name="connsiteX9" fmla="*/ 9468391 w 9516016"/>
                <a:gd name="connsiteY9" fmla="*/ 4467225 h 5543550"/>
                <a:gd name="connsiteX10" fmla="*/ 7258591 w 9516016"/>
                <a:gd name="connsiteY10" fmla="*/ 714375 h 5543550"/>
                <a:gd name="connsiteX11" fmla="*/ 4591591 w 9516016"/>
                <a:gd name="connsiteY11" fmla="*/ 38100 h 5543550"/>
                <a:gd name="connsiteX12" fmla="*/ 2981866 w 9516016"/>
                <a:gd name="connsiteY12" fmla="*/ 0 h 5543550"/>
                <a:gd name="connsiteX13" fmla="*/ 619666 w 9516016"/>
                <a:gd name="connsiteY13" fmla="*/ 1685925 h 5543550"/>
                <a:gd name="connsiteX0" fmla="*/ 624684 w 9521034"/>
                <a:gd name="connsiteY0" fmla="*/ 1685925 h 5543550"/>
                <a:gd name="connsiteX1" fmla="*/ 10321 w 9521034"/>
                <a:gd name="connsiteY1" fmla="*/ 3114675 h 5543550"/>
                <a:gd name="connsiteX2" fmla="*/ 1510509 w 9521034"/>
                <a:gd name="connsiteY2" fmla="*/ 3181350 h 5543550"/>
                <a:gd name="connsiteX3" fmla="*/ 2072484 w 9521034"/>
                <a:gd name="connsiteY3" fmla="*/ 2457450 h 5543550"/>
                <a:gd name="connsiteX4" fmla="*/ 3120234 w 9521034"/>
                <a:gd name="connsiteY4" fmla="*/ 1924050 h 5543550"/>
                <a:gd name="connsiteX5" fmla="*/ 3834609 w 9521034"/>
                <a:gd name="connsiteY5" fmla="*/ 2095500 h 5543550"/>
                <a:gd name="connsiteX6" fmla="*/ 8197059 w 9521034"/>
                <a:gd name="connsiteY6" fmla="*/ 5543550 h 5543550"/>
                <a:gd name="connsiteX7" fmla="*/ 8863809 w 9521034"/>
                <a:gd name="connsiteY7" fmla="*/ 5524500 h 5543550"/>
                <a:gd name="connsiteX8" fmla="*/ 9521034 w 9521034"/>
                <a:gd name="connsiteY8" fmla="*/ 4657725 h 5543550"/>
                <a:gd name="connsiteX9" fmla="*/ 9473409 w 9521034"/>
                <a:gd name="connsiteY9" fmla="*/ 4467225 h 5543550"/>
                <a:gd name="connsiteX10" fmla="*/ 7263609 w 9521034"/>
                <a:gd name="connsiteY10" fmla="*/ 714375 h 5543550"/>
                <a:gd name="connsiteX11" fmla="*/ 4596609 w 9521034"/>
                <a:gd name="connsiteY11" fmla="*/ 38100 h 5543550"/>
                <a:gd name="connsiteX12" fmla="*/ 2986884 w 9521034"/>
                <a:gd name="connsiteY12" fmla="*/ 0 h 5543550"/>
                <a:gd name="connsiteX13" fmla="*/ 624684 w 9521034"/>
                <a:gd name="connsiteY13" fmla="*/ 1685925 h 5543550"/>
                <a:gd name="connsiteX0" fmla="*/ 653253 w 9549603"/>
                <a:gd name="connsiteY0" fmla="*/ 1685925 h 5543550"/>
                <a:gd name="connsiteX1" fmla="*/ 38890 w 9549603"/>
                <a:gd name="connsiteY1" fmla="*/ 3114675 h 5543550"/>
                <a:gd name="connsiteX2" fmla="*/ 1539078 w 9549603"/>
                <a:gd name="connsiteY2" fmla="*/ 3181350 h 5543550"/>
                <a:gd name="connsiteX3" fmla="*/ 2101053 w 9549603"/>
                <a:gd name="connsiteY3" fmla="*/ 2457450 h 5543550"/>
                <a:gd name="connsiteX4" fmla="*/ 3148803 w 9549603"/>
                <a:gd name="connsiteY4" fmla="*/ 1924050 h 5543550"/>
                <a:gd name="connsiteX5" fmla="*/ 3863178 w 9549603"/>
                <a:gd name="connsiteY5" fmla="*/ 2095500 h 5543550"/>
                <a:gd name="connsiteX6" fmla="*/ 8225628 w 9549603"/>
                <a:gd name="connsiteY6" fmla="*/ 5543550 h 5543550"/>
                <a:gd name="connsiteX7" fmla="*/ 8892378 w 9549603"/>
                <a:gd name="connsiteY7" fmla="*/ 5524500 h 5543550"/>
                <a:gd name="connsiteX8" fmla="*/ 9549603 w 9549603"/>
                <a:gd name="connsiteY8" fmla="*/ 4657725 h 5543550"/>
                <a:gd name="connsiteX9" fmla="*/ 9501978 w 9549603"/>
                <a:gd name="connsiteY9" fmla="*/ 4467225 h 5543550"/>
                <a:gd name="connsiteX10" fmla="*/ 7292178 w 9549603"/>
                <a:gd name="connsiteY10" fmla="*/ 714375 h 5543550"/>
                <a:gd name="connsiteX11" fmla="*/ 4625178 w 9549603"/>
                <a:gd name="connsiteY11" fmla="*/ 38100 h 5543550"/>
                <a:gd name="connsiteX12" fmla="*/ 3015453 w 9549603"/>
                <a:gd name="connsiteY12" fmla="*/ 0 h 5543550"/>
                <a:gd name="connsiteX13" fmla="*/ 653253 w 9549603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098739 w 9547289"/>
                <a:gd name="connsiteY3" fmla="*/ 2457450 h 5543550"/>
                <a:gd name="connsiteX4" fmla="*/ 3146489 w 9547289"/>
                <a:gd name="connsiteY4" fmla="*/ 192405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46489 w 9547289"/>
                <a:gd name="connsiteY4" fmla="*/ 192405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60864 w 9547289"/>
                <a:gd name="connsiteY5" fmla="*/ 2095500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37052 w 9547289"/>
                <a:gd name="connsiteY5" fmla="*/ 2119313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37052 w 9547289"/>
                <a:gd name="connsiteY5" fmla="*/ 2119313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75152 w 9547289"/>
                <a:gd name="connsiteY5" fmla="*/ 2143125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543550"/>
                <a:gd name="connsiteX1" fmla="*/ 36576 w 9547289"/>
                <a:gd name="connsiteY1" fmla="*/ 3114675 h 5543550"/>
                <a:gd name="connsiteX2" fmla="*/ 1536764 w 9547289"/>
                <a:gd name="connsiteY2" fmla="*/ 3181350 h 5543550"/>
                <a:gd name="connsiteX3" fmla="*/ 2141601 w 9547289"/>
                <a:gd name="connsiteY3" fmla="*/ 2476500 h 5543550"/>
                <a:gd name="connsiteX4" fmla="*/ 3179826 w 9547289"/>
                <a:gd name="connsiteY4" fmla="*/ 1943100 h 5543550"/>
                <a:gd name="connsiteX5" fmla="*/ 3875152 w 9547289"/>
                <a:gd name="connsiteY5" fmla="*/ 2143125 h 5543550"/>
                <a:gd name="connsiteX6" fmla="*/ 8223314 w 9547289"/>
                <a:gd name="connsiteY6" fmla="*/ 5543550 h 5543550"/>
                <a:gd name="connsiteX7" fmla="*/ 8890064 w 9547289"/>
                <a:gd name="connsiteY7" fmla="*/ 5524500 h 5543550"/>
                <a:gd name="connsiteX8" fmla="*/ 9547289 w 9547289"/>
                <a:gd name="connsiteY8" fmla="*/ 4657725 h 5543550"/>
                <a:gd name="connsiteX9" fmla="*/ 9499664 w 9547289"/>
                <a:gd name="connsiteY9" fmla="*/ 4467225 h 5543550"/>
                <a:gd name="connsiteX10" fmla="*/ 7289864 w 9547289"/>
                <a:gd name="connsiteY10" fmla="*/ 714375 h 5543550"/>
                <a:gd name="connsiteX11" fmla="*/ 4622864 w 9547289"/>
                <a:gd name="connsiteY11" fmla="*/ 38100 h 5543550"/>
                <a:gd name="connsiteX12" fmla="*/ 3013139 w 9547289"/>
                <a:gd name="connsiteY12" fmla="*/ 0 h 5543550"/>
                <a:gd name="connsiteX13" fmla="*/ 650939 w 9547289"/>
                <a:gd name="connsiteY13" fmla="*/ 1685925 h 5543550"/>
                <a:gd name="connsiteX0" fmla="*/ 650939 w 9547289"/>
                <a:gd name="connsiteY0" fmla="*/ 1685925 h 5611461"/>
                <a:gd name="connsiteX1" fmla="*/ 36576 w 9547289"/>
                <a:gd name="connsiteY1" fmla="*/ 3114675 h 5611461"/>
                <a:gd name="connsiteX2" fmla="*/ 1536764 w 9547289"/>
                <a:gd name="connsiteY2" fmla="*/ 3181350 h 5611461"/>
                <a:gd name="connsiteX3" fmla="*/ 2141601 w 9547289"/>
                <a:gd name="connsiteY3" fmla="*/ 2476500 h 5611461"/>
                <a:gd name="connsiteX4" fmla="*/ 3179826 w 9547289"/>
                <a:gd name="connsiteY4" fmla="*/ 1943100 h 5611461"/>
                <a:gd name="connsiteX5" fmla="*/ 3875152 w 9547289"/>
                <a:gd name="connsiteY5" fmla="*/ 2143125 h 5611461"/>
                <a:gd name="connsiteX6" fmla="*/ 8223314 w 9547289"/>
                <a:gd name="connsiteY6" fmla="*/ 5543550 h 5611461"/>
                <a:gd name="connsiteX7" fmla="*/ 8890064 w 9547289"/>
                <a:gd name="connsiteY7" fmla="*/ 5524500 h 5611461"/>
                <a:gd name="connsiteX8" fmla="*/ 9547289 w 9547289"/>
                <a:gd name="connsiteY8" fmla="*/ 4657725 h 5611461"/>
                <a:gd name="connsiteX9" fmla="*/ 9499664 w 9547289"/>
                <a:gd name="connsiteY9" fmla="*/ 4467225 h 5611461"/>
                <a:gd name="connsiteX10" fmla="*/ 7289864 w 9547289"/>
                <a:gd name="connsiteY10" fmla="*/ 714375 h 5611461"/>
                <a:gd name="connsiteX11" fmla="*/ 4622864 w 9547289"/>
                <a:gd name="connsiteY11" fmla="*/ 38100 h 5611461"/>
                <a:gd name="connsiteX12" fmla="*/ 3013139 w 9547289"/>
                <a:gd name="connsiteY12" fmla="*/ 0 h 5611461"/>
                <a:gd name="connsiteX13" fmla="*/ 650939 w 9547289"/>
                <a:gd name="connsiteY13" fmla="*/ 1685925 h 5611461"/>
                <a:gd name="connsiteX0" fmla="*/ 650939 w 9547289"/>
                <a:gd name="connsiteY0" fmla="*/ 1685925 h 5713276"/>
                <a:gd name="connsiteX1" fmla="*/ 36576 w 9547289"/>
                <a:gd name="connsiteY1" fmla="*/ 3114675 h 5713276"/>
                <a:gd name="connsiteX2" fmla="*/ 1536764 w 9547289"/>
                <a:gd name="connsiteY2" fmla="*/ 3181350 h 5713276"/>
                <a:gd name="connsiteX3" fmla="*/ 2141601 w 9547289"/>
                <a:gd name="connsiteY3" fmla="*/ 2476500 h 5713276"/>
                <a:gd name="connsiteX4" fmla="*/ 3179826 w 9547289"/>
                <a:gd name="connsiteY4" fmla="*/ 1943100 h 5713276"/>
                <a:gd name="connsiteX5" fmla="*/ 3875152 w 9547289"/>
                <a:gd name="connsiteY5" fmla="*/ 2143125 h 5713276"/>
                <a:gd name="connsiteX6" fmla="*/ 8223314 w 9547289"/>
                <a:gd name="connsiteY6" fmla="*/ 5543550 h 5713276"/>
                <a:gd name="connsiteX7" fmla="*/ 8890064 w 9547289"/>
                <a:gd name="connsiteY7" fmla="*/ 5524500 h 5713276"/>
                <a:gd name="connsiteX8" fmla="*/ 9547289 w 9547289"/>
                <a:gd name="connsiteY8" fmla="*/ 4657725 h 5713276"/>
                <a:gd name="connsiteX9" fmla="*/ 9499664 w 9547289"/>
                <a:gd name="connsiteY9" fmla="*/ 4467225 h 5713276"/>
                <a:gd name="connsiteX10" fmla="*/ 7289864 w 9547289"/>
                <a:gd name="connsiteY10" fmla="*/ 714375 h 5713276"/>
                <a:gd name="connsiteX11" fmla="*/ 4622864 w 9547289"/>
                <a:gd name="connsiteY11" fmla="*/ 38100 h 5713276"/>
                <a:gd name="connsiteX12" fmla="*/ 3013139 w 9547289"/>
                <a:gd name="connsiteY12" fmla="*/ 0 h 5713276"/>
                <a:gd name="connsiteX13" fmla="*/ 650939 w 9547289"/>
                <a:gd name="connsiteY13" fmla="*/ 1685925 h 5713276"/>
                <a:gd name="connsiteX0" fmla="*/ 650939 w 9569542"/>
                <a:gd name="connsiteY0" fmla="*/ 1685925 h 5713276"/>
                <a:gd name="connsiteX1" fmla="*/ 36576 w 9569542"/>
                <a:gd name="connsiteY1" fmla="*/ 3114675 h 5713276"/>
                <a:gd name="connsiteX2" fmla="*/ 1536764 w 9569542"/>
                <a:gd name="connsiteY2" fmla="*/ 3181350 h 5713276"/>
                <a:gd name="connsiteX3" fmla="*/ 2141601 w 9569542"/>
                <a:gd name="connsiteY3" fmla="*/ 2476500 h 5713276"/>
                <a:gd name="connsiteX4" fmla="*/ 3179826 w 9569542"/>
                <a:gd name="connsiteY4" fmla="*/ 1943100 h 5713276"/>
                <a:gd name="connsiteX5" fmla="*/ 3875152 w 9569542"/>
                <a:gd name="connsiteY5" fmla="*/ 2143125 h 5713276"/>
                <a:gd name="connsiteX6" fmla="*/ 8223314 w 9569542"/>
                <a:gd name="connsiteY6" fmla="*/ 5543550 h 5713276"/>
                <a:gd name="connsiteX7" fmla="*/ 8890064 w 9569542"/>
                <a:gd name="connsiteY7" fmla="*/ 5524500 h 5713276"/>
                <a:gd name="connsiteX8" fmla="*/ 9547289 w 9569542"/>
                <a:gd name="connsiteY8" fmla="*/ 4657725 h 5713276"/>
                <a:gd name="connsiteX9" fmla="*/ 9499664 w 9569542"/>
                <a:gd name="connsiteY9" fmla="*/ 4467225 h 5713276"/>
                <a:gd name="connsiteX10" fmla="*/ 7289864 w 9569542"/>
                <a:gd name="connsiteY10" fmla="*/ 714375 h 5713276"/>
                <a:gd name="connsiteX11" fmla="*/ 4622864 w 9569542"/>
                <a:gd name="connsiteY11" fmla="*/ 38100 h 5713276"/>
                <a:gd name="connsiteX12" fmla="*/ 3013139 w 9569542"/>
                <a:gd name="connsiteY12" fmla="*/ 0 h 5713276"/>
                <a:gd name="connsiteX13" fmla="*/ 650939 w 9569542"/>
                <a:gd name="connsiteY13" fmla="*/ 1685925 h 5713276"/>
                <a:gd name="connsiteX0" fmla="*/ 650939 w 9569542"/>
                <a:gd name="connsiteY0" fmla="*/ 1685925 h 5713276"/>
                <a:gd name="connsiteX1" fmla="*/ 36576 w 9569542"/>
                <a:gd name="connsiteY1" fmla="*/ 3114675 h 5713276"/>
                <a:gd name="connsiteX2" fmla="*/ 1536764 w 9569542"/>
                <a:gd name="connsiteY2" fmla="*/ 3181350 h 5713276"/>
                <a:gd name="connsiteX3" fmla="*/ 2141601 w 9569542"/>
                <a:gd name="connsiteY3" fmla="*/ 2476500 h 5713276"/>
                <a:gd name="connsiteX4" fmla="*/ 3179826 w 9569542"/>
                <a:gd name="connsiteY4" fmla="*/ 1943100 h 5713276"/>
                <a:gd name="connsiteX5" fmla="*/ 3875152 w 9569542"/>
                <a:gd name="connsiteY5" fmla="*/ 2143125 h 5713276"/>
                <a:gd name="connsiteX6" fmla="*/ 8223314 w 9569542"/>
                <a:gd name="connsiteY6" fmla="*/ 5543550 h 5713276"/>
                <a:gd name="connsiteX7" fmla="*/ 8890064 w 9569542"/>
                <a:gd name="connsiteY7" fmla="*/ 5524500 h 5713276"/>
                <a:gd name="connsiteX8" fmla="*/ 9547289 w 9569542"/>
                <a:gd name="connsiteY8" fmla="*/ 4657725 h 5713276"/>
                <a:gd name="connsiteX9" fmla="*/ 9499664 w 9569542"/>
                <a:gd name="connsiteY9" fmla="*/ 4452938 h 5713276"/>
                <a:gd name="connsiteX10" fmla="*/ 7289864 w 9569542"/>
                <a:gd name="connsiteY10" fmla="*/ 714375 h 5713276"/>
                <a:gd name="connsiteX11" fmla="*/ 4622864 w 9569542"/>
                <a:gd name="connsiteY11" fmla="*/ 38100 h 5713276"/>
                <a:gd name="connsiteX12" fmla="*/ 3013139 w 9569542"/>
                <a:gd name="connsiteY12" fmla="*/ 0 h 5713276"/>
                <a:gd name="connsiteX13" fmla="*/ 650939 w 9569542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289864 w 9573253"/>
                <a:gd name="connsiteY10" fmla="*/ 7143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38100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9525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685925 h 5713276"/>
                <a:gd name="connsiteX1" fmla="*/ 36576 w 9573253"/>
                <a:gd name="connsiteY1" fmla="*/ 3114675 h 5713276"/>
                <a:gd name="connsiteX2" fmla="*/ 1536764 w 9573253"/>
                <a:gd name="connsiteY2" fmla="*/ 3181350 h 5713276"/>
                <a:gd name="connsiteX3" fmla="*/ 2141601 w 9573253"/>
                <a:gd name="connsiteY3" fmla="*/ 2476500 h 5713276"/>
                <a:gd name="connsiteX4" fmla="*/ 3179826 w 9573253"/>
                <a:gd name="connsiteY4" fmla="*/ 1943100 h 5713276"/>
                <a:gd name="connsiteX5" fmla="*/ 3875152 w 9573253"/>
                <a:gd name="connsiteY5" fmla="*/ 2143125 h 5713276"/>
                <a:gd name="connsiteX6" fmla="*/ 8223314 w 9573253"/>
                <a:gd name="connsiteY6" fmla="*/ 5543550 h 5713276"/>
                <a:gd name="connsiteX7" fmla="*/ 8890064 w 9573253"/>
                <a:gd name="connsiteY7" fmla="*/ 5524500 h 5713276"/>
                <a:gd name="connsiteX8" fmla="*/ 9547289 w 9573253"/>
                <a:gd name="connsiteY8" fmla="*/ 4657725 h 5713276"/>
                <a:gd name="connsiteX9" fmla="*/ 9499664 w 9573253"/>
                <a:gd name="connsiteY9" fmla="*/ 4452938 h 5713276"/>
                <a:gd name="connsiteX10" fmla="*/ 7308914 w 9573253"/>
                <a:gd name="connsiteY10" fmla="*/ 676275 h 5713276"/>
                <a:gd name="connsiteX11" fmla="*/ 4622864 w 9573253"/>
                <a:gd name="connsiteY11" fmla="*/ 9525 h 5713276"/>
                <a:gd name="connsiteX12" fmla="*/ 3013139 w 9573253"/>
                <a:gd name="connsiteY12" fmla="*/ 0 h 5713276"/>
                <a:gd name="connsiteX13" fmla="*/ 650939 w 9573253"/>
                <a:gd name="connsiteY13" fmla="*/ 1685925 h 5713276"/>
                <a:gd name="connsiteX0" fmla="*/ 650939 w 9573253"/>
                <a:gd name="connsiteY0" fmla="*/ 1815066 h 5842417"/>
                <a:gd name="connsiteX1" fmla="*/ 36576 w 9573253"/>
                <a:gd name="connsiteY1" fmla="*/ 3243816 h 5842417"/>
                <a:gd name="connsiteX2" fmla="*/ 1536764 w 9573253"/>
                <a:gd name="connsiteY2" fmla="*/ 3310491 h 5842417"/>
                <a:gd name="connsiteX3" fmla="*/ 2141601 w 9573253"/>
                <a:gd name="connsiteY3" fmla="*/ 2605641 h 5842417"/>
                <a:gd name="connsiteX4" fmla="*/ 3179826 w 9573253"/>
                <a:gd name="connsiteY4" fmla="*/ 2072241 h 5842417"/>
                <a:gd name="connsiteX5" fmla="*/ 3875152 w 9573253"/>
                <a:gd name="connsiteY5" fmla="*/ 2272266 h 5842417"/>
                <a:gd name="connsiteX6" fmla="*/ 8223314 w 9573253"/>
                <a:gd name="connsiteY6" fmla="*/ 5672691 h 5842417"/>
                <a:gd name="connsiteX7" fmla="*/ 8890064 w 9573253"/>
                <a:gd name="connsiteY7" fmla="*/ 5653641 h 5842417"/>
                <a:gd name="connsiteX8" fmla="*/ 9547289 w 9573253"/>
                <a:gd name="connsiteY8" fmla="*/ 4786866 h 5842417"/>
                <a:gd name="connsiteX9" fmla="*/ 9499664 w 9573253"/>
                <a:gd name="connsiteY9" fmla="*/ 4582079 h 5842417"/>
                <a:gd name="connsiteX10" fmla="*/ 7308914 w 9573253"/>
                <a:gd name="connsiteY10" fmla="*/ 805416 h 5842417"/>
                <a:gd name="connsiteX11" fmla="*/ 4622864 w 9573253"/>
                <a:gd name="connsiteY11" fmla="*/ 138666 h 5842417"/>
                <a:gd name="connsiteX12" fmla="*/ 3013139 w 9573253"/>
                <a:gd name="connsiteY12" fmla="*/ 129141 h 5842417"/>
                <a:gd name="connsiteX13" fmla="*/ 650939 w 9573253"/>
                <a:gd name="connsiteY13" fmla="*/ 1815066 h 5842417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  <a:gd name="connsiteX0" fmla="*/ 650939 w 9573253"/>
                <a:gd name="connsiteY0" fmla="*/ 1864081 h 5891432"/>
                <a:gd name="connsiteX1" fmla="*/ 36576 w 9573253"/>
                <a:gd name="connsiteY1" fmla="*/ 3292831 h 5891432"/>
                <a:gd name="connsiteX2" fmla="*/ 1536764 w 9573253"/>
                <a:gd name="connsiteY2" fmla="*/ 3359506 h 5891432"/>
                <a:gd name="connsiteX3" fmla="*/ 2141601 w 9573253"/>
                <a:gd name="connsiteY3" fmla="*/ 2654656 h 5891432"/>
                <a:gd name="connsiteX4" fmla="*/ 3179826 w 9573253"/>
                <a:gd name="connsiteY4" fmla="*/ 2121256 h 5891432"/>
                <a:gd name="connsiteX5" fmla="*/ 3875152 w 9573253"/>
                <a:gd name="connsiteY5" fmla="*/ 2321281 h 5891432"/>
                <a:gd name="connsiteX6" fmla="*/ 8223314 w 9573253"/>
                <a:gd name="connsiteY6" fmla="*/ 5721706 h 5891432"/>
                <a:gd name="connsiteX7" fmla="*/ 8890064 w 9573253"/>
                <a:gd name="connsiteY7" fmla="*/ 5702656 h 5891432"/>
                <a:gd name="connsiteX8" fmla="*/ 9547289 w 9573253"/>
                <a:gd name="connsiteY8" fmla="*/ 4835881 h 5891432"/>
                <a:gd name="connsiteX9" fmla="*/ 9499664 w 9573253"/>
                <a:gd name="connsiteY9" fmla="*/ 4631094 h 5891432"/>
                <a:gd name="connsiteX10" fmla="*/ 7308914 w 9573253"/>
                <a:gd name="connsiteY10" fmla="*/ 854431 h 5891432"/>
                <a:gd name="connsiteX11" fmla="*/ 4622864 w 9573253"/>
                <a:gd name="connsiteY11" fmla="*/ 187681 h 5891432"/>
                <a:gd name="connsiteX12" fmla="*/ 3013139 w 9573253"/>
                <a:gd name="connsiteY12" fmla="*/ 178156 h 5891432"/>
                <a:gd name="connsiteX13" fmla="*/ 650939 w 9573253"/>
                <a:gd name="connsiteY13" fmla="*/ 1864081 h 589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73253" h="5891432">
                  <a:moveTo>
                    <a:pt x="650939" y="1864081"/>
                  </a:moveTo>
                  <a:lnTo>
                    <a:pt x="36576" y="3292831"/>
                  </a:lnTo>
                  <a:cubicBezTo>
                    <a:pt x="-168211" y="3891318"/>
                    <a:pt x="508064" y="4365981"/>
                    <a:pt x="1536764" y="3359506"/>
                  </a:cubicBezTo>
                  <a:lnTo>
                    <a:pt x="2141601" y="2654656"/>
                  </a:lnTo>
                  <a:lnTo>
                    <a:pt x="3179826" y="2121256"/>
                  </a:lnTo>
                  <a:cubicBezTo>
                    <a:pt x="3730688" y="2143481"/>
                    <a:pt x="3667189" y="2203806"/>
                    <a:pt x="3875152" y="2321281"/>
                  </a:cubicBezTo>
                  <a:lnTo>
                    <a:pt x="8223314" y="5721706"/>
                  </a:lnTo>
                  <a:cubicBezTo>
                    <a:pt x="8464614" y="5882043"/>
                    <a:pt x="8601139" y="6013806"/>
                    <a:pt x="8890064" y="5702656"/>
                  </a:cubicBezTo>
                  <a:lnTo>
                    <a:pt x="9547289" y="4835881"/>
                  </a:lnTo>
                  <a:cubicBezTo>
                    <a:pt x="9612376" y="4743806"/>
                    <a:pt x="9539352" y="4689831"/>
                    <a:pt x="9499664" y="4631094"/>
                  </a:cubicBezTo>
                  <a:lnTo>
                    <a:pt x="7308914" y="854431"/>
                  </a:lnTo>
                  <a:cubicBezTo>
                    <a:pt x="6270688" y="979843"/>
                    <a:pt x="5508689" y="433743"/>
                    <a:pt x="4622864" y="187681"/>
                  </a:cubicBezTo>
                  <a:cubicBezTo>
                    <a:pt x="3857689" y="-120294"/>
                    <a:pt x="3316352" y="5118"/>
                    <a:pt x="3013139" y="178156"/>
                  </a:cubicBezTo>
                  <a:cubicBezTo>
                    <a:pt x="2140014" y="687744"/>
                    <a:pt x="1281177" y="1311631"/>
                    <a:pt x="650939" y="18640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75" name="Freeform: Shape 3074">
            <a:extLst>
              <a:ext uri="{FF2B5EF4-FFF2-40B4-BE49-F238E27FC236}">
                <a16:creationId xmlns:a16="http://schemas.microsoft.com/office/drawing/2014/main" id="{2C11A5A4-65E7-F13D-77CD-B10523573BD4}"/>
              </a:ext>
            </a:extLst>
          </p:cNvPr>
          <p:cNvSpPr/>
          <p:nvPr/>
        </p:nvSpPr>
        <p:spPr>
          <a:xfrm>
            <a:off x="317596" y="3601327"/>
            <a:ext cx="382606" cy="480760"/>
          </a:xfrm>
          <a:custGeom>
            <a:avLst/>
            <a:gdLst>
              <a:gd name="connsiteX0" fmla="*/ 429465 w 3289863"/>
              <a:gd name="connsiteY0" fmla="*/ 3312397 h 4133850"/>
              <a:gd name="connsiteX1" fmla="*/ 429465 w 3289863"/>
              <a:gd name="connsiteY1" fmla="*/ 3902947 h 4133850"/>
              <a:gd name="connsiteX2" fmla="*/ 2999256 w 3289863"/>
              <a:gd name="connsiteY2" fmla="*/ 3902947 h 4133850"/>
              <a:gd name="connsiteX3" fmla="*/ 2999256 w 3289863"/>
              <a:gd name="connsiteY3" fmla="*/ 3312397 h 4133850"/>
              <a:gd name="connsiteX4" fmla="*/ 2116198 w 3289863"/>
              <a:gd name="connsiteY4" fmla="*/ 666829 h 4133850"/>
              <a:gd name="connsiteX5" fmla="*/ 2068573 w 3289863"/>
              <a:gd name="connsiteY5" fmla="*/ 719216 h 4133850"/>
              <a:gd name="connsiteX6" fmla="*/ 2066192 w 3289863"/>
              <a:gd name="connsiteY6" fmla="*/ 1564560 h 4133850"/>
              <a:gd name="connsiteX7" fmla="*/ 2178111 w 3289863"/>
              <a:gd name="connsiteY7" fmla="*/ 1588373 h 4133850"/>
              <a:gd name="connsiteX8" fmla="*/ 2287648 w 3289863"/>
              <a:gd name="connsiteY8" fmla="*/ 1493123 h 4133850"/>
              <a:gd name="connsiteX9" fmla="*/ 2418617 w 3289863"/>
              <a:gd name="connsiteY9" fmla="*/ 1605042 h 4133850"/>
              <a:gd name="connsiteX10" fmla="*/ 2518630 w 3289863"/>
              <a:gd name="connsiteY10" fmla="*/ 1569323 h 4133850"/>
              <a:gd name="connsiteX11" fmla="*/ 2516248 w 3289863"/>
              <a:gd name="connsiteY11" fmla="*/ 757316 h 4133850"/>
              <a:gd name="connsiteX12" fmla="*/ 2461480 w 3289863"/>
              <a:gd name="connsiteY12" fmla="*/ 669210 h 4133850"/>
              <a:gd name="connsiteX13" fmla="*/ 467060 w 3289863"/>
              <a:gd name="connsiteY13" fmla="*/ 339870 h 4133850"/>
              <a:gd name="connsiteX14" fmla="*/ 410977 w 3289863"/>
              <a:gd name="connsiteY14" fmla="*/ 395953 h 4133850"/>
              <a:gd name="connsiteX15" fmla="*/ 410977 w 3289863"/>
              <a:gd name="connsiteY15" fmla="*/ 2965801 h 4133850"/>
              <a:gd name="connsiteX16" fmla="*/ 467060 w 3289863"/>
              <a:gd name="connsiteY16" fmla="*/ 3021884 h 4133850"/>
              <a:gd name="connsiteX17" fmla="*/ 467059 w 3289863"/>
              <a:gd name="connsiteY17" fmla="*/ 3021885 h 4133850"/>
              <a:gd name="connsiteX18" fmla="*/ 523142 w 3289863"/>
              <a:gd name="connsiteY18" fmla="*/ 2965802 h 4133850"/>
              <a:gd name="connsiteX19" fmla="*/ 523143 w 3289863"/>
              <a:gd name="connsiteY19" fmla="*/ 395953 h 4133850"/>
              <a:gd name="connsiteX20" fmla="*/ 467060 w 3289863"/>
              <a:gd name="connsiteY20" fmla="*/ 339870 h 4133850"/>
              <a:gd name="connsiteX21" fmla="*/ 3067613 w 3289863"/>
              <a:gd name="connsiteY21" fmla="*/ 0 h 4133850"/>
              <a:gd name="connsiteX22" fmla="*/ 3289863 w 3289863"/>
              <a:gd name="connsiteY22" fmla="*/ 222250 h 4133850"/>
              <a:gd name="connsiteX23" fmla="*/ 3277163 w 3289863"/>
              <a:gd name="connsiteY23" fmla="*/ 3206750 h 4133850"/>
              <a:gd name="connsiteX24" fmla="*/ 3175563 w 3289863"/>
              <a:gd name="connsiteY24" fmla="*/ 3327400 h 4133850"/>
              <a:gd name="connsiteX25" fmla="*/ 3181913 w 3289863"/>
              <a:gd name="connsiteY25" fmla="*/ 3863975 h 4133850"/>
              <a:gd name="connsiteX26" fmla="*/ 3194613 w 3289863"/>
              <a:gd name="connsiteY26" fmla="*/ 4133850 h 4133850"/>
              <a:gd name="connsiteX27" fmla="*/ 495863 w 3289863"/>
              <a:gd name="connsiteY27" fmla="*/ 4114800 h 4133850"/>
              <a:gd name="connsiteX28" fmla="*/ 6913 w 3289863"/>
              <a:gd name="connsiteY28" fmla="*/ 3543300 h 4133850"/>
              <a:gd name="connsiteX29" fmla="*/ 563 w 3289863"/>
              <a:gd name="connsiteY29" fmla="*/ 374650 h 4133850"/>
              <a:gd name="connsiteX30" fmla="*/ 368863 w 3289863"/>
              <a:gd name="connsiteY30" fmla="*/ 635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89863" h="4133850">
                <a:moveTo>
                  <a:pt x="429465" y="3312397"/>
                </a:moveTo>
                <a:cubicBezTo>
                  <a:pt x="138953" y="3425904"/>
                  <a:pt x="115140" y="3746578"/>
                  <a:pt x="429465" y="3902947"/>
                </a:cubicBezTo>
                <a:lnTo>
                  <a:pt x="2999256" y="3902947"/>
                </a:lnTo>
                <a:cubicBezTo>
                  <a:pt x="2939725" y="3698954"/>
                  <a:pt x="2968299" y="3480672"/>
                  <a:pt x="2999256" y="3312397"/>
                </a:cubicBezTo>
                <a:close/>
                <a:moveTo>
                  <a:pt x="2116198" y="666829"/>
                </a:moveTo>
                <a:cubicBezTo>
                  <a:pt x="2078892" y="667622"/>
                  <a:pt x="2065398" y="692229"/>
                  <a:pt x="2068573" y="719216"/>
                </a:cubicBezTo>
                <a:cubicBezTo>
                  <a:pt x="2067779" y="1000997"/>
                  <a:pt x="2066986" y="1282779"/>
                  <a:pt x="2066192" y="1564560"/>
                </a:cubicBezTo>
                <a:cubicBezTo>
                  <a:pt x="2072542" y="1632029"/>
                  <a:pt x="2109848" y="1651873"/>
                  <a:pt x="2178111" y="1588373"/>
                </a:cubicBezTo>
                <a:lnTo>
                  <a:pt x="2287648" y="1493123"/>
                </a:lnTo>
                <a:lnTo>
                  <a:pt x="2418617" y="1605042"/>
                </a:lnTo>
                <a:cubicBezTo>
                  <a:pt x="2463861" y="1643142"/>
                  <a:pt x="2513867" y="1631235"/>
                  <a:pt x="2518630" y="1569323"/>
                </a:cubicBezTo>
                <a:lnTo>
                  <a:pt x="2516248" y="757316"/>
                </a:lnTo>
                <a:cubicBezTo>
                  <a:pt x="2514661" y="708897"/>
                  <a:pt x="2527361" y="686672"/>
                  <a:pt x="2461480" y="669210"/>
                </a:cubicBezTo>
                <a:close/>
                <a:moveTo>
                  <a:pt x="467060" y="339870"/>
                </a:moveTo>
                <a:cubicBezTo>
                  <a:pt x="436086" y="339870"/>
                  <a:pt x="410977" y="364979"/>
                  <a:pt x="410977" y="395953"/>
                </a:cubicBezTo>
                <a:lnTo>
                  <a:pt x="410977" y="2965801"/>
                </a:lnTo>
                <a:cubicBezTo>
                  <a:pt x="410977" y="2996775"/>
                  <a:pt x="436086" y="3021884"/>
                  <a:pt x="467060" y="3021884"/>
                </a:cubicBezTo>
                <a:lnTo>
                  <a:pt x="467059" y="3021885"/>
                </a:lnTo>
                <a:cubicBezTo>
                  <a:pt x="498033" y="3021885"/>
                  <a:pt x="523142" y="2996776"/>
                  <a:pt x="523142" y="2965802"/>
                </a:cubicBezTo>
                <a:cubicBezTo>
                  <a:pt x="523142" y="2109186"/>
                  <a:pt x="523143" y="1252569"/>
                  <a:pt x="523143" y="395953"/>
                </a:cubicBezTo>
                <a:cubicBezTo>
                  <a:pt x="523143" y="364979"/>
                  <a:pt x="498034" y="339870"/>
                  <a:pt x="467060" y="339870"/>
                </a:cubicBezTo>
                <a:close/>
                <a:moveTo>
                  <a:pt x="3067613" y="0"/>
                </a:moveTo>
                <a:cubicBezTo>
                  <a:pt x="3262346" y="26458"/>
                  <a:pt x="3279280" y="138642"/>
                  <a:pt x="3289863" y="222250"/>
                </a:cubicBezTo>
                <a:cubicBezTo>
                  <a:pt x="3285630" y="1217083"/>
                  <a:pt x="3281396" y="2211917"/>
                  <a:pt x="3277163" y="3206750"/>
                </a:cubicBezTo>
                <a:cubicBezTo>
                  <a:pt x="3262346" y="3275542"/>
                  <a:pt x="3218955" y="3303058"/>
                  <a:pt x="3175563" y="3327400"/>
                </a:cubicBezTo>
                <a:cubicBezTo>
                  <a:pt x="3174505" y="3520017"/>
                  <a:pt x="3179796" y="3677708"/>
                  <a:pt x="3181913" y="3863975"/>
                </a:cubicBezTo>
                <a:cubicBezTo>
                  <a:pt x="3329021" y="3930650"/>
                  <a:pt x="3307855" y="4041775"/>
                  <a:pt x="3194613" y="4133850"/>
                </a:cubicBezTo>
                <a:lnTo>
                  <a:pt x="495863" y="4114800"/>
                </a:lnTo>
                <a:cubicBezTo>
                  <a:pt x="190005" y="4076700"/>
                  <a:pt x="-4729" y="3854450"/>
                  <a:pt x="6913" y="3543300"/>
                </a:cubicBezTo>
                <a:cubicBezTo>
                  <a:pt x="2680" y="2491317"/>
                  <a:pt x="-1554" y="1439333"/>
                  <a:pt x="563" y="374650"/>
                </a:cubicBezTo>
                <a:cubicBezTo>
                  <a:pt x="18555" y="270933"/>
                  <a:pt x="55596" y="49742"/>
                  <a:pt x="368863" y="6350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77" name="Freeform: Shape 3076">
            <a:extLst>
              <a:ext uri="{FF2B5EF4-FFF2-40B4-BE49-F238E27FC236}">
                <a16:creationId xmlns:a16="http://schemas.microsoft.com/office/drawing/2014/main" id="{4E3502A3-09E7-DC67-9510-5AD3907D914B}"/>
              </a:ext>
            </a:extLst>
          </p:cNvPr>
          <p:cNvSpPr/>
          <p:nvPr/>
        </p:nvSpPr>
        <p:spPr>
          <a:xfrm>
            <a:off x="205953" y="2883693"/>
            <a:ext cx="543207" cy="522025"/>
          </a:xfrm>
          <a:custGeom>
            <a:avLst/>
            <a:gdLst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5502091 w 14872757"/>
              <a:gd name="connsiteY71" fmla="*/ 10407191 h 12639215"/>
              <a:gd name="connsiteX72" fmla="*/ 4330515 w 14872757"/>
              <a:gd name="connsiteY72" fmla="*/ 9283241 h 12639215"/>
              <a:gd name="connsiteX73" fmla="*/ 4930590 w 14872757"/>
              <a:gd name="connsiteY73" fmla="*/ 6911516 h 12639215"/>
              <a:gd name="connsiteX74" fmla="*/ 7235641 w 14872757"/>
              <a:gd name="connsiteY74" fmla="*/ 6254291 h 12639215"/>
              <a:gd name="connsiteX75" fmla="*/ 10035991 w 14872757"/>
              <a:gd name="connsiteY75" fmla="*/ 3558716 h 12639215"/>
              <a:gd name="connsiteX76" fmla="*/ 9816916 w 14872757"/>
              <a:gd name="connsiteY76" fmla="*/ 3434891 h 12639215"/>
              <a:gd name="connsiteX77" fmla="*/ 9837791 w 14872757"/>
              <a:gd name="connsiteY77" fmla="*/ 3423546 h 12639215"/>
              <a:gd name="connsiteX78" fmla="*/ 9737782 w 14872757"/>
              <a:gd name="connsiteY78" fmla="*/ 3435193 h 12639215"/>
              <a:gd name="connsiteX79" fmla="*/ 6883216 w 14872757"/>
              <a:gd name="connsiteY79" fmla="*/ 5749466 h 12639215"/>
              <a:gd name="connsiteX80" fmla="*/ 3759016 w 14872757"/>
              <a:gd name="connsiteY80" fmla="*/ 8543466 h 12639215"/>
              <a:gd name="connsiteX81" fmla="*/ 177616 w 14872757"/>
              <a:gd name="connsiteY81" fmla="*/ 6574966 h 12639215"/>
              <a:gd name="connsiteX82" fmla="*/ 193242 w 14872757"/>
              <a:gd name="connsiteY82" fmla="*/ 6572180 h 12639215"/>
              <a:gd name="connsiteX83" fmla="*/ 76015 w 14872757"/>
              <a:gd name="connsiteY83" fmla="*/ 5050965 h 12639215"/>
              <a:gd name="connsiteX84" fmla="*/ 3047815 w 14872757"/>
              <a:gd name="connsiteY84" fmla="*/ 2930065 h 12639215"/>
              <a:gd name="connsiteX85" fmla="*/ 1676215 w 14872757"/>
              <a:gd name="connsiteY85" fmla="*/ 2536365 h 12639215"/>
              <a:gd name="connsiteX86" fmla="*/ 2984315 w 14872757"/>
              <a:gd name="connsiteY86" fmla="*/ 1406065 h 12639215"/>
              <a:gd name="connsiteX87" fmla="*/ 4152715 w 14872757"/>
              <a:gd name="connsiteY87" fmla="*/ 936165 h 12639215"/>
              <a:gd name="connsiteX88" fmla="*/ 4241615 w 14872757"/>
              <a:gd name="connsiteY88" fmla="*/ 1685465 h 12639215"/>
              <a:gd name="connsiteX89" fmla="*/ 5905315 w 14872757"/>
              <a:gd name="connsiteY89" fmla="*/ 148765 h 12639215"/>
              <a:gd name="connsiteX90" fmla="*/ 6753784 w 14872757"/>
              <a:gd name="connsiteY90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8413567 w 14872757"/>
              <a:gd name="connsiteY64" fmla="*/ 12639215 h 12639215"/>
              <a:gd name="connsiteX65" fmla="*/ 7797617 w 14872757"/>
              <a:gd name="connsiteY65" fmla="*/ 11781965 h 12639215"/>
              <a:gd name="connsiteX66" fmla="*/ 7448367 w 14872757"/>
              <a:gd name="connsiteY66" fmla="*/ 11496215 h 12639215"/>
              <a:gd name="connsiteX67" fmla="*/ 7645217 w 14872757"/>
              <a:gd name="connsiteY67" fmla="*/ 11172365 h 12639215"/>
              <a:gd name="connsiteX68" fmla="*/ 8102417 w 14872757"/>
              <a:gd name="connsiteY68" fmla="*/ 11254915 h 12639215"/>
              <a:gd name="connsiteX69" fmla="*/ 7829367 w 14872757"/>
              <a:gd name="connsiteY69" fmla="*/ 10931065 h 12639215"/>
              <a:gd name="connsiteX70" fmla="*/ 5513510 w 14872757"/>
              <a:gd name="connsiteY70" fmla="*/ 10389453 h 12639215"/>
              <a:gd name="connsiteX71" fmla="*/ 4330515 w 14872757"/>
              <a:gd name="connsiteY71" fmla="*/ 9283241 h 12639215"/>
              <a:gd name="connsiteX72" fmla="*/ 4930590 w 14872757"/>
              <a:gd name="connsiteY72" fmla="*/ 6911516 h 12639215"/>
              <a:gd name="connsiteX73" fmla="*/ 7235641 w 14872757"/>
              <a:gd name="connsiteY73" fmla="*/ 6254291 h 12639215"/>
              <a:gd name="connsiteX74" fmla="*/ 10035991 w 14872757"/>
              <a:gd name="connsiteY74" fmla="*/ 3558716 h 12639215"/>
              <a:gd name="connsiteX75" fmla="*/ 9816916 w 14872757"/>
              <a:gd name="connsiteY75" fmla="*/ 3434891 h 12639215"/>
              <a:gd name="connsiteX76" fmla="*/ 9837791 w 14872757"/>
              <a:gd name="connsiteY76" fmla="*/ 3423546 h 12639215"/>
              <a:gd name="connsiteX77" fmla="*/ 9737782 w 14872757"/>
              <a:gd name="connsiteY77" fmla="*/ 3435193 h 12639215"/>
              <a:gd name="connsiteX78" fmla="*/ 6883216 w 14872757"/>
              <a:gd name="connsiteY78" fmla="*/ 5749466 h 12639215"/>
              <a:gd name="connsiteX79" fmla="*/ 3759016 w 14872757"/>
              <a:gd name="connsiteY79" fmla="*/ 8543466 h 12639215"/>
              <a:gd name="connsiteX80" fmla="*/ 177616 w 14872757"/>
              <a:gd name="connsiteY80" fmla="*/ 6574966 h 12639215"/>
              <a:gd name="connsiteX81" fmla="*/ 193242 w 14872757"/>
              <a:gd name="connsiteY81" fmla="*/ 6572180 h 12639215"/>
              <a:gd name="connsiteX82" fmla="*/ 76015 w 14872757"/>
              <a:gd name="connsiteY82" fmla="*/ 5050965 h 12639215"/>
              <a:gd name="connsiteX83" fmla="*/ 3047815 w 14872757"/>
              <a:gd name="connsiteY83" fmla="*/ 2930065 h 12639215"/>
              <a:gd name="connsiteX84" fmla="*/ 1676215 w 14872757"/>
              <a:gd name="connsiteY84" fmla="*/ 2536365 h 12639215"/>
              <a:gd name="connsiteX85" fmla="*/ 2984315 w 14872757"/>
              <a:gd name="connsiteY85" fmla="*/ 1406065 h 12639215"/>
              <a:gd name="connsiteX86" fmla="*/ 4152715 w 14872757"/>
              <a:gd name="connsiteY86" fmla="*/ 936165 h 12639215"/>
              <a:gd name="connsiteX87" fmla="*/ 4241615 w 14872757"/>
              <a:gd name="connsiteY87" fmla="*/ 1685465 h 12639215"/>
              <a:gd name="connsiteX88" fmla="*/ 5905315 w 14872757"/>
              <a:gd name="connsiteY88" fmla="*/ 148765 h 12639215"/>
              <a:gd name="connsiteX89" fmla="*/ 6753784 w 14872757"/>
              <a:gd name="connsiteY89" fmla="*/ 11 h 12639215"/>
              <a:gd name="connsiteX0" fmla="*/ 9100194 w 14872757"/>
              <a:gd name="connsiteY0" fmla="*/ 7992216 h 12639215"/>
              <a:gd name="connsiteX1" fmla="*/ 7664266 w 14872757"/>
              <a:gd name="connsiteY1" fmla="*/ 8130716 h 12639215"/>
              <a:gd name="connsiteX2" fmla="*/ 6593298 w 14872757"/>
              <a:gd name="connsiteY2" fmla="*/ 8740689 h 12639215"/>
              <a:gd name="connsiteX3" fmla="*/ 6519553 w 14872757"/>
              <a:gd name="connsiteY3" fmla="*/ 8836109 h 12639215"/>
              <a:gd name="connsiteX4" fmla="*/ 6603817 w 14872757"/>
              <a:gd name="connsiteY4" fmla="*/ 8949865 h 12639215"/>
              <a:gd name="connsiteX5" fmla="*/ 7937317 w 14872757"/>
              <a:gd name="connsiteY5" fmla="*/ 8581565 h 12639215"/>
              <a:gd name="connsiteX6" fmla="*/ 9648208 w 14872757"/>
              <a:gd name="connsiteY6" fmla="*/ 8219975 h 12639215"/>
              <a:gd name="connsiteX7" fmla="*/ 9847263 w 14872757"/>
              <a:gd name="connsiteY7" fmla="*/ 8181563 h 12639215"/>
              <a:gd name="connsiteX8" fmla="*/ 9814794 w 14872757"/>
              <a:gd name="connsiteY8" fmla="*/ 8045844 h 12639215"/>
              <a:gd name="connsiteX9" fmla="*/ 9631309 w 14872757"/>
              <a:gd name="connsiteY9" fmla="*/ 8021197 h 12639215"/>
              <a:gd name="connsiteX10" fmla="*/ 9100194 w 14872757"/>
              <a:gd name="connsiteY10" fmla="*/ 7992216 h 12639215"/>
              <a:gd name="connsiteX11" fmla="*/ 12994457 w 14872757"/>
              <a:gd name="connsiteY11" fmla="*/ 7209964 h 12639215"/>
              <a:gd name="connsiteX12" fmla="*/ 11876857 w 14872757"/>
              <a:gd name="connsiteY12" fmla="*/ 8063404 h 12639215"/>
              <a:gd name="connsiteX13" fmla="*/ 11000557 w 14872757"/>
              <a:gd name="connsiteY13" fmla="*/ 8204692 h 12639215"/>
              <a:gd name="connsiteX14" fmla="*/ 10879514 w 14872757"/>
              <a:gd name="connsiteY14" fmla="*/ 8206692 h 12639215"/>
              <a:gd name="connsiteX15" fmla="*/ 12089381 w 14872757"/>
              <a:gd name="connsiteY15" fmla="*/ 8283062 h 12639215"/>
              <a:gd name="connsiteX16" fmla="*/ 12073707 w 14872757"/>
              <a:gd name="connsiteY16" fmla="*/ 8263429 h 12639215"/>
              <a:gd name="connsiteX17" fmla="*/ 12994457 w 14872757"/>
              <a:gd name="connsiteY17" fmla="*/ 7209964 h 12639215"/>
              <a:gd name="connsiteX18" fmla="*/ 6753784 w 14872757"/>
              <a:gd name="connsiteY18" fmla="*/ 11 h 12639215"/>
              <a:gd name="connsiteX19" fmla="*/ 8292915 w 14872757"/>
              <a:gd name="connsiteY19" fmla="*/ 390065 h 12639215"/>
              <a:gd name="connsiteX20" fmla="*/ 7759515 w 14872757"/>
              <a:gd name="connsiteY20" fmla="*/ 1215565 h 12639215"/>
              <a:gd name="connsiteX21" fmla="*/ 6413315 w 14872757"/>
              <a:gd name="connsiteY21" fmla="*/ 1545765 h 12639215"/>
              <a:gd name="connsiteX22" fmla="*/ 4889315 w 14872757"/>
              <a:gd name="connsiteY22" fmla="*/ 3272965 h 12639215"/>
              <a:gd name="connsiteX23" fmla="*/ 3873315 w 14872757"/>
              <a:gd name="connsiteY23" fmla="*/ 4149265 h 12639215"/>
              <a:gd name="connsiteX24" fmla="*/ 1917515 w 14872757"/>
              <a:gd name="connsiteY24" fmla="*/ 5393865 h 12639215"/>
              <a:gd name="connsiteX25" fmla="*/ 1866715 w 14872757"/>
              <a:gd name="connsiteY25" fmla="*/ 6333665 h 12639215"/>
              <a:gd name="connsiteX26" fmla="*/ 2031816 w 14872757"/>
              <a:gd name="connsiteY26" fmla="*/ 6803566 h 12639215"/>
              <a:gd name="connsiteX27" fmla="*/ 4013016 w 14872757"/>
              <a:gd name="connsiteY27" fmla="*/ 4530266 h 12639215"/>
              <a:gd name="connsiteX28" fmla="*/ 5473516 w 14872757"/>
              <a:gd name="connsiteY28" fmla="*/ 3374566 h 12639215"/>
              <a:gd name="connsiteX29" fmla="*/ 6984816 w 14872757"/>
              <a:gd name="connsiteY29" fmla="*/ 2002966 h 12639215"/>
              <a:gd name="connsiteX30" fmla="*/ 8927916 w 14872757"/>
              <a:gd name="connsiteY30" fmla="*/ 517066 h 12639215"/>
              <a:gd name="connsiteX31" fmla="*/ 10655116 w 14872757"/>
              <a:gd name="connsiteY31" fmla="*/ 859966 h 12639215"/>
              <a:gd name="connsiteX32" fmla="*/ 11709216 w 14872757"/>
              <a:gd name="connsiteY32" fmla="*/ 1736266 h 12639215"/>
              <a:gd name="connsiteX33" fmla="*/ 11785416 w 14872757"/>
              <a:gd name="connsiteY33" fmla="*/ 2218866 h 12639215"/>
              <a:gd name="connsiteX34" fmla="*/ 11595940 w 14872757"/>
              <a:gd name="connsiteY34" fmla="*/ 2522027 h 12639215"/>
              <a:gd name="connsiteX35" fmla="*/ 11683816 w 14872757"/>
              <a:gd name="connsiteY35" fmla="*/ 2653841 h 12639215"/>
              <a:gd name="connsiteX36" fmla="*/ 12436291 w 14872757"/>
              <a:gd name="connsiteY36" fmla="*/ 2625266 h 12639215"/>
              <a:gd name="connsiteX37" fmla="*/ 14026966 w 14872757"/>
              <a:gd name="connsiteY37" fmla="*/ 6178091 h 12639215"/>
              <a:gd name="connsiteX38" fmla="*/ 12985567 w 14872757"/>
              <a:gd name="connsiteY38" fmla="*/ 6238415 h 12639215"/>
              <a:gd name="connsiteX39" fmla="*/ 12795066 w 14872757"/>
              <a:gd name="connsiteY39" fmla="*/ 6003466 h 12639215"/>
              <a:gd name="connsiteX40" fmla="*/ 11007541 w 14872757"/>
              <a:gd name="connsiteY40" fmla="*/ 4711241 h 12639215"/>
              <a:gd name="connsiteX41" fmla="*/ 9450706 w 14872757"/>
              <a:gd name="connsiteY41" fmla="*/ 6052961 h 12639215"/>
              <a:gd name="connsiteX42" fmla="*/ 9423044 w 14872757"/>
              <a:gd name="connsiteY42" fmla="*/ 6178604 h 12639215"/>
              <a:gd name="connsiteX43" fmla="*/ 9489257 w 14872757"/>
              <a:gd name="connsiteY43" fmla="*/ 6224444 h 12639215"/>
              <a:gd name="connsiteX44" fmla="*/ 10931977 w 14872757"/>
              <a:gd name="connsiteY44" fmla="*/ 5208444 h 12639215"/>
              <a:gd name="connsiteX45" fmla="*/ 12476297 w 14872757"/>
              <a:gd name="connsiteY45" fmla="*/ 6834044 h 12639215"/>
              <a:gd name="connsiteX46" fmla="*/ 12737282 w 14872757"/>
              <a:gd name="connsiteY46" fmla="*/ 6376209 h 12639215"/>
              <a:gd name="connsiteX47" fmla="*/ 13258617 w 14872757"/>
              <a:gd name="connsiteY47" fmla="*/ 6488604 h 12639215"/>
              <a:gd name="connsiteX48" fmla="*/ 13319577 w 14872757"/>
              <a:gd name="connsiteY48" fmla="*/ 6925484 h 12639215"/>
              <a:gd name="connsiteX49" fmla="*/ 13370377 w 14872757"/>
              <a:gd name="connsiteY49" fmla="*/ 6422564 h 12639215"/>
              <a:gd name="connsiteX50" fmla="*/ 14345737 w 14872757"/>
              <a:gd name="connsiteY50" fmla="*/ 6437804 h 12639215"/>
              <a:gd name="connsiteX51" fmla="*/ 14853737 w 14872757"/>
              <a:gd name="connsiteY51" fmla="*/ 7453804 h 12639215"/>
              <a:gd name="connsiteX52" fmla="*/ 13343227 w 14872757"/>
              <a:gd name="connsiteY52" fmla="*/ 9581285 h 12639215"/>
              <a:gd name="connsiteX53" fmla="*/ 13209811 w 14872757"/>
              <a:gd name="connsiteY53" fmla="*/ 9647457 h 12639215"/>
              <a:gd name="connsiteX54" fmla="*/ 13191446 w 14872757"/>
              <a:gd name="connsiteY54" fmla="*/ 9697181 h 12639215"/>
              <a:gd name="connsiteX55" fmla="*/ 13341167 w 14872757"/>
              <a:gd name="connsiteY55" fmla="*/ 9838865 h 12639215"/>
              <a:gd name="connsiteX56" fmla="*/ 13512617 w 14872757"/>
              <a:gd name="connsiteY56" fmla="*/ 10442115 h 12639215"/>
              <a:gd name="connsiteX57" fmla="*/ 10242367 w 14872757"/>
              <a:gd name="connsiteY57" fmla="*/ 11578765 h 12639215"/>
              <a:gd name="connsiteX58" fmla="*/ 9880417 w 14872757"/>
              <a:gd name="connsiteY58" fmla="*/ 11019965 h 12639215"/>
              <a:gd name="connsiteX59" fmla="*/ 8756467 w 14872757"/>
              <a:gd name="connsiteY59" fmla="*/ 9654715 h 12639215"/>
              <a:gd name="connsiteX60" fmla="*/ 8184967 w 14872757"/>
              <a:gd name="connsiteY60" fmla="*/ 9559465 h 12639215"/>
              <a:gd name="connsiteX61" fmla="*/ 8318317 w 14872757"/>
              <a:gd name="connsiteY61" fmla="*/ 9845215 h 12639215"/>
              <a:gd name="connsiteX62" fmla="*/ 8927917 w 14872757"/>
              <a:gd name="connsiteY62" fmla="*/ 10613565 h 12639215"/>
              <a:gd name="connsiteX63" fmla="*/ 9759767 w 14872757"/>
              <a:gd name="connsiteY63" fmla="*/ 11680365 h 12639215"/>
              <a:gd name="connsiteX64" fmla="*/ 9632767 w 14872757"/>
              <a:gd name="connsiteY64" fmla="*/ 11769265 h 12639215"/>
              <a:gd name="connsiteX65" fmla="*/ 8413567 w 14872757"/>
              <a:gd name="connsiteY65" fmla="*/ 12639215 h 12639215"/>
              <a:gd name="connsiteX66" fmla="*/ 7797617 w 14872757"/>
              <a:gd name="connsiteY66" fmla="*/ 11781965 h 12639215"/>
              <a:gd name="connsiteX67" fmla="*/ 7448367 w 14872757"/>
              <a:gd name="connsiteY67" fmla="*/ 11496215 h 12639215"/>
              <a:gd name="connsiteX68" fmla="*/ 7645217 w 14872757"/>
              <a:gd name="connsiteY68" fmla="*/ 11172365 h 12639215"/>
              <a:gd name="connsiteX69" fmla="*/ 8102417 w 14872757"/>
              <a:gd name="connsiteY69" fmla="*/ 11254915 h 12639215"/>
              <a:gd name="connsiteX70" fmla="*/ 7829367 w 14872757"/>
              <a:gd name="connsiteY70" fmla="*/ 10931065 h 12639215"/>
              <a:gd name="connsiteX71" fmla="*/ 5513510 w 14872757"/>
              <a:gd name="connsiteY71" fmla="*/ 10389453 h 12639215"/>
              <a:gd name="connsiteX72" fmla="*/ 4330515 w 14872757"/>
              <a:gd name="connsiteY72" fmla="*/ 9283241 h 12639215"/>
              <a:gd name="connsiteX73" fmla="*/ 4930590 w 14872757"/>
              <a:gd name="connsiteY73" fmla="*/ 6911516 h 12639215"/>
              <a:gd name="connsiteX74" fmla="*/ 7235641 w 14872757"/>
              <a:gd name="connsiteY74" fmla="*/ 6254291 h 12639215"/>
              <a:gd name="connsiteX75" fmla="*/ 10035991 w 14872757"/>
              <a:gd name="connsiteY75" fmla="*/ 3558716 h 12639215"/>
              <a:gd name="connsiteX76" fmla="*/ 9816916 w 14872757"/>
              <a:gd name="connsiteY76" fmla="*/ 3434891 h 12639215"/>
              <a:gd name="connsiteX77" fmla="*/ 9837791 w 14872757"/>
              <a:gd name="connsiteY77" fmla="*/ 3423546 h 12639215"/>
              <a:gd name="connsiteX78" fmla="*/ 9737782 w 14872757"/>
              <a:gd name="connsiteY78" fmla="*/ 3435193 h 12639215"/>
              <a:gd name="connsiteX79" fmla="*/ 6883216 w 14872757"/>
              <a:gd name="connsiteY79" fmla="*/ 5749466 h 12639215"/>
              <a:gd name="connsiteX80" fmla="*/ 3759016 w 14872757"/>
              <a:gd name="connsiteY80" fmla="*/ 8543466 h 12639215"/>
              <a:gd name="connsiteX81" fmla="*/ 177616 w 14872757"/>
              <a:gd name="connsiteY81" fmla="*/ 6574966 h 12639215"/>
              <a:gd name="connsiteX82" fmla="*/ 193242 w 14872757"/>
              <a:gd name="connsiteY82" fmla="*/ 6572180 h 12639215"/>
              <a:gd name="connsiteX83" fmla="*/ 76015 w 14872757"/>
              <a:gd name="connsiteY83" fmla="*/ 5050965 h 12639215"/>
              <a:gd name="connsiteX84" fmla="*/ 3047815 w 14872757"/>
              <a:gd name="connsiteY84" fmla="*/ 2930065 h 12639215"/>
              <a:gd name="connsiteX85" fmla="*/ 1676215 w 14872757"/>
              <a:gd name="connsiteY85" fmla="*/ 2536365 h 12639215"/>
              <a:gd name="connsiteX86" fmla="*/ 2984315 w 14872757"/>
              <a:gd name="connsiteY86" fmla="*/ 1406065 h 12639215"/>
              <a:gd name="connsiteX87" fmla="*/ 4152715 w 14872757"/>
              <a:gd name="connsiteY87" fmla="*/ 936165 h 12639215"/>
              <a:gd name="connsiteX88" fmla="*/ 4241615 w 14872757"/>
              <a:gd name="connsiteY88" fmla="*/ 1685465 h 12639215"/>
              <a:gd name="connsiteX89" fmla="*/ 5905315 w 14872757"/>
              <a:gd name="connsiteY89" fmla="*/ 148765 h 12639215"/>
              <a:gd name="connsiteX90" fmla="*/ 6753784 w 14872757"/>
              <a:gd name="connsiteY90" fmla="*/ 11 h 12639215"/>
              <a:gd name="connsiteX0" fmla="*/ 9100194 w 14872757"/>
              <a:gd name="connsiteY0" fmla="*/ 7992216 h 12899565"/>
              <a:gd name="connsiteX1" fmla="*/ 7664266 w 14872757"/>
              <a:gd name="connsiteY1" fmla="*/ 8130716 h 12899565"/>
              <a:gd name="connsiteX2" fmla="*/ 6593298 w 14872757"/>
              <a:gd name="connsiteY2" fmla="*/ 8740689 h 12899565"/>
              <a:gd name="connsiteX3" fmla="*/ 6519553 w 14872757"/>
              <a:gd name="connsiteY3" fmla="*/ 8836109 h 12899565"/>
              <a:gd name="connsiteX4" fmla="*/ 6603817 w 14872757"/>
              <a:gd name="connsiteY4" fmla="*/ 8949865 h 12899565"/>
              <a:gd name="connsiteX5" fmla="*/ 7937317 w 14872757"/>
              <a:gd name="connsiteY5" fmla="*/ 8581565 h 12899565"/>
              <a:gd name="connsiteX6" fmla="*/ 9648208 w 14872757"/>
              <a:gd name="connsiteY6" fmla="*/ 8219975 h 12899565"/>
              <a:gd name="connsiteX7" fmla="*/ 9847263 w 14872757"/>
              <a:gd name="connsiteY7" fmla="*/ 8181563 h 12899565"/>
              <a:gd name="connsiteX8" fmla="*/ 9814794 w 14872757"/>
              <a:gd name="connsiteY8" fmla="*/ 8045844 h 12899565"/>
              <a:gd name="connsiteX9" fmla="*/ 9631309 w 14872757"/>
              <a:gd name="connsiteY9" fmla="*/ 8021197 h 12899565"/>
              <a:gd name="connsiteX10" fmla="*/ 9100194 w 14872757"/>
              <a:gd name="connsiteY10" fmla="*/ 7992216 h 12899565"/>
              <a:gd name="connsiteX11" fmla="*/ 12994457 w 14872757"/>
              <a:gd name="connsiteY11" fmla="*/ 7209964 h 12899565"/>
              <a:gd name="connsiteX12" fmla="*/ 11876857 w 14872757"/>
              <a:gd name="connsiteY12" fmla="*/ 8063404 h 12899565"/>
              <a:gd name="connsiteX13" fmla="*/ 11000557 w 14872757"/>
              <a:gd name="connsiteY13" fmla="*/ 8204692 h 12899565"/>
              <a:gd name="connsiteX14" fmla="*/ 10879514 w 14872757"/>
              <a:gd name="connsiteY14" fmla="*/ 8206692 h 12899565"/>
              <a:gd name="connsiteX15" fmla="*/ 12089381 w 14872757"/>
              <a:gd name="connsiteY15" fmla="*/ 8283062 h 12899565"/>
              <a:gd name="connsiteX16" fmla="*/ 12073707 w 14872757"/>
              <a:gd name="connsiteY16" fmla="*/ 8263429 h 12899565"/>
              <a:gd name="connsiteX17" fmla="*/ 12994457 w 14872757"/>
              <a:gd name="connsiteY17" fmla="*/ 7209964 h 12899565"/>
              <a:gd name="connsiteX18" fmla="*/ 6753784 w 14872757"/>
              <a:gd name="connsiteY18" fmla="*/ 11 h 12899565"/>
              <a:gd name="connsiteX19" fmla="*/ 8292915 w 14872757"/>
              <a:gd name="connsiteY19" fmla="*/ 390065 h 12899565"/>
              <a:gd name="connsiteX20" fmla="*/ 7759515 w 14872757"/>
              <a:gd name="connsiteY20" fmla="*/ 1215565 h 12899565"/>
              <a:gd name="connsiteX21" fmla="*/ 6413315 w 14872757"/>
              <a:gd name="connsiteY21" fmla="*/ 1545765 h 12899565"/>
              <a:gd name="connsiteX22" fmla="*/ 4889315 w 14872757"/>
              <a:gd name="connsiteY22" fmla="*/ 3272965 h 12899565"/>
              <a:gd name="connsiteX23" fmla="*/ 3873315 w 14872757"/>
              <a:gd name="connsiteY23" fmla="*/ 4149265 h 12899565"/>
              <a:gd name="connsiteX24" fmla="*/ 1917515 w 14872757"/>
              <a:gd name="connsiteY24" fmla="*/ 5393865 h 12899565"/>
              <a:gd name="connsiteX25" fmla="*/ 1866715 w 14872757"/>
              <a:gd name="connsiteY25" fmla="*/ 6333665 h 12899565"/>
              <a:gd name="connsiteX26" fmla="*/ 2031816 w 14872757"/>
              <a:gd name="connsiteY26" fmla="*/ 6803566 h 12899565"/>
              <a:gd name="connsiteX27" fmla="*/ 4013016 w 14872757"/>
              <a:gd name="connsiteY27" fmla="*/ 4530266 h 12899565"/>
              <a:gd name="connsiteX28" fmla="*/ 5473516 w 14872757"/>
              <a:gd name="connsiteY28" fmla="*/ 3374566 h 12899565"/>
              <a:gd name="connsiteX29" fmla="*/ 6984816 w 14872757"/>
              <a:gd name="connsiteY29" fmla="*/ 2002966 h 12899565"/>
              <a:gd name="connsiteX30" fmla="*/ 8927916 w 14872757"/>
              <a:gd name="connsiteY30" fmla="*/ 517066 h 12899565"/>
              <a:gd name="connsiteX31" fmla="*/ 10655116 w 14872757"/>
              <a:gd name="connsiteY31" fmla="*/ 859966 h 12899565"/>
              <a:gd name="connsiteX32" fmla="*/ 11709216 w 14872757"/>
              <a:gd name="connsiteY32" fmla="*/ 1736266 h 12899565"/>
              <a:gd name="connsiteX33" fmla="*/ 11785416 w 14872757"/>
              <a:gd name="connsiteY33" fmla="*/ 2218866 h 12899565"/>
              <a:gd name="connsiteX34" fmla="*/ 11595940 w 14872757"/>
              <a:gd name="connsiteY34" fmla="*/ 2522027 h 12899565"/>
              <a:gd name="connsiteX35" fmla="*/ 11683816 w 14872757"/>
              <a:gd name="connsiteY35" fmla="*/ 2653841 h 12899565"/>
              <a:gd name="connsiteX36" fmla="*/ 12436291 w 14872757"/>
              <a:gd name="connsiteY36" fmla="*/ 2625266 h 12899565"/>
              <a:gd name="connsiteX37" fmla="*/ 14026966 w 14872757"/>
              <a:gd name="connsiteY37" fmla="*/ 6178091 h 12899565"/>
              <a:gd name="connsiteX38" fmla="*/ 12985567 w 14872757"/>
              <a:gd name="connsiteY38" fmla="*/ 6238415 h 12899565"/>
              <a:gd name="connsiteX39" fmla="*/ 12795066 w 14872757"/>
              <a:gd name="connsiteY39" fmla="*/ 6003466 h 12899565"/>
              <a:gd name="connsiteX40" fmla="*/ 11007541 w 14872757"/>
              <a:gd name="connsiteY40" fmla="*/ 4711241 h 12899565"/>
              <a:gd name="connsiteX41" fmla="*/ 9450706 w 14872757"/>
              <a:gd name="connsiteY41" fmla="*/ 6052961 h 12899565"/>
              <a:gd name="connsiteX42" fmla="*/ 9423044 w 14872757"/>
              <a:gd name="connsiteY42" fmla="*/ 6178604 h 12899565"/>
              <a:gd name="connsiteX43" fmla="*/ 9489257 w 14872757"/>
              <a:gd name="connsiteY43" fmla="*/ 6224444 h 12899565"/>
              <a:gd name="connsiteX44" fmla="*/ 10931977 w 14872757"/>
              <a:gd name="connsiteY44" fmla="*/ 5208444 h 12899565"/>
              <a:gd name="connsiteX45" fmla="*/ 12476297 w 14872757"/>
              <a:gd name="connsiteY45" fmla="*/ 6834044 h 12899565"/>
              <a:gd name="connsiteX46" fmla="*/ 12737282 w 14872757"/>
              <a:gd name="connsiteY46" fmla="*/ 6376209 h 12899565"/>
              <a:gd name="connsiteX47" fmla="*/ 13258617 w 14872757"/>
              <a:gd name="connsiteY47" fmla="*/ 6488604 h 12899565"/>
              <a:gd name="connsiteX48" fmla="*/ 13319577 w 14872757"/>
              <a:gd name="connsiteY48" fmla="*/ 6925484 h 12899565"/>
              <a:gd name="connsiteX49" fmla="*/ 13370377 w 14872757"/>
              <a:gd name="connsiteY49" fmla="*/ 6422564 h 12899565"/>
              <a:gd name="connsiteX50" fmla="*/ 14345737 w 14872757"/>
              <a:gd name="connsiteY50" fmla="*/ 6437804 h 12899565"/>
              <a:gd name="connsiteX51" fmla="*/ 14853737 w 14872757"/>
              <a:gd name="connsiteY51" fmla="*/ 7453804 h 12899565"/>
              <a:gd name="connsiteX52" fmla="*/ 13343227 w 14872757"/>
              <a:gd name="connsiteY52" fmla="*/ 9581285 h 12899565"/>
              <a:gd name="connsiteX53" fmla="*/ 13209811 w 14872757"/>
              <a:gd name="connsiteY53" fmla="*/ 9647457 h 12899565"/>
              <a:gd name="connsiteX54" fmla="*/ 13191446 w 14872757"/>
              <a:gd name="connsiteY54" fmla="*/ 9697181 h 12899565"/>
              <a:gd name="connsiteX55" fmla="*/ 13341167 w 14872757"/>
              <a:gd name="connsiteY55" fmla="*/ 9838865 h 12899565"/>
              <a:gd name="connsiteX56" fmla="*/ 13512617 w 14872757"/>
              <a:gd name="connsiteY56" fmla="*/ 10442115 h 12899565"/>
              <a:gd name="connsiteX57" fmla="*/ 10242367 w 14872757"/>
              <a:gd name="connsiteY57" fmla="*/ 11578765 h 12899565"/>
              <a:gd name="connsiteX58" fmla="*/ 9880417 w 14872757"/>
              <a:gd name="connsiteY58" fmla="*/ 11019965 h 12899565"/>
              <a:gd name="connsiteX59" fmla="*/ 8756467 w 14872757"/>
              <a:gd name="connsiteY59" fmla="*/ 9654715 h 12899565"/>
              <a:gd name="connsiteX60" fmla="*/ 8184967 w 14872757"/>
              <a:gd name="connsiteY60" fmla="*/ 9559465 h 12899565"/>
              <a:gd name="connsiteX61" fmla="*/ 8318317 w 14872757"/>
              <a:gd name="connsiteY61" fmla="*/ 9845215 h 12899565"/>
              <a:gd name="connsiteX62" fmla="*/ 8927917 w 14872757"/>
              <a:gd name="connsiteY62" fmla="*/ 10613565 h 12899565"/>
              <a:gd name="connsiteX63" fmla="*/ 9759767 w 14872757"/>
              <a:gd name="connsiteY63" fmla="*/ 11680365 h 12899565"/>
              <a:gd name="connsiteX64" fmla="*/ 10509067 w 14872757"/>
              <a:gd name="connsiteY64" fmla="*/ 12899565 h 12899565"/>
              <a:gd name="connsiteX65" fmla="*/ 8413567 w 14872757"/>
              <a:gd name="connsiteY65" fmla="*/ 12639215 h 12899565"/>
              <a:gd name="connsiteX66" fmla="*/ 7797617 w 14872757"/>
              <a:gd name="connsiteY66" fmla="*/ 11781965 h 12899565"/>
              <a:gd name="connsiteX67" fmla="*/ 7448367 w 14872757"/>
              <a:gd name="connsiteY67" fmla="*/ 11496215 h 12899565"/>
              <a:gd name="connsiteX68" fmla="*/ 7645217 w 14872757"/>
              <a:gd name="connsiteY68" fmla="*/ 11172365 h 12899565"/>
              <a:gd name="connsiteX69" fmla="*/ 8102417 w 14872757"/>
              <a:gd name="connsiteY69" fmla="*/ 11254915 h 12899565"/>
              <a:gd name="connsiteX70" fmla="*/ 7829367 w 14872757"/>
              <a:gd name="connsiteY70" fmla="*/ 10931065 h 12899565"/>
              <a:gd name="connsiteX71" fmla="*/ 5513510 w 14872757"/>
              <a:gd name="connsiteY71" fmla="*/ 10389453 h 12899565"/>
              <a:gd name="connsiteX72" fmla="*/ 4330515 w 14872757"/>
              <a:gd name="connsiteY72" fmla="*/ 9283241 h 12899565"/>
              <a:gd name="connsiteX73" fmla="*/ 4930590 w 14872757"/>
              <a:gd name="connsiteY73" fmla="*/ 6911516 h 12899565"/>
              <a:gd name="connsiteX74" fmla="*/ 7235641 w 14872757"/>
              <a:gd name="connsiteY74" fmla="*/ 6254291 h 12899565"/>
              <a:gd name="connsiteX75" fmla="*/ 10035991 w 14872757"/>
              <a:gd name="connsiteY75" fmla="*/ 3558716 h 12899565"/>
              <a:gd name="connsiteX76" fmla="*/ 9816916 w 14872757"/>
              <a:gd name="connsiteY76" fmla="*/ 3434891 h 12899565"/>
              <a:gd name="connsiteX77" fmla="*/ 9837791 w 14872757"/>
              <a:gd name="connsiteY77" fmla="*/ 3423546 h 12899565"/>
              <a:gd name="connsiteX78" fmla="*/ 9737782 w 14872757"/>
              <a:gd name="connsiteY78" fmla="*/ 3435193 h 12899565"/>
              <a:gd name="connsiteX79" fmla="*/ 6883216 w 14872757"/>
              <a:gd name="connsiteY79" fmla="*/ 5749466 h 12899565"/>
              <a:gd name="connsiteX80" fmla="*/ 3759016 w 14872757"/>
              <a:gd name="connsiteY80" fmla="*/ 8543466 h 12899565"/>
              <a:gd name="connsiteX81" fmla="*/ 177616 w 14872757"/>
              <a:gd name="connsiteY81" fmla="*/ 6574966 h 12899565"/>
              <a:gd name="connsiteX82" fmla="*/ 193242 w 14872757"/>
              <a:gd name="connsiteY82" fmla="*/ 6572180 h 12899565"/>
              <a:gd name="connsiteX83" fmla="*/ 76015 w 14872757"/>
              <a:gd name="connsiteY83" fmla="*/ 5050965 h 12899565"/>
              <a:gd name="connsiteX84" fmla="*/ 3047815 w 14872757"/>
              <a:gd name="connsiteY84" fmla="*/ 2930065 h 12899565"/>
              <a:gd name="connsiteX85" fmla="*/ 1676215 w 14872757"/>
              <a:gd name="connsiteY85" fmla="*/ 2536365 h 12899565"/>
              <a:gd name="connsiteX86" fmla="*/ 2984315 w 14872757"/>
              <a:gd name="connsiteY86" fmla="*/ 1406065 h 12899565"/>
              <a:gd name="connsiteX87" fmla="*/ 4152715 w 14872757"/>
              <a:gd name="connsiteY87" fmla="*/ 936165 h 12899565"/>
              <a:gd name="connsiteX88" fmla="*/ 4241615 w 14872757"/>
              <a:gd name="connsiteY88" fmla="*/ 1685465 h 12899565"/>
              <a:gd name="connsiteX89" fmla="*/ 5905315 w 14872757"/>
              <a:gd name="connsiteY89" fmla="*/ 148765 h 12899565"/>
              <a:gd name="connsiteX90" fmla="*/ 6753784 w 14872757"/>
              <a:gd name="connsiteY90" fmla="*/ 11 h 12899565"/>
              <a:gd name="connsiteX0" fmla="*/ 9100194 w 14872757"/>
              <a:gd name="connsiteY0" fmla="*/ 7992216 h 13750465"/>
              <a:gd name="connsiteX1" fmla="*/ 7664266 w 14872757"/>
              <a:gd name="connsiteY1" fmla="*/ 8130716 h 13750465"/>
              <a:gd name="connsiteX2" fmla="*/ 6593298 w 14872757"/>
              <a:gd name="connsiteY2" fmla="*/ 8740689 h 13750465"/>
              <a:gd name="connsiteX3" fmla="*/ 6519553 w 14872757"/>
              <a:gd name="connsiteY3" fmla="*/ 8836109 h 13750465"/>
              <a:gd name="connsiteX4" fmla="*/ 6603817 w 14872757"/>
              <a:gd name="connsiteY4" fmla="*/ 8949865 h 13750465"/>
              <a:gd name="connsiteX5" fmla="*/ 7937317 w 14872757"/>
              <a:gd name="connsiteY5" fmla="*/ 8581565 h 13750465"/>
              <a:gd name="connsiteX6" fmla="*/ 9648208 w 14872757"/>
              <a:gd name="connsiteY6" fmla="*/ 8219975 h 13750465"/>
              <a:gd name="connsiteX7" fmla="*/ 9847263 w 14872757"/>
              <a:gd name="connsiteY7" fmla="*/ 8181563 h 13750465"/>
              <a:gd name="connsiteX8" fmla="*/ 9814794 w 14872757"/>
              <a:gd name="connsiteY8" fmla="*/ 8045844 h 13750465"/>
              <a:gd name="connsiteX9" fmla="*/ 9631309 w 14872757"/>
              <a:gd name="connsiteY9" fmla="*/ 8021197 h 13750465"/>
              <a:gd name="connsiteX10" fmla="*/ 9100194 w 14872757"/>
              <a:gd name="connsiteY10" fmla="*/ 7992216 h 13750465"/>
              <a:gd name="connsiteX11" fmla="*/ 12994457 w 14872757"/>
              <a:gd name="connsiteY11" fmla="*/ 7209964 h 13750465"/>
              <a:gd name="connsiteX12" fmla="*/ 11876857 w 14872757"/>
              <a:gd name="connsiteY12" fmla="*/ 8063404 h 13750465"/>
              <a:gd name="connsiteX13" fmla="*/ 11000557 w 14872757"/>
              <a:gd name="connsiteY13" fmla="*/ 8204692 h 13750465"/>
              <a:gd name="connsiteX14" fmla="*/ 10879514 w 14872757"/>
              <a:gd name="connsiteY14" fmla="*/ 8206692 h 13750465"/>
              <a:gd name="connsiteX15" fmla="*/ 12089381 w 14872757"/>
              <a:gd name="connsiteY15" fmla="*/ 8283062 h 13750465"/>
              <a:gd name="connsiteX16" fmla="*/ 12073707 w 14872757"/>
              <a:gd name="connsiteY16" fmla="*/ 8263429 h 13750465"/>
              <a:gd name="connsiteX17" fmla="*/ 12994457 w 14872757"/>
              <a:gd name="connsiteY17" fmla="*/ 7209964 h 13750465"/>
              <a:gd name="connsiteX18" fmla="*/ 6753784 w 14872757"/>
              <a:gd name="connsiteY18" fmla="*/ 11 h 13750465"/>
              <a:gd name="connsiteX19" fmla="*/ 8292915 w 14872757"/>
              <a:gd name="connsiteY19" fmla="*/ 390065 h 13750465"/>
              <a:gd name="connsiteX20" fmla="*/ 7759515 w 14872757"/>
              <a:gd name="connsiteY20" fmla="*/ 1215565 h 13750465"/>
              <a:gd name="connsiteX21" fmla="*/ 6413315 w 14872757"/>
              <a:gd name="connsiteY21" fmla="*/ 1545765 h 13750465"/>
              <a:gd name="connsiteX22" fmla="*/ 4889315 w 14872757"/>
              <a:gd name="connsiteY22" fmla="*/ 3272965 h 13750465"/>
              <a:gd name="connsiteX23" fmla="*/ 3873315 w 14872757"/>
              <a:gd name="connsiteY23" fmla="*/ 4149265 h 13750465"/>
              <a:gd name="connsiteX24" fmla="*/ 1917515 w 14872757"/>
              <a:gd name="connsiteY24" fmla="*/ 5393865 h 13750465"/>
              <a:gd name="connsiteX25" fmla="*/ 1866715 w 14872757"/>
              <a:gd name="connsiteY25" fmla="*/ 6333665 h 13750465"/>
              <a:gd name="connsiteX26" fmla="*/ 2031816 w 14872757"/>
              <a:gd name="connsiteY26" fmla="*/ 6803566 h 13750465"/>
              <a:gd name="connsiteX27" fmla="*/ 4013016 w 14872757"/>
              <a:gd name="connsiteY27" fmla="*/ 4530266 h 13750465"/>
              <a:gd name="connsiteX28" fmla="*/ 5473516 w 14872757"/>
              <a:gd name="connsiteY28" fmla="*/ 3374566 h 13750465"/>
              <a:gd name="connsiteX29" fmla="*/ 6984816 w 14872757"/>
              <a:gd name="connsiteY29" fmla="*/ 2002966 h 13750465"/>
              <a:gd name="connsiteX30" fmla="*/ 8927916 w 14872757"/>
              <a:gd name="connsiteY30" fmla="*/ 517066 h 13750465"/>
              <a:gd name="connsiteX31" fmla="*/ 10655116 w 14872757"/>
              <a:gd name="connsiteY31" fmla="*/ 859966 h 13750465"/>
              <a:gd name="connsiteX32" fmla="*/ 11709216 w 14872757"/>
              <a:gd name="connsiteY32" fmla="*/ 1736266 h 13750465"/>
              <a:gd name="connsiteX33" fmla="*/ 11785416 w 14872757"/>
              <a:gd name="connsiteY33" fmla="*/ 2218866 h 13750465"/>
              <a:gd name="connsiteX34" fmla="*/ 11595940 w 14872757"/>
              <a:gd name="connsiteY34" fmla="*/ 2522027 h 13750465"/>
              <a:gd name="connsiteX35" fmla="*/ 11683816 w 14872757"/>
              <a:gd name="connsiteY35" fmla="*/ 2653841 h 13750465"/>
              <a:gd name="connsiteX36" fmla="*/ 12436291 w 14872757"/>
              <a:gd name="connsiteY36" fmla="*/ 2625266 h 13750465"/>
              <a:gd name="connsiteX37" fmla="*/ 14026966 w 14872757"/>
              <a:gd name="connsiteY37" fmla="*/ 6178091 h 13750465"/>
              <a:gd name="connsiteX38" fmla="*/ 12985567 w 14872757"/>
              <a:gd name="connsiteY38" fmla="*/ 6238415 h 13750465"/>
              <a:gd name="connsiteX39" fmla="*/ 12795066 w 14872757"/>
              <a:gd name="connsiteY39" fmla="*/ 6003466 h 13750465"/>
              <a:gd name="connsiteX40" fmla="*/ 11007541 w 14872757"/>
              <a:gd name="connsiteY40" fmla="*/ 4711241 h 13750465"/>
              <a:gd name="connsiteX41" fmla="*/ 9450706 w 14872757"/>
              <a:gd name="connsiteY41" fmla="*/ 6052961 h 13750465"/>
              <a:gd name="connsiteX42" fmla="*/ 9423044 w 14872757"/>
              <a:gd name="connsiteY42" fmla="*/ 6178604 h 13750465"/>
              <a:gd name="connsiteX43" fmla="*/ 9489257 w 14872757"/>
              <a:gd name="connsiteY43" fmla="*/ 6224444 h 13750465"/>
              <a:gd name="connsiteX44" fmla="*/ 10931977 w 14872757"/>
              <a:gd name="connsiteY44" fmla="*/ 5208444 h 13750465"/>
              <a:gd name="connsiteX45" fmla="*/ 12476297 w 14872757"/>
              <a:gd name="connsiteY45" fmla="*/ 6834044 h 13750465"/>
              <a:gd name="connsiteX46" fmla="*/ 12737282 w 14872757"/>
              <a:gd name="connsiteY46" fmla="*/ 6376209 h 13750465"/>
              <a:gd name="connsiteX47" fmla="*/ 13258617 w 14872757"/>
              <a:gd name="connsiteY47" fmla="*/ 6488604 h 13750465"/>
              <a:gd name="connsiteX48" fmla="*/ 13319577 w 14872757"/>
              <a:gd name="connsiteY48" fmla="*/ 6925484 h 13750465"/>
              <a:gd name="connsiteX49" fmla="*/ 13370377 w 14872757"/>
              <a:gd name="connsiteY49" fmla="*/ 6422564 h 13750465"/>
              <a:gd name="connsiteX50" fmla="*/ 14345737 w 14872757"/>
              <a:gd name="connsiteY50" fmla="*/ 6437804 h 13750465"/>
              <a:gd name="connsiteX51" fmla="*/ 14853737 w 14872757"/>
              <a:gd name="connsiteY51" fmla="*/ 7453804 h 13750465"/>
              <a:gd name="connsiteX52" fmla="*/ 13343227 w 14872757"/>
              <a:gd name="connsiteY52" fmla="*/ 9581285 h 13750465"/>
              <a:gd name="connsiteX53" fmla="*/ 13209811 w 14872757"/>
              <a:gd name="connsiteY53" fmla="*/ 9647457 h 13750465"/>
              <a:gd name="connsiteX54" fmla="*/ 13191446 w 14872757"/>
              <a:gd name="connsiteY54" fmla="*/ 9697181 h 13750465"/>
              <a:gd name="connsiteX55" fmla="*/ 13341167 w 14872757"/>
              <a:gd name="connsiteY55" fmla="*/ 9838865 h 13750465"/>
              <a:gd name="connsiteX56" fmla="*/ 13512617 w 14872757"/>
              <a:gd name="connsiteY56" fmla="*/ 10442115 h 13750465"/>
              <a:gd name="connsiteX57" fmla="*/ 10242367 w 14872757"/>
              <a:gd name="connsiteY57" fmla="*/ 11578765 h 13750465"/>
              <a:gd name="connsiteX58" fmla="*/ 9880417 w 14872757"/>
              <a:gd name="connsiteY58" fmla="*/ 11019965 h 13750465"/>
              <a:gd name="connsiteX59" fmla="*/ 8756467 w 14872757"/>
              <a:gd name="connsiteY59" fmla="*/ 9654715 h 13750465"/>
              <a:gd name="connsiteX60" fmla="*/ 8184967 w 14872757"/>
              <a:gd name="connsiteY60" fmla="*/ 9559465 h 13750465"/>
              <a:gd name="connsiteX61" fmla="*/ 8318317 w 14872757"/>
              <a:gd name="connsiteY61" fmla="*/ 9845215 h 13750465"/>
              <a:gd name="connsiteX62" fmla="*/ 8927917 w 14872757"/>
              <a:gd name="connsiteY62" fmla="*/ 10613565 h 13750465"/>
              <a:gd name="connsiteX63" fmla="*/ 9759767 w 14872757"/>
              <a:gd name="connsiteY63" fmla="*/ 11680365 h 13750465"/>
              <a:gd name="connsiteX64" fmla="*/ 10509067 w 14872757"/>
              <a:gd name="connsiteY64" fmla="*/ 12899565 h 13750465"/>
              <a:gd name="connsiteX65" fmla="*/ 9200967 w 14872757"/>
              <a:gd name="connsiteY65" fmla="*/ 13750465 h 13750465"/>
              <a:gd name="connsiteX66" fmla="*/ 7797617 w 14872757"/>
              <a:gd name="connsiteY66" fmla="*/ 11781965 h 13750465"/>
              <a:gd name="connsiteX67" fmla="*/ 7448367 w 14872757"/>
              <a:gd name="connsiteY67" fmla="*/ 11496215 h 13750465"/>
              <a:gd name="connsiteX68" fmla="*/ 7645217 w 14872757"/>
              <a:gd name="connsiteY68" fmla="*/ 11172365 h 13750465"/>
              <a:gd name="connsiteX69" fmla="*/ 8102417 w 14872757"/>
              <a:gd name="connsiteY69" fmla="*/ 11254915 h 13750465"/>
              <a:gd name="connsiteX70" fmla="*/ 7829367 w 14872757"/>
              <a:gd name="connsiteY70" fmla="*/ 10931065 h 13750465"/>
              <a:gd name="connsiteX71" fmla="*/ 5513510 w 14872757"/>
              <a:gd name="connsiteY71" fmla="*/ 10389453 h 13750465"/>
              <a:gd name="connsiteX72" fmla="*/ 4330515 w 14872757"/>
              <a:gd name="connsiteY72" fmla="*/ 9283241 h 13750465"/>
              <a:gd name="connsiteX73" fmla="*/ 4930590 w 14872757"/>
              <a:gd name="connsiteY73" fmla="*/ 6911516 h 13750465"/>
              <a:gd name="connsiteX74" fmla="*/ 7235641 w 14872757"/>
              <a:gd name="connsiteY74" fmla="*/ 6254291 h 13750465"/>
              <a:gd name="connsiteX75" fmla="*/ 10035991 w 14872757"/>
              <a:gd name="connsiteY75" fmla="*/ 3558716 h 13750465"/>
              <a:gd name="connsiteX76" fmla="*/ 9816916 w 14872757"/>
              <a:gd name="connsiteY76" fmla="*/ 3434891 h 13750465"/>
              <a:gd name="connsiteX77" fmla="*/ 9837791 w 14872757"/>
              <a:gd name="connsiteY77" fmla="*/ 3423546 h 13750465"/>
              <a:gd name="connsiteX78" fmla="*/ 9737782 w 14872757"/>
              <a:gd name="connsiteY78" fmla="*/ 3435193 h 13750465"/>
              <a:gd name="connsiteX79" fmla="*/ 6883216 w 14872757"/>
              <a:gd name="connsiteY79" fmla="*/ 5749466 h 13750465"/>
              <a:gd name="connsiteX80" fmla="*/ 3759016 w 14872757"/>
              <a:gd name="connsiteY80" fmla="*/ 8543466 h 13750465"/>
              <a:gd name="connsiteX81" fmla="*/ 177616 w 14872757"/>
              <a:gd name="connsiteY81" fmla="*/ 6574966 h 13750465"/>
              <a:gd name="connsiteX82" fmla="*/ 193242 w 14872757"/>
              <a:gd name="connsiteY82" fmla="*/ 6572180 h 13750465"/>
              <a:gd name="connsiteX83" fmla="*/ 76015 w 14872757"/>
              <a:gd name="connsiteY83" fmla="*/ 5050965 h 13750465"/>
              <a:gd name="connsiteX84" fmla="*/ 3047815 w 14872757"/>
              <a:gd name="connsiteY84" fmla="*/ 2930065 h 13750465"/>
              <a:gd name="connsiteX85" fmla="*/ 1676215 w 14872757"/>
              <a:gd name="connsiteY85" fmla="*/ 2536365 h 13750465"/>
              <a:gd name="connsiteX86" fmla="*/ 2984315 w 14872757"/>
              <a:gd name="connsiteY86" fmla="*/ 1406065 h 13750465"/>
              <a:gd name="connsiteX87" fmla="*/ 4152715 w 14872757"/>
              <a:gd name="connsiteY87" fmla="*/ 936165 h 13750465"/>
              <a:gd name="connsiteX88" fmla="*/ 4241615 w 14872757"/>
              <a:gd name="connsiteY88" fmla="*/ 1685465 h 13750465"/>
              <a:gd name="connsiteX89" fmla="*/ 5905315 w 14872757"/>
              <a:gd name="connsiteY89" fmla="*/ 148765 h 13750465"/>
              <a:gd name="connsiteX90" fmla="*/ 6753784 w 14872757"/>
              <a:gd name="connsiteY90" fmla="*/ 11 h 13750465"/>
              <a:gd name="connsiteX0" fmla="*/ 9100194 w 14872757"/>
              <a:gd name="connsiteY0" fmla="*/ 7992216 h 13725065"/>
              <a:gd name="connsiteX1" fmla="*/ 7664266 w 14872757"/>
              <a:gd name="connsiteY1" fmla="*/ 8130716 h 13725065"/>
              <a:gd name="connsiteX2" fmla="*/ 6593298 w 14872757"/>
              <a:gd name="connsiteY2" fmla="*/ 8740689 h 13725065"/>
              <a:gd name="connsiteX3" fmla="*/ 6519553 w 14872757"/>
              <a:gd name="connsiteY3" fmla="*/ 8836109 h 13725065"/>
              <a:gd name="connsiteX4" fmla="*/ 6603817 w 14872757"/>
              <a:gd name="connsiteY4" fmla="*/ 8949865 h 13725065"/>
              <a:gd name="connsiteX5" fmla="*/ 7937317 w 14872757"/>
              <a:gd name="connsiteY5" fmla="*/ 8581565 h 13725065"/>
              <a:gd name="connsiteX6" fmla="*/ 9648208 w 14872757"/>
              <a:gd name="connsiteY6" fmla="*/ 8219975 h 13725065"/>
              <a:gd name="connsiteX7" fmla="*/ 9847263 w 14872757"/>
              <a:gd name="connsiteY7" fmla="*/ 8181563 h 13725065"/>
              <a:gd name="connsiteX8" fmla="*/ 9814794 w 14872757"/>
              <a:gd name="connsiteY8" fmla="*/ 8045844 h 13725065"/>
              <a:gd name="connsiteX9" fmla="*/ 9631309 w 14872757"/>
              <a:gd name="connsiteY9" fmla="*/ 8021197 h 13725065"/>
              <a:gd name="connsiteX10" fmla="*/ 9100194 w 14872757"/>
              <a:gd name="connsiteY10" fmla="*/ 7992216 h 13725065"/>
              <a:gd name="connsiteX11" fmla="*/ 12994457 w 14872757"/>
              <a:gd name="connsiteY11" fmla="*/ 7209964 h 13725065"/>
              <a:gd name="connsiteX12" fmla="*/ 11876857 w 14872757"/>
              <a:gd name="connsiteY12" fmla="*/ 8063404 h 13725065"/>
              <a:gd name="connsiteX13" fmla="*/ 11000557 w 14872757"/>
              <a:gd name="connsiteY13" fmla="*/ 8204692 h 13725065"/>
              <a:gd name="connsiteX14" fmla="*/ 10879514 w 14872757"/>
              <a:gd name="connsiteY14" fmla="*/ 8206692 h 13725065"/>
              <a:gd name="connsiteX15" fmla="*/ 12089381 w 14872757"/>
              <a:gd name="connsiteY15" fmla="*/ 8283062 h 13725065"/>
              <a:gd name="connsiteX16" fmla="*/ 12073707 w 14872757"/>
              <a:gd name="connsiteY16" fmla="*/ 8263429 h 13725065"/>
              <a:gd name="connsiteX17" fmla="*/ 12994457 w 14872757"/>
              <a:gd name="connsiteY17" fmla="*/ 7209964 h 13725065"/>
              <a:gd name="connsiteX18" fmla="*/ 6753784 w 14872757"/>
              <a:gd name="connsiteY18" fmla="*/ 11 h 13725065"/>
              <a:gd name="connsiteX19" fmla="*/ 8292915 w 14872757"/>
              <a:gd name="connsiteY19" fmla="*/ 390065 h 13725065"/>
              <a:gd name="connsiteX20" fmla="*/ 7759515 w 14872757"/>
              <a:gd name="connsiteY20" fmla="*/ 1215565 h 13725065"/>
              <a:gd name="connsiteX21" fmla="*/ 6413315 w 14872757"/>
              <a:gd name="connsiteY21" fmla="*/ 1545765 h 13725065"/>
              <a:gd name="connsiteX22" fmla="*/ 4889315 w 14872757"/>
              <a:gd name="connsiteY22" fmla="*/ 3272965 h 13725065"/>
              <a:gd name="connsiteX23" fmla="*/ 3873315 w 14872757"/>
              <a:gd name="connsiteY23" fmla="*/ 4149265 h 13725065"/>
              <a:gd name="connsiteX24" fmla="*/ 1917515 w 14872757"/>
              <a:gd name="connsiteY24" fmla="*/ 5393865 h 13725065"/>
              <a:gd name="connsiteX25" fmla="*/ 1866715 w 14872757"/>
              <a:gd name="connsiteY25" fmla="*/ 6333665 h 13725065"/>
              <a:gd name="connsiteX26" fmla="*/ 2031816 w 14872757"/>
              <a:gd name="connsiteY26" fmla="*/ 6803566 h 13725065"/>
              <a:gd name="connsiteX27" fmla="*/ 4013016 w 14872757"/>
              <a:gd name="connsiteY27" fmla="*/ 4530266 h 13725065"/>
              <a:gd name="connsiteX28" fmla="*/ 5473516 w 14872757"/>
              <a:gd name="connsiteY28" fmla="*/ 3374566 h 13725065"/>
              <a:gd name="connsiteX29" fmla="*/ 6984816 w 14872757"/>
              <a:gd name="connsiteY29" fmla="*/ 2002966 h 13725065"/>
              <a:gd name="connsiteX30" fmla="*/ 8927916 w 14872757"/>
              <a:gd name="connsiteY30" fmla="*/ 517066 h 13725065"/>
              <a:gd name="connsiteX31" fmla="*/ 10655116 w 14872757"/>
              <a:gd name="connsiteY31" fmla="*/ 859966 h 13725065"/>
              <a:gd name="connsiteX32" fmla="*/ 11709216 w 14872757"/>
              <a:gd name="connsiteY32" fmla="*/ 1736266 h 13725065"/>
              <a:gd name="connsiteX33" fmla="*/ 11785416 w 14872757"/>
              <a:gd name="connsiteY33" fmla="*/ 2218866 h 13725065"/>
              <a:gd name="connsiteX34" fmla="*/ 11595940 w 14872757"/>
              <a:gd name="connsiteY34" fmla="*/ 2522027 h 13725065"/>
              <a:gd name="connsiteX35" fmla="*/ 11683816 w 14872757"/>
              <a:gd name="connsiteY35" fmla="*/ 2653841 h 13725065"/>
              <a:gd name="connsiteX36" fmla="*/ 12436291 w 14872757"/>
              <a:gd name="connsiteY36" fmla="*/ 2625266 h 13725065"/>
              <a:gd name="connsiteX37" fmla="*/ 14026966 w 14872757"/>
              <a:gd name="connsiteY37" fmla="*/ 6178091 h 13725065"/>
              <a:gd name="connsiteX38" fmla="*/ 12985567 w 14872757"/>
              <a:gd name="connsiteY38" fmla="*/ 6238415 h 13725065"/>
              <a:gd name="connsiteX39" fmla="*/ 12795066 w 14872757"/>
              <a:gd name="connsiteY39" fmla="*/ 6003466 h 13725065"/>
              <a:gd name="connsiteX40" fmla="*/ 11007541 w 14872757"/>
              <a:gd name="connsiteY40" fmla="*/ 4711241 h 13725065"/>
              <a:gd name="connsiteX41" fmla="*/ 9450706 w 14872757"/>
              <a:gd name="connsiteY41" fmla="*/ 6052961 h 13725065"/>
              <a:gd name="connsiteX42" fmla="*/ 9423044 w 14872757"/>
              <a:gd name="connsiteY42" fmla="*/ 6178604 h 13725065"/>
              <a:gd name="connsiteX43" fmla="*/ 9489257 w 14872757"/>
              <a:gd name="connsiteY43" fmla="*/ 6224444 h 13725065"/>
              <a:gd name="connsiteX44" fmla="*/ 10931977 w 14872757"/>
              <a:gd name="connsiteY44" fmla="*/ 5208444 h 13725065"/>
              <a:gd name="connsiteX45" fmla="*/ 12476297 w 14872757"/>
              <a:gd name="connsiteY45" fmla="*/ 6834044 h 13725065"/>
              <a:gd name="connsiteX46" fmla="*/ 12737282 w 14872757"/>
              <a:gd name="connsiteY46" fmla="*/ 6376209 h 13725065"/>
              <a:gd name="connsiteX47" fmla="*/ 13258617 w 14872757"/>
              <a:gd name="connsiteY47" fmla="*/ 6488604 h 13725065"/>
              <a:gd name="connsiteX48" fmla="*/ 13319577 w 14872757"/>
              <a:gd name="connsiteY48" fmla="*/ 6925484 h 13725065"/>
              <a:gd name="connsiteX49" fmla="*/ 13370377 w 14872757"/>
              <a:gd name="connsiteY49" fmla="*/ 6422564 h 13725065"/>
              <a:gd name="connsiteX50" fmla="*/ 14345737 w 14872757"/>
              <a:gd name="connsiteY50" fmla="*/ 6437804 h 13725065"/>
              <a:gd name="connsiteX51" fmla="*/ 14853737 w 14872757"/>
              <a:gd name="connsiteY51" fmla="*/ 7453804 h 13725065"/>
              <a:gd name="connsiteX52" fmla="*/ 13343227 w 14872757"/>
              <a:gd name="connsiteY52" fmla="*/ 9581285 h 13725065"/>
              <a:gd name="connsiteX53" fmla="*/ 13209811 w 14872757"/>
              <a:gd name="connsiteY53" fmla="*/ 9647457 h 13725065"/>
              <a:gd name="connsiteX54" fmla="*/ 13191446 w 14872757"/>
              <a:gd name="connsiteY54" fmla="*/ 9697181 h 13725065"/>
              <a:gd name="connsiteX55" fmla="*/ 13341167 w 14872757"/>
              <a:gd name="connsiteY55" fmla="*/ 9838865 h 13725065"/>
              <a:gd name="connsiteX56" fmla="*/ 13512617 w 14872757"/>
              <a:gd name="connsiteY56" fmla="*/ 10442115 h 13725065"/>
              <a:gd name="connsiteX57" fmla="*/ 10242367 w 14872757"/>
              <a:gd name="connsiteY57" fmla="*/ 11578765 h 13725065"/>
              <a:gd name="connsiteX58" fmla="*/ 9880417 w 14872757"/>
              <a:gd name="connsiteY58" fmla="*/ 11019965 h 13725065"/>
              <a:gd name="connsiteX59" fmla="*/ 8756467 w 14872757"/>
              <a:gd name="connsiteY59" fmla="*/ 9654715 h 13725065"/>
              <a:gd name="connsiteX60" fmla="*/ 8184967 w 14872757"/>
              <a:gd name="connsiteY60" fmla="*/ 9559465 h 13725065"/>
              <a:gd name="connsiteX61" fmla="*/ 8318317 w 14872757"/>
              <a:gd name="connsiteY61" fmla="*/ 9845215 h 13725065"/>
              <a:gd name="connsiteX62" fmla="*/ 8927917 w 14872757"/>
              <a:gd name="connsiteY62" fmla="*/ 10613565 h 13725065"/>
              <a:gd name="connsiteX63" fmla="*/ 9759767 w 14872757"/>
              <a:gd name="connsiteY63" fmla="*/ 11680365 h 13725065"/>
              <a:gd name="connsiteX64" fmla="*/ 10509067 w 14872757"/>
              <a:gd name="connsiteY64" fmla="*/ 12899565 h 13725065"/>
              <a:gd name="connsiteX65" fmla="*/ 9232717 w 14872757"/>
              <a:gd name="connsiteY65" fmla="*/ 13725065 h 13725065"/>
              <a:gd name="connsiteX66" fmla="*/ 7797617 w 14872757"/>
              <a:gd name="connsiteY66" fmla="*/ 11781965 h 13725065"/>
              <a:gd name="connsiteX67" fmla="*/ 7448367 w 14872757"/>
              <a:gd name="connsiteY67" fmla="*/ 11496215 h 13725065"/>
              <a:gd name="connsiteX68" fmla="*/ 7645217 w 14872757"/>
              <a:gd name="connsiteY68" fmla="*/ 11172365 h 13725065"/>
              <a:gd name="connsiteX69" fmla="*/ 8102417 w 14872757"/>
              <a:gd name="connsiteY69" fmla="*/ 11254915 h 13725065"/>
              <a:gd name="connsiteX70" fmla="*/ 7829367 w 14872757"/>
              <a:gd name="connsiteY70" fmla="*/ 10931065 h 13725065"/>
              <a:gd name="connsiteX71" fmla="*/ 5513510 w 14872757"/>
              <a:gd name="connsiteY71" fmla="*/ 10389453 h 13725065"/>
              <a:gd name="connsiteX72" fmla="*/ 4330515 w 14872757"/>
              <a:gd name="connsiteY72" fmla="*/ 9283241 h 13725065"/>
              <a:gd name="connsiteX73" fmla="*/ 4930590 w 14872757"/>
              <a:gd name="connsiteY73" fmla="*/ 6911516 h 13725065"/>
              <a:gd name="connsiteX74" fmla="*/ 7235641 w 14872757"/>
              <a:gd name="connsiteY74" fmla="*/ 6254291 h 13725065"/>
              <a:gd name="connsiteX75" fmla="*/ 10035991 w 14872757"/>
              <a:gd name="connsiteY75" fmla="*/ 3558716 h 13725065"/>
              <a:gd name="connsiteX76" fmla="*/ 9816916 w 14872757"/>
              <a:gd name="connsiteY76" fmla="*/ 3434891 h 13725065"/>
              <a:gd name="connsiteX77" fmla="*/ 9837791 w 14872757"/>
              <a:gd name="connsiteY77" fmla="*/ 3423546 h 13725065"/>
              <a:gd name="connsiteX78" fmla="*/ 9737782 w 14872757"/>
              <a:gd name="connsiteY78" fmla="*/ 3435193 h 13725065"/>
              <a:gd name="connsiteX79" fmla="*/ 6883216 w 14872757"/>
              <a:gd name="connsiteY79" fmla="*/ 5749466 h 13725065"/>
              <a:gd name="connsiteX80" fmla="*/ 3759016 w 14872757"/>
              <a:gd name="connsiteY80" fmla="*/ 8543466 h 13725065"/>
              <a:gd name="connsiteX81" fmla="*/ 177616 w 14872757"/>
              <a:gd name="connsiteY81" fmla="*/ 6574966 h 13725065"/>
              <a:gd name="connsiteX82" fmla="*/ 193242 w 14872757"/>
              <a:gd name="connsiteY82" fmla="*/ 6572180 h 13725065"/>
              <a:gd name="connsiteX83" fmla="*/ 76015 w 14872757"/>
              <a:gd name="connsiteY83" fmla="*/ 5050965 h 13725065"/>
              <a:gd name="connsiteX84" fmla="*/ 3047815 w 14872757"/>
              <a:gd name="connsiteY84" fmla="*/ 2930065 h 13725065"/>
              <a:gd name="connsiteX85" fmla="*/ 1676215 w 14872757"/>
              <a:gd name="connsiteY85" fmla="*/ 2536365 h 13725065"/>
              <a:gd name="connsiteX86" fmla="*/ 2984315 w 14872757"/>
              <a:gd name="connsiteY86" fmla="*/ 1406065 h 13725065"/>
              <a:gd name="connsiteX87" fmla="*/ 4152715 w 14872757"/>
              <a:gd name="connsiteY87" fmla="*/ 936165 h 13725065"/>
              <a:gd name="connsiteX88" fmla="*/ 4241615 w 14872757"/>
              <a:gd name="connsiteY88" fmla="*/ 1685465 h 13725065"/>
              <a:gd name="connsiteX89" fmla="*/ 5905315 w 14872757"/>
              <a:gd name="connsiteY89" fmla="*/ 148765 h 13725065"/>
              <a:gd name="connsiteX90" fmla="*/ 6753784 w 14872757"/>
              <a:gd name="connsiteY90" fmla="*/ 11 h 13725065"/>
              <a:gd name="connsiteX0" fmla="*/ 9100194 w 14872757"/>
              <a:gd name="connsiteY0" fmla="*/ 7992216 h 13918729"/>
              <a:gd name="connsiteX1" fmla="*/ 7664266 w 14872757"/>
              <a:gd name="connsiteY1" fmla="*/ 8130716 h 13918729"/>
              <a:gd name="connsiteX2" fmla="*/ 6593298 w 14872757"/>
              <a:gd name="connsiteY2" fmla="*/ 8740689 h 13918729"/>
              <a:gd name="connsiteX3" fmla="*/ 6519553 w 14872757"/>
              <a:gd name="connsiteY3" fmla="*/ 8836109 h 13918729"/>
              <a:gd name="connsiteX4" fmla="*/ 6603817 w 14872757"/>
              <a:gd name="connsiteY4" fmla="*/ 8949865 h 13918729"/>
              <a:gd name="connsiteX5" fmla="*/ 7937317 w 14872757"/>
              <a:gd name="connsiteY5" fmla="*/ 8581565 h 13918729"/>
              <a:gd name="connsiteX6" fmla="*/ 9648208 w 14872757"/>
              <a:gd name="connsiteY6" fmla="*/ 8219975 h 13918729"/>
              <a:gd name="connsiteX7" fmla="*/ 9847263 w 14872757"/>
              <a:gd name="connsiteY7" fmla="*/ 8181563 h 13918729"/>
              <a:gd name="connsiteX8" fmla="*/ 9814794 w 14872757"/>
              <a:gd name="connsiteY8" fmla="*/ 8045844 h 13918729"/>
              <a:gd name="connsiteX9" fmla="*/ 9631309 w 14872757"/>
              <a:gd name="connsiteY9" fmla="*/ 8021197 h 13918729"/>
              <a:gd name="connsiteX10" fmla="*/ 9100194 w 14872757"/>
              <a:gd name="connsiteY10" fmla="*/ 7992216 h 13918729"/>
              <a:gd name="connsiteX11" fmla="*/ 12994457 w 14872757"/>
              <a:gd name="connsiteY11" fmla="*/ 7209964 h 13918729"/>
              <a:gd name="connsiteX12" fmla="*/ 11876857 w 14872757"/>
              <a:gd name="connsiteY12" fmla="*/ 8063404 h 13918729"/>
              <a:gd name="connsiteX13" fmla="*/ 11000557 w 14872757"/>
              <a:gd name="connsiteY13" fmla="*/ 8204692 h 13918729"/>
              <a:gd name="connsiteX14" fmla="*/ 10879514 w 14872757"/>
              <a:gd name="connsiteY14" fmla="*/ 8206692 h 13918729"/>
              <a:gd name="connsiteX15" fmla="*/ 12089381 w 14872757"/>
              <a:gd name="connsiteY15" fmla="*/ 8283062 h 13918729"/>
              <a:gd name="connsiteX16" fmla="*/ 12073707 w 14872757"/>
              <a:gd name="connsiteY16" fmla="*/ 8263429 h 13918729"/>
              <a:gd name="connsiteX17" fmla="*/ 12994457 w 14872757"/>
              <a:gd name="connsiteY17" fmla="*/ 7209964 h 13918729"/>
              <a:gd name="connsiteX18" fmla="*/ 6753784 w 14872757"/>
              <a:gd name="connsiteY18" fmla="*/ 11 h 13918729"/>
              <a:gd name="connsiteX19" fmla="*/ 8292915 w 14872757"/>
              <a:gd name="connsiteY19" fmla="*/ 390065 h 13918729"/>
              <a:gd name="connsiteX20" fmla="*/ 7759515 w 14872757"/>
              <a:gd name="connsiteY20" fmla="*/ 1215565 h 13918729"/>
              <a:gd name="connsiteX21" fmla="*/ 6413315 w 14872757"/>
              <a:gd name="connsiteY21" fmla="*/ 1545765 h 13918729"/>
              <a:gd name="connsiteX22" fmla="*/ 4889315 w 14872757"/>
              <a:gd name="connsiteY22" fmla="*/ 3272965 h 13918729"/>
              <a:gd name="connsiteX23" fmla="*/ 3873315 w 14872757"/>
              <a:gd name="connsiteY23" fmla="*/ 4149265 h 13918729"/>
              <a:gd name="connsiteX24" fmla="*/ 1917515 w 14872757"/>
              <a:gd name="connsiteY24" fmla="*/ 5393865 h 13918729"/>
              <a:gd name="connsiteX25" fmla="*/ 1866715 w 14872757"/>
              <a:gd name="connsiteY25" fmla="*/ 6333665 h 13918729"/>
              <a:gd name="connsiteX26" fmla="*/ 2031816 w 14872757"/>
              <a:gd name="connsiteY26" fmla="*/ 6803566 h 13918729"/>
              <a:gd name="connsiteX27" fmla="*/ 4013016 w 14872757"/>
              <a:gd name="connsiteY27" fmla="*/ 4530266 h 13918729"/>
              <a:gd name="connsiteX28" fmla="*/ 5473516 w 14872757"/>
              <a:gd name="connsiteY28" fmla="*/ 3374566 h 13918729"/>
              <a:gd name="connsiteX29" fmla="*/ 6984816 w 14872757"/>
              <a:gd name="connsiteY29" fmla="*/ 2002966 h 13918729"/>
              <a:gd name="connsiteX30" fmla="*/ 8927916 w 14872757"/>
              <a:gd name="connsiteY30" fmla="*/ 517066 h 13918729"/>
              <a:gd name="connsiteX31" fmla="*/ 10655116 w 14872757"/>
              <a:gd name="connsiteY31" fmla="*/ 859966 h 13918729"/>
              <a:gd name="connsiteX32" fmla="*/ 11709216 w 14872757"/>
              <a:gd name="connsiteY32" fmla="*/ 1736266 h 13918729"/>
              <a:gd name="connsiteX33" fmla="*/ 11785416 w 14872757"/>
              <a:gd name="connsiteY33" fmla="*/ 2218866 h 13918729"/>
              <a:gd name="connsiteX34" fmla="*/ 11595940 w 14872757"/>
              <a:gd name="connsiteY34" fmla="*/ 2522027 h 13918729"/>
              <a:gd name="connsiteX35" fmla="*/ 11683816 w 14872757"/>
              <a:gd name="connsiteY35" fmla="*/ 2653841 h 13918729"/>
              <a:gd name="connsiteX36" fmla="*/ 12436291 w 14872757"/>
              <a:gd name="connsiteY36" fmla="*/ 2625266 h 13918729"/>
              <a:gd name="connsiteX37" fmla="*/ 14026966 w 14872757"/>
              <a:gd name="connsiteY37" fmla="*/ 6178091 h 13918729"/>
              <a:gd name="connsiteX38" fmla="*/ 12985567 w 14872757"/>
              <a:gd name="connsiteY38" fmla="*/ 6238415 h 13918729"/>
              <a:gd name="connsiteX39" fmla="*/ 12795066 w 14872757"/>
              <a:gd name="connsiteY39" fmla="*/ 6003466 h 13918729"/>
              <a:gd name="connsiteX40" fmla="*/ 11007541 w 14872757"/>
              <a:gd name="connsiteY40" fmla="*/ 4711241 h 13918729"/>
              <a:gd name="connsiteX41" fmla="*/ 9450706 w 14872757"/>
              <a:gd name="connsiteY41" fmla="*/ 6052961 h 13918729"/>
              <a:gd name="connsiteX42" fmla="*/ 9423044 w 14872757"/>
              <a:gd name="connsiteY42" fmla="*/ 6178604 h 13918729"/>
              <a:gd name="connsiteX43" fmla="*/ 9489257 w 14872757"/>
              <a:gd name="connsiteY43" fmla="*/ 6224444 h 13918729"/>
              <a:gd name="connsiteX44" fmla="*/ 10931977 w 14872757"/>
              <a:gd name="connsiteY44" fmla="*/ 5208444 h 13918729"/>
              <a:gd name="connsiteX45" fmla="*/ 12476297 w 14872757"/>
              <a:gd name="connsiteY45" fmla="*/ 6834044 h 13918729"/>
              <a:gd name="connsiteX46" fmla="*/ 12737282 w 14872757"/>
              <a:gd name="connsiteY46" fmla="*/ 6376209 h 13918729"/>
              <a:gd name="connsiteX47" fmla="*/ 13258617 w 14872757"/>
              <a:gd name="connsiteY47" fmla="*/ 6488604 h 13918729"/>
              <a:gd name="connsiteX48" fmla="*/ 13319577 w 14872757"/>
              <a:gd name="connsiteY48" fmla="*/ 6925484 h 13918729"/>
              <a:gd name="connsiteX49" fmla="*/ 13370377 w 14872757"/>
              <a:gd name="connsiteY49" fmla="*/ 6422564 h 13918729"/>
              <a:gd name="connsiteX50" fmla="*/ 14345737 w 14872757"/>
              <a:gd name="connsiteY50" fmla="*/ 6437804 h 13918729"/>
              <a:gd name="connsiteX51" fmla="*/ 14853737 w 14872757"/>
              <a:gd name="connsiteY51" fmla="*/ 7453804 h 13918729"/>
              <a:gd name="connsiteX52" fmla="*/ 13343227 w 14872757"/>
              <a:gd name="connsiteY52" fmla="*/ 9581285 h 13918729"/>
              <a:gd name="connsiteX53" fmla="*/ 13209811 w 14872757"/>
              <a:gd name="connsiteY53" fmla="*/ 9647457 h 13918729"/>
              <a:gd name="connsiteX54" fmla="*/ 13191446 w 14872757"/>
              <a:gd name="connsiteY54" fmla="*/ 9697181 h 13918729"/>
              <a:gd name="connsiteX55" fmla="*/ 13341167 w 14872757"/>
              <a:gd name="connsiteY55" fmla="*/ 9838865 h 13918729"/>
              <a:gd name="connsiteX56" fmla="*/ 13512617 w 14872757"/>
              <a:gd name="connsiteY56" fmla="*/ 10442115 h 13918729"/>
              <a:gd name="connsiteX57" fmla="*/ 10242367 w 14872757"/>
              <a:gd name="connsiteY57" fmla="*/ 11578765 h 13918729"/>
              <a:gd name="connsiteX58" fmla="*/ 9880417 w 14872757"/>
              <a:gd name="connsiteY58" fmla="*/ 11019965 h 13918729"/>
              <a:gd name="connsiteX59" fmla="*/ 8756467 w 14872757"/>
              <a:gd name="connsiteY59" fmla="*/ 9654715 h 13918729"/>
              <a:gd name="connsiteX60" fmla="*/ 8184967 w 14872757"/>
              <a:gd name="connsiteY60" fmla="*/ 9559465 h 13918729"/>
              <a:gd name="connsiteX61" fmla="*/ 8318317 w 14872757"/>
              <a:gd name="connsiteY61" fmla="*/ 9845215 h 13918729"/>
              <a:gd name="connsiteX62" fmla="*/ 8927917 w 14872757"/>
              <a:gd name="connsiteY62" fmla="*/ 10613565 h 13918729"/>
              <a:gd name="connsiteX63" fmla="*/ 9759767 w 14872757"/>
              <a:gd name="connsiteY63" fmla="*/ 11680365 h 13918729"/>
              <a:gd name="connsiteX64" fmla="*/ 10509067 w 14872757"/>
              <a:gd name="connsiteY64" fmla="*/ 12899565 h 13918729"/>
              <a:gd name="connsiteX65" fmla="*/ 9232717 w 14872757"/>
              <a:gd name="connsiteY65" fmla="*/ 13725065 h 13918729"/>
              <a:gd name="connsiteX66" fmla="*/ 7797617 w 14872757"/>
              <a:gd name="connsiteY66" fmla="*/ 11781965 h 13918729"/>
              <a:gd name="connsiteX67" fmla="*/ 7448367 w 14872757"/>
              <a:gd name="connsiteY67" fmla="*/ 11496215 h 13918729"/>
              <a:gd name="connsiteX68" fmla="*/ 7645217 w 14872757"/>
              <a:gd name="connsiteY68" fmla="*/ 11172365 h 13918729"/>
              <a:gd name="connsiteX69" fmla="*/ 8102417 w 14872757"/>
              <a:gd name="connsiteY69" fmla="*/ 11254915 h 13918729"/>
              <a:gd name="connsiteX70" fmla="*/ 7829367 w 14872757"/>
              <a:gd name="connsiteY70" fmla="*/ 10931065 h 13918729"/>
              <a:gd name="connsiteX71" fmla="*/ 5513510 w 14872757"/>
              <a:gd name="connsiteY71" fmla="*/ 10389453 h 13918729"/>
              <a:gd name="connsiteX72" fmla="*/ 4330515 w 14872757"/>
              <a:gd name="connsiteY72" fmla="*/ 9283241 h 13918729"/>
              <a:gd name="connsiteX73" fmla="*/ 4930590 w 14872757"/>
              <a:gd name="connsiteY73" fmla="*/ 6911516 h 13918729"/>
              <a:gd name="connsiteX74" fmla="*/ 7235641 w 14872757"/>
              <a:gd name="connsiteY74" fmla="*/ 6254291 h 13918729"/>
              <a:gd name="connsiteX75" fmla="*/ 10035991 w 14872757"/>
              <a:gd name="connsiteY75" fmla="*/ 3558716 h 13918729"/>
              <a:gd name="connsiteX76" fmla="*/ 9816916 w 14872757"/>
              <a:gd name="connsiteY76" fmla="*/ 3434891 h 13918729"/>
              <a:gd name="connsiteX77" fmla="*/ 9837791 w 14872757"/>
              <a:gd name="connsiteY77" fmla="*/ 3423546 h 13918729"/>
              <a:gd name="connsiteX78" fmla="*/ 9737782 w 14872757"/>
              <a:gd name="connsiteY78" fmla="*/ 3435193 h 13918729"/>
              <a:gd name="connsiteX79" fmla="*/ 6883216 w 14872757"/>
              <a:gd name="connsiteY79" fmla="*/ 5749466 h 13918729"/>
              <a:gd name="connsiteX80" fmla="*/ 3759016 w 14872757"/>
              <a:gd name="connsiteY80" fmla="*/ 8543466 h 13918729"/>
              <a:gd name="connsiteX81" fmla="*/ 177616 w 14872757"/>
              <a:gd name="connsiteY81" fmla="*/ 6574966 h 13918729"/>
              <a:gd name="connsiteX82" fmla="*/ 193242 w 14872757"/>
              <a:gd name="connsiteY82" fmla="*/ 6572180 h 13918729"/>
              <a:gd name="connsiteX83" fmla="*/ 76015 w 14872757"/>
              <a:gd name="connsiteY83" fmla="*/ 5050965 h 13918729"/>
              <a:gd name="connsiteX84" fmla="*/ 3047815 w 14872757"/>
              <a:gd name="connsiteY84" fmla="*/ 2930065 h 13918729"/>
              <a:gd name="connsiteX85" fmla="*/ 1676215 w 14872757"/>
              <a:gd name="connsiteY85" fmla="*/ 2536365 h 13918729"/>
              <a:gd name="connsiteX86" fmla="*/ 2984315 w 14872757"/>
              <a:gd name="connsiteY86" fmla="*/ 1406065 h 13918729"/>
              <a:gd name="connsiteX87" fmla="*/ 4152715 w 14872757"/>
              <a:gd name="connsiteY87" fmla="*/ 936165 h 13918729"/>
              <a:gd name="connsiteX88" fmla="*/ 4241615 w 14872757"/>
              <a:gd name="connsiteY88" fmla="*/ 1685465 h 13918729"/>
              <a:gd name="connsiteX89" fmla="*/ 5905315 w 14872757"/>
              <a:gd name="connsiteY89" fmla="*/ 148765 h 13918729"/>
              <a:gd name="connsiteX90" fmla="*/ 6753784 w 14872757"/>
              <a:gd name="connsiteY90" fmla="*/ 11 h 13918729"/>
              <a:gd name="connsiteX0" fmla="*/ 9100194 w 14872757"/>
              <a:gd name="connsiteY0" fmla="*/ 7992216 h 14087327"/>
              <a:gd name="connsiteX1" fmla="*/ 7664266 w 14872757"/>
              <a:gd name="connsiteY1" fmla="*/ 8130716 h 14087327"/>
              <a:gd name="connsiteX2" fmla="*/ 6593298 w 14872757"/>
              <a:gd name="connsiteY2" fmla="*/ 8740689 h 14087327"/>
              <a:gd name="connsiteX3" fmla="*/ 6519553 w 14872757"/>
              <a:gd name="connsiteY3" fmla="*/ 8836109 h 14087327"/>
              <a:gd name="connsiteX4" fmla="*/ 6603817 w 14872757"/>
              <a:gd name="connsiteY4" fmla="*/ 8949865 h 14087327"/>
              <a:gd name="connsiteX5" fmla="*/ 7937317 w 14872757"/>
              <a:gd name="connsiteY5" fmla="*/ 8581565 h 14087327"/>
              <a:gd name="connsiteX6" fmla="*/ 9648208 w 14872757"/>
              <a:gd name="connsiteY6" fmla="*/ 8219975 h 14087327"/>
              <a:gd name="connsiteX7" fmla="*/ 9847263 w 14872757"/>
              <a:gd name="connsiteY7" fmla="*/ 8181563 h 14087327"/>
              <a:gd name="connsiteX8" fmla="*/ 9814794 w 14872757"/>
              <a:gd name="connsiteY8" fmla="*/ 8045844 h 14087327"/>
              <a:gd name="connsiteX9" fmla="*/ 9631309 w 14872757"/>
              <a:gd name="connsiteY9" fmla="*/ 8021197 h 14087327"/>
              <a:gd name="connsiteX10" fmla="*/ 9100194 w 14872757"/>
              <a:gd name="connsiteY10" fmla="*/ 7992216 h 14087327"/>
              <a:gd name="connsiteX11" fmla="*/ 12994457 w 14872757"/>
              <a:gd name="connsiteY11" fmla="*/ 7209964 h 14087327"/>
              <a:gd name="connsiteX12" fmla="*/ 11876857 w 14872757"/>
              <a:gd name="connsiteY12" fmla="*/ 8063404 h 14087327"/>
              <a:gd name="connsiteX13" fmla="*/ 11000557 w 14872757"/>
              <a:gd name="connsiteY13" fmla="*/ 8204692 h 14087327"/>
              <a:gd name="connsiteX14" fmla="*/ 10879514 w 14872757"/>
              <a:gd name="connsiteY14" fmla="*/ 8206692 h 14087327"/>
              <a:gd name="connsiteX15" fmla="*/ 12089381 w 14872757"/>
              <a:gd name="connsiteY15" fmla="*/ 8283062 h 14087327"/>
              <a:gd name="connsiteX16" fmla="*/ 12073707 w 14872757"/>
              <a:gd name="connsiteY16" fmla="*/ 8263429 h 14087327"/>
              <a:gd name="connsiteX17" fmla="*/ 12994457 w 14872757"/>
              <a:gd name="connsiteY17" fmla="*/ 7209964 h 14087327"/>
              <a:gd name="connsiteX18" fmla="*/ 6753784 w 14872757"/>
              <a:gd name="connsiteY18" fmla="*/ 11 h 14087327"/>
              <a:gd name="connsiteX19" fmla="*/ 8292915 w 14872757"/>
              <a:gd name="connsiteY19" fmla="*/ 390065 h 14087327"/>
              <a:gd name="connsiteX20" fmla="*/ 7759515 w 14872757"/>
              <a:gd name="connsiteY20" fmla="*/ 1215565 h 14087327"/>
              <a:gd name="connsiteX21" fmla="*/ 6413315 w 14872757"/>
              <a:gd name="connsiteY21" fmla="*/ 1545765 h 14087327"/>
              <a:gd name="connsiteX22" fmla="*/ 4889315 w 14872757"/>
              <a:gd name="connsiteY22" fmla="*/ 3272965 h 14087327"/>
              <a:gd name="connsiteX23" fmla="*/ 3873315 w 14872757"/>
              <a:gd name="connsiteY23" fmla="*/ 4149265 h 14087327"/>
              <a:gd name="connsiteX24" fmla="*/ 1917515 w 14872757"/>
              <a:gd name="connsiteY24" fmla="*/ 5393865 h 14087327"/>
              <a:gd name="connsiteX25" fmla="*/ 1866715 w 14872757"/>
              <a:gd name="connsiteY25" fmla="*/ 6333665 h 14087327"/>
              <a:gd name="connsiteX26" fmla="*/ 2031816 w 14872757"/>
              <a:gd name="connsiteY26" fmla="*/ 6803566 h 14087327"/>
              <a:gd name="connsiteX27" fmla="*/ 4013016 w 14872757"/>
              <a:gd name="connsiteY27" fmla="*/ 4530266 h 14087327"/>
              <a:gd name="connsiteX28" fmla="*/ 5473516 w 14872757"/>
              <a:gd name="connsiteY28" fmla="*/ 3374566 h 14087327"/>
              <a:gd name="connsiteX29" fmla="*/ 6984816 w 14872757"/>
              <a:gd name="connsiteY29" fmla="*/ 2002966 h 14087327"/>
              <a:gd name="connsiteX30" fmla="*/ 8927916 w 14872757"/>
              <a:gd name="connsiteY30" fmla="*/ 517066 h 14087327"/>
              <a:gd name="connsiteX31" fmla="*/ 10655116 w 14872757"/>
              <a:gd name="connsiteY31" fmla="*/ 859966 h 14087327"/>
              <a:gd name="connsiteX32" fmla="*/ 11709216 w 14872757"/>
              <a:gd name="connsiteY32" fmla="*/ 1736266 h 14087327"/>
              <a:gd name="connsiteX33" fmla="*/ 11785416 w 14872757"/>
              <a:gd name="connsiteY33" fmla="*/ 2218866 h 14087327"/>
              <a:gd name="connsiteX34" fmla="*/ 11595940 w 14872757"/>
              <a:gd name="connsiteY34" fmla="*/ 2522027 h 14087327"/>
              <a:gd name="connsiteX35" fmla="*/ 11683816 w 14872757"/>
              <a:gd name="connsiteY35" fmla="*/ 2653841 h 14087327"/>
              <a:gd name="connsiteX36" fmla="*/ 12436291 w 14872757"/>
              <a:gd name="connsiteY36" fmla="*/ 2625266 h 14087327"/>
              <a:gd name="connsiteX37" fmla="*/ 14026966 w 14872757"/>
              <a:gd name="connsiteY37" fmla="*/ 6178091 h 14087327"/>
              <a:gd name="connsiteX38" fmla="*/ 12985567 w 14872757"/>
              <a:gd name="connsiteY38" fmla="*/ 6238415 h 14087327"/>
              <a:gd name="connsiteX39" fmla="*/ 12795066 w 14872757"/>
              <a:gd name="connsiteY39" fmla="*/ 6003466 h 14087327"/>
              <a:gd name="connsiteX40" fmla="*/ 11007541 w 14872757"/>
              <a:gd name="connsiteY40" fmla="*/ 4711241 h 14087327"/>
              <a:gd name="connsiteX41" fmla="*/ 9450706 w 14872757"/>
              <a:gd name="connsiteY41" fmla="*/ 6052961 h 14087327"/>
              <a:gd name="connsiteX42" fmla="*/ 9423044 w 14872757"/>
              <a:gd name="connsiteY42" fmla="*/ 6178604 h 14087327"/>
              <a:gd name="connsiteX43" fmla="*/ 9489257 w 14872757"/>
              <a:gd name="connsiteY43" fmla="*/ 6224444 h 14087327"/>
              <a:gd name="connsiteX44" fmla="*/ 10931977 w 14872757"/>
              <a:gd name="connsiteY44" fmla="*/ 5208444 h 14087327"/>
              <a:gd name="connsiteX45" fmla="*/ 12476297 w 14872757"/>
              <a:gd name="connsiteY45" fmla="*/ 6834044 h 14087327"/>
              <a:gd name="connsiteX46" fmla="*/ 12737282 w 14872757"/>
              <a:gd name="connsiteY46" fmla="*/ 6376209 h 14087327"/>
              <a:gd name="connsiteX47" fmla="*/ 13258617 w 14872757"/>
              <a:gd name="connsiteY47" fmla="*/ 6488604 h 14087327"/>
              <a:gd name="connsiteX48" fmla="*/ 13319577 w 14872757"/>
              <a:gd name="connsiteY48" fmla="*/ 6925484 h 14087327"/>
              <a:gd name="connsiteX49" fmla="*/ 13370377 w 14872757"/>
              <a:gd name="connsiteY49" fmla="*/ 6422564 h 14087327"/>
              <a:gd name="connsiteX50" fmla="*/ 14345737 w 14872757"/>
              <a:gd name="connsiteY50" fmla="*/ 6437804 h 14087327"/>
              <a:gd name="connsiteX51" fmla="*/ 14853737 w 14872757"/>
              <a:gd name="connsiteY51" fmla="*/ 7453804 h 14087327"/>
              <a:gd name="connsiteX52" fmla="*/ 13343227 w 14872757"/>
              <a:gd name="connsiteY52" fmla="*/ 9581285 h 14087327"/>
              <a:gd name="connsiteX53" fmla="*/ 13209811 w 14872757"/>
              <a:gd name="connsiteY53" fmla="*/ 9647457 h 14087327"/>
              <a:gd name="connsiteX54" fmla="*/ 13191446 w 14872757"/>
              <a:gd name="connsiteY54" fmla="*/ 9697181 h 14087327"/>
              <a:gd name="connsiteX55" fmla="*/ 13341167 w 14872757"/>
              <a:gd name="connsiteY55" fmla="*/ 9838865 h 14087327"/>
              <a:gd name="connsiteX56" fmla="*/ 13512617 w 14872757"/>
              <a:gd name="connsiteY56" fmla="*/ 10442115 h 14087327"/>
              <a:gd name="connsiteX57" fmla="*/ 10242367 w 14872757"/>
              <a:gd name="connsiteY57" fmla="*/ 11578765 h 14087327"/>
              <a:gd name="connsiteX58" fmla="*/ 9880417 w 14872757"/>
              <a:gd name="connsiteY58" fmla="*/ 11019965 h 14087327"/>
              <a:gd name="connsiteX59" fmla="*/ 8756467 w 14872757"/>
              <a:gd name="connsiteY59" fmla="*/ 9654715 h 14087327"/>
              <a:gd name="connsiteX60" fmla="*/ 8184967 w 14872757"/>
              <a:gd name="connsiteY60" fmla="*/ 9559465 h 14087327"/>
              <a:gd name="connsiteX61" fmla="*/ 8318317 w 14872757"/>
              <a:gd name="connsiteY61" fmla="*/ 9845215 h 14087327"/>
              <a:gd name="connsiteX62" fmla="*/ 8927917 w 14872757"/>
              <a:gd name="connsiteY62" fmla="*/ 10613565 h 14087327"/>
              <a:gd name="connsiteX63" fmla="*/ 9759767 w 14872757"/>
              <a:gd name="connsiteY63" fmla="*/ 11680365 h 14087327"/>
              <a:gd name="connsiteX64" fmla="*/ 10509067 w 14872757"/>
              <a:gd name="connsiteY64" fmla="*/ 12899565 h 14087327"/>
              <a:gd name="connsiteX65" fmla="*/ 9232717 w 14872757"/>
              <a:gd name="connsiteY65" fmla="*/ 13725065 h 14087327"/>
              <a:gd name="connsiteX66" fmla="*/ 7797617 w 14872757"/>
              <a:gd name="connsiteY66" fmla="*/ 11781965 h 14087327"/>
              <a:gd name="connsiteX67" fmla="*/ 7448367 w 14872757"/>
              <a:gd name="connsiteY67" fmla="*/ 11496215 h 14087327"/>
              <a:gd name="connsiteX68" fmla="*/ 7645217 w 14872757"/>
              <a:gd name="connsiteY68" fmla="*/ 11172365 h 14087327"/>
              <a:gd name="connsiteX69" fmla="*/ 8102417 w 14872757"/>
              <a:gd name="connsiteY69" fmla="*/ 11254915 h 14087327"/>
              <a:gd name="connsiteX70" fmla="*/ 7829367 w 14872757"/>
              <a:gd name="connsiteY70" fmla="*/ 10931065 h 14087327"/>
              <a:gd name="connsiteX71" fmla="*/ 5513510 w 14872757"/>
              <a:gd name="connsiteY71" fmla="*/ 10389453 h 14087327"/>
              <a:gd name="connsiteX72" fmla="*/ 4330515 w 14872757"/>
              <a:gd name="connsiteY72" fmla="*/ 9283241 h 14087327"/>
              <a:gd name="connsiteX73" fmla="*/ 4930590 w 14872757"/>
              <a:gd name="connsiteY73" fmla="*/ 6911516 h 14087327"/>
              <a:gd name="connsiteX74" fmla="*/ 7235641 w 14872757"/>
              <a:gd name="connsiteY74" fmla="*/ 6254291 h 14087327"/>
              <a:gd name="connsiteX75" fmla="*/ 10035991 w 14872757"/>
              <a:gd name="connsiteY75" fmla="*/ 3558716 h 14087327"/>
              <a:gd name="connsiteX76" fmla="*/ 9816916 w 14872757"/>
              <a:gd name="connsiteY76" fmla="*/ 3434891 h 14087327"/>
              <a:gd name="connsiteX77" fmla="*/ 9837791 w 14872757"/>
              <a:gd name="connsiteY77" fmla="*/ 3423546 h 14087327"/>
              <a:gd name="connsiteX78" fmla="*/ 9737782 w 14872757"/>
              <a:gd name="connsiteY78" fmla="*/ 3435193 h 14087327"/>
              <a:gd name="connsiteX79" fmla="*/ 6883216 w 14872757"/>
              <a:gd name="connsiteY79" fmla="*/ 5749466 h 14087327"/>
              <a:gd name="connsiteX80" fmla="*/ 3759016 w 14872757"/>
              <a:gd name="connsiteY80" fmla="*/ 8543466 h 14087327"/>
              <a:gd name="connsiteX81" fmla="*/ 177616 w 14872757"/>
              <a:gd name="connsiteY81" fmla="*/ 6574966 h 14087327"/>
              <a:gd name="connsiteX82" fmla="*/ 193242 w 14872757"/>
              <a:gd name="connsiteY82" fmla="*/ 6572180 h 14087327"/>
              <a:gd name="connsiteX83" fmla="*/ 76015 w 14872757"/>
              <a:gd name="connsiteY83" fmla="*/ 5050965 h 14087327"/>
              <a:gd name="connsiteX84" fmla="*/ 3047815 w 14872757"/>
              <a:gd name="connsiteY84" fmla="*/ 2930065 h 14087327"/>
              <a:gd name="connsiteX85" fmla="*/ 1676215 w 14872757"/>
              <a:gd name="connsiteY85" fmla="*/ 2536365 h 14087327"/>
              <a:gd name="connsiteX86" fmla="*/ 2984315 w 14872757"/>
              <a:gd name="connsiteY86" fmla="*/ 1406065 h 14087327"/>
              <a:gd name="connsiteX87" fmla="*/ 4152715 w 14872757"/>
              <a:gd name="connsiteY87" fmla="*/ 936165 h 14087327"/>
              <a:gd name="connsiteX88" fmla="*/ 4241615 w 14872757"/>
              <a:gd name="connsiteY88" fmla="*/ 1685465 h 14087327"/>
              <a:gd name="connsiteX89" fmla="*/ 5905315 w 14872757"/>
              <a:gd name="connsiteY89" fmla="*/ 148765 h 14087327"/>
              <a:gd name="connsiteX90" fmla="*/ 6753784 w 14872757"/>
              <a:gd name="connsiteY90" fmla="*/ 11 h 14087327"/>
              <a:gd name="connsiteX0" fmla="*/ 9100194 w 14872757"/>
              <a:gd name="connsiteY0" fmla="*/ 7992216 h 14247527"/>
              <a:gd name="connsiteX1" fmla="*/ 7664266 w 14872757"/>
              <a:gd name="connsiteY1" fmla="*/ 8130716 h 14247527"/>
              <a:gd name="connsiteX2" fmla="*/ 6593298 w 14872757"/>
              <a:gd name="connsiteY2" fmla="*/ 8740689 h 14247527"/>
              <a:gd name="connsiteX3" fmla="*/ 6519553 w 14872757"/>
              <a:gd name="connsiteY3" fmla="*/ 8836109 h 14247527"/>
              <a:gd name="connsiteX4" fmla="*/ 6603817 w 14872757"/>
              <a:gd name="connsiteY4" fmla="*/ 8949865 h 14247527"/>
              <a:gd name="connsiteX5" fmla="*/ 7937317 w 14872757"/>
              <a:gd name="connsiteY5" fmla="*/ 8581565 h 14247527"/>
              <a:gd name="connsiteX6" fmla="*/ 9648208 w 14872757"/>
              <a:gd name="connsiteY6" fmla="*/ 8219975 h 14247527"/>
              <a:gd name="connsiteX7" fmla="*/ 9847263 w 14872757"/>
              <a:gd name="connsiteY7" fmla="*/ 8181563 h 14247527"/>
              <a:gd name="connsiteX8" fmla="*/ 9814794 w 14872757"/>
              <a:gd name="connsiteY8" fmla="*/ 8045844 h 14247527"/>
              <a:gd name="connsiteX9" fmla="*/ 9631309 w 14872757"/>
              <a:gd name="connsiteY9" fmla="*/ 8021197 h 14247527"/>
              <a:gd name="connsiteX10" fmla="*/ 9100194 w 14872757"/>
              <a:gd name="connsiteY10" fmla="*/ 7992216 h 14247527"/>
              <a:gd name="connsiteX11" fmla="*/ 12994457 w 14872757"/>
              <a:gd name="connsiteY11" fmla="*/ 7209964 h 14247527"/>
              <a:gd name="connsiteX12" fmla="*/ 11876857 w 14872757"/>
              <a:gd name="connsiteY12" fmla="*/ 8063404 h 14247527"/>
              <a:gd name="connsiteX13" fmla="*/ 11000557 w 14872757"/>
              <a:gd name="connsiteY13" fmla="*/ 8204692 h 14247527"/>
              <a:gd name="connsiteX14" fmla="*/ 10879514 w 14872757"/>
              <a:gd name="connsiteY14" fmla="*/ 8206692 h 14247527"/>
              <a:gd name="connsiteX15" fmla="*/ 12089381 w 14872757"/>
              <a:gd name="connsiteY15" fmla="*/ 8283062 h 14247527"/>
              <a:gd name="connsiteX16" fmla="*/ 12073707 w 14872757"/>
              <a:gd name="connsiteY16" fmla="*/ 8263429 h 14247527"/>
              <a:gd name="connsiteX17" fmla="*/ 12994457 w 14872757"/>
              <a:gd name="connsiteY17" fmla="*/ 7209964 h 14247527"/>
              <a:gd name="connsiteX18" fmla="*/ 6753784 w 14872757"/>
              <a:gd name="connsiteY18" fmla="*/ 11 h 14247527"/>
              <a:gd name="connsiteX19" fmla="*/ 8292915 w 14872757"/>
              <a:gd name="connsiteY19" fmla="*/ 390065 h 14247527"/>
              <a:gd name="connsiteX20" fmla="*/ 7759515 w 14872757"/>
              <a:gd name="connsiteY20" fmla="*/ 1215565 h 14247527"/>
              <a:gd name="connsiteX21" fmla="*/ 6413315 w 14872757"/>
              <a:gd name="connsiteY21" fmla="*/ 1545765 h 14247527"/>
              <a:gd name="connsiteX22" fmla="*/ 4889315 w 14872757"/>
              <a:gd name="connsiteY22" fmla="*/ 3272965 h 14247527"/>
              <a:gd name="connsiteX23" fmla="*/ 3873315 w 14872757"/>
              <a:gd name="connsiteY23" fmla="*/ 4149265 h 14247527"/>
              <a:gd name="connsiteX24" fmla="*/ 1917515 w 14872757"/>
              <a:gd name="connsiteY24" fmla="*/ 5393865 h 14247527"/>
              <a:gd name="connsiteX25" fmla="*/ 1866715 w 14872757"/>
              <a:gd name="connsiteY25" fmla="*/ 6333665 h 14247527"/>
              <a:gd name="connsiteX26" fmla="*/ 2031816 w 14872757"/>
              <a:gd name="connsiteY26" fmla="*/ 6803566 h 14247527"/>
              <a:gd name="connsiteX27" fmla="*/ 4013016 w 14872757"/>
              <a:gd name="connsiteY27" fmla="*/ 4530266 h 14247527"/>
              <a:gd name="connsiteX28" fmla="*/ 5473516 w 14872757"/>
              <a:gd name="connsiteY28" fmla="*/ 3374566 h 14247527"/>
              <a:gd name="connsiteX29" fmla="*/ 6984816 w 14872757"/>
              <a:gd name="connsiteY29" fmla="*/ 2002966 h 14247527"/>
              <a:gd name="connsiteX30" fmla="*/ 8927916 w 14872757"/>
              <a:gd name="connsiteY30" fmla="*/ 517066 h 14247527"/>
              <a:gd name="connsiteX31" fmla="*/ 10655116 w 14872757"/>
              <a:gd name="connsiteY31" fmla="*/ 859966 h 14247527"/>
              <a:gd name="connsiteX32" fmla="*/ 11709216 w 14872757"/>
              <a:gd name="connsiteY32" fmla="*/ 1736266 h 14247527"/>
              <a:gd name="connsiteX33" fmla="*/ 11785416 w 14872757"/>
              <a:gd name="connsiteY33" fmla="*/ 2218866 h 14247527"/>
              <a:gd name="connsiteX34" fmla="*/ 11595940 w 14872757"/>
              <a:gd name="connsiteY34" fmla="*/ 2522027 h 14247527"/>
              <a:gd name="connsiteX35" fmla="*/ 11683816 w 14872757"/>
              <a:gd name="connsiteY35" fmla="*/ 2653841 h 14247527"/>
              <a:gd name="connsiteX36" fmla="*/ 12436291 w 14872757"/>
              <a:gd name="connsiteY36" fmla="*/ 2625266 h 14247527"/>
              <a:gd name="connsiteX37" fmla="*/ 14026966 w 14872757"/>
              <a:gd name="connsiteY37" fmla="*/ 6178091 h 14247527"/>
              <a:gd name="connsiteX38" fmla="*/ 12985567 w 14872757"/>
              <a:gd name="connsiteY38" fmla="*/ 6238415 h 14247527"/>
              <a:gd name="connsiteX39" fmla="*/ 12795066 w 14872757"/>
              <a:gd name="connsiteY39" fmla="*/ 6003466 h 14247527"/>
              <a:gd name="connsiteX40" fmla="*/ 11007541 w 14872757"/>
              <a:gd name="connsiteY40" fmla="*/ 4711241 h 14247527"/>
              <a:gd name="connsiteX41" fmla="*/ 9450706 w 14872757"/>
              <a:gd name="connsiteY41" fmla="*/ 6052961 h 14247527"/>
              <a:gd name="connsiteX42" fmla="*/ 9423044 w 14872757"/>
              <a:gd name="connsiteY42" fmla="*/ 6178604 h 14247527"/>
              <a:gd name="connsiteX43" fmla="*/ 9489257 w 14872757"/>
              <a:gd name="connsiteY43" fmla="*/ 6224444 h 14247527"/>
              <a:gd name="connsiteX44" fmla="*/ 10931977 w 14872757"/>
              <a:gd name="connsiteY44" fmla="*/ 5208444 h 14247527"/>
              <a:gd name="connsiteX45" fmla="*/ 12476297 w 14872757"/>
              <a:gd name="connsiteY45" fmla="*/ 6834044 h 14247527"/>
              <a:gd name="connsiteX46" fmla="*/ 12737282 w 14872757"/>
              <a:gd name="connsiteY46" fmla="*/ 6376209 h 14247527"/>
              <a:gd name="connsiteX47" fmla="*/ 13258617 w 14872757"/>
              <a:gd name="connsiteY47" fmla="*/ 6488604 h 14247527"/>
              <a:gd name="connsiteX48" fmla="*/ 13319577 w 14872757"/>
              <a:gd name="connsiteY48" fmla="*/ 6925484 h 14247527"/>
              <a:gd name="connsiteX49" fmla="*/ 13370377 w 14872757"/>
              <a:gd name="connsiteY49" fmla="*/ 6422564 h 14247527"/>
              <a:gd name="connsiteX50" fmla="*/ 14345737 w 14872757"/>
              <a:gd name="connsiteY50" fmla="*/ 6437804 h 14247527"/>
              <a:gd name="connsiteX51" fmla="*/ 14853737 w 14872757"/>
              <a:gd name="connsiteY51" fmla="*/ 7453804 h 14247527"/>
              <a:gd name="connsiteX52" fmla="*/ 13343227 w 14872757"/>
              <a:gd name="connsiteY52" fmla="*/ 9581285 h 14247527"/>
              <a:gd name="connsiteX53" fmla="*/ 13209811 w 14872757"/>
              <a:gd name="connsiteY53" fmla="*/ 9647457 h 14247527"/>
              <a:gd name="connsiteX54" fmla="*/ 13191446 w 14872757"/>
              <a:gd name="connsiteY54" fmla="*/ 9697181 h 14247527"/>
              <a:gd name="connsiteX55" fmla="*/ 13341167 w 14872757"/>
              <a:gd name="connsiteY55" fmla="*/ 9838865 h 14247527"/>
              <a:gd name="connsiteX56" fmla="*/ 13512617 w 14872757"/>
              <a:gd name="connsiteY56" fmla="*/ 10442115 h 14247527"/>
              <a:gd name="connsiteX57" fmla="*/ 10242367 w 14872757"/>
              <a:gd name="connsiteY57" fmla="*/ 11578765 h 14247527"/>
              <a:gd name="connsiteX58" fmla="*/ 9880417 w 14872757"/>
              <a:gd name="connsiteY58" fmla="*/ 11019965 h 14247527"/>
              <a:gd name="connsiteX59" fmla="*/ 8756467 w 14872757"/>
              <a:gd name="connsiteY59" fmla="*/ 9654715 h 14247527"/>
              <a:gd name="connsiteX60" fmla="*/ 8184967 w 14872757"/>
              <a:gd name="connsiteY60" fmla="*/ 9559465 h 14247527"/>
              <a:gd name="connsiteX61" fmla="*/ 8318317 w 14872757"/>
              <a:gd name="connsiteY61" fmla="*/ 9845215 h 14247527"/>
              <a:gd name="connsiteX62" fmla="*/ 8927917 w 14872757"/>
              <a:gd name="connsiteY62" fmla="*/ 10613565 h 14247527"/>
              <a:gd name="connsiteX63" fmla="*/ 9759767 w 14872757"/>
              <a:gd name="connsiteY63" fmla="*/ 11680365 h 14247527"/>
              <a:gd name="connsiteX64" fmla="*/ 10509067 w 14872757"/>
              <a:gd name="connsiteY64" fmla="*/ 12899565 h 14247527"/>
              <a:gd name="connsiteX65" fmla="*/ 9232717 w 14872757"/>
              <a:gd name="connsiteY65" fmla="*/ 13725065 h 14247527"/>
              <a:gd name="connsiteX66" fmla="*/ 7797617 w 14872757"/>
              <a:gd name="connsiteY66" fmla="*/ 11781965 h 14247527"/>
              <a:gd name="connsiteX67" fmla="*/ 7448367 w 14872757"/>
              <a:gd name="connsiteY67" fmla="*/ 11496215 h 14247527"/>
              <a:gd name="connsiteX68" fmla="*/ 7645217 w 14872757"/>
              <a:gd name="connsiteY68" fmla="*/ 11172365 h 14247527"/>
              <a:gd name="connsiteX69" fmla="*/ 8102417 w 14872757"/>
              <a:gd name="connsiteY69" fmla="*/ 11254915 h 14247527"/>
              <a:gd name="connsiteX70" fmla="*/ 7829367 w 14872757"/>
              <a:gd name="connsiteY70" fmla="*/ 10931065 h 14247527"/>
              <a:gd name="connsiteX71" fmla="*/ 5513510 w 14872757"/>
              <a:gd name="connsiteY71" fmla="*/ 10389453 h 14247527"/>
              <a:gd name="connsiteX72" fmla="*/ 4330515 w 14872757"/>
              <a:gd name="connsiteY72" fmla="*/ 9283241 h 14247527"/>
              <a:gd name="connsiteX73" fmla="*/ 4930590 w 14872757"/>
              <a:gd name="connsiteY73" fmla="*/ 6911516 h 14247527"/>
              <a:gd name="connsiteX74" fmla="*/ 7235641 w 14872757"/>
              <a:gd name="connsiteY74" fmla="*/ 6254291 h 14247527"/>
              <a:gd name="connsiteX75" fmla="*/ 10035991 w 14872757"/>
              <a:gd name="connsiteY75" fmla="*/ 3558716 h 14247527"/>
              <a:gd name="connsiteX76" fmla="*/ 9816916 w 14872757"/>
              <a:gd name="connsiteY76" fmla="*/ 3434891 h 14247527"/>
              <a:gd name="connsiteX77" fmla="*/ 9837791 w 14872757"/>
              <a:gd name="connsiteY77" fmla="*/ 3423546 h 14247527"/>
              <a:gd name="connsiteX78" fmla="*/ 9737782 w 14872757"/>
              <a:gd name="connsiteY78" fmla="*/ 3435193 h 14247527"/>
              <a:gd name="connsiteX79" fmla="*/ 6883216 w 14872757"/>
              <a:gd name="connsiteY79" fmla="*/ 5749466 h 14247527"/>
              <a:gd name="connsiteX80" fmla="*/ 3759016 w 14872757"/>
              <a:gd name="connsiteY80" fmla="*/ 8543466 h 14247527"/>
              <a:gd name="connsiteX81" fmla="*/ 177616 w 14872757"/>
              <a:gd name="connsiteY81" fmla="*/ 6574966 h 14247527"/>
              <a:gd name="connsiteX82" fmla="*/ 193242 w 14872757"/>
              <a:gd name="connsiteY82" fmla="*/ 6572180 h 14247527"/>
              <a:gd name="connsiteX83" fmla="*/ 76015 w 14872757"/>
              <a:gd name="connsiteY83" fmla="*/ 5050965 h 14247527"/>
              <a:gd name="connsiteX84" fmla="*/ 3047815 w 14872757"/>
              <a:gd name="connsiteY84" fmla="*/ 2930065 h 14247527"/>
              <a:gd name="connsiteX85" fmla="*/ 1676215 w 14872757"/>
              <a:gd name="connsiteY85" fmla="*/ 2536365 h 14247527"/>
              <a:gd name="connsiteX86" fmla="*/ 2984315 w 14872757"/>
              <a:gd name="connsiteY86" fmla="*/ 1406065 h 14247527"/>
              <a:gd name="connsiteX87" fmla="*/ 4152715 w 14872757"/>
              <a:gd name="connsiteY87" fmla="*/ 936165 h 14247527"/>
              <a:gd name="connsiteX88" fmla="*/ 4241615 w 14872757"/>
              <a:gd name="connsiteY88" fmla="*/ 1685465 h 14247527"/>
              <a:gd name="connsiteX89" fmla="*/ 5905315 w 14872757"/>
              <a:gd name="connsiteY89" fmla="*/ 148765 h 14247527"/>
              <a:gd name="connsiteX90" fmla="*/ 6753784 w 14872757"/>
              <a:gd name="connsiteY90" fmla="*/ 11 h 14247527"/>
              <a:gd name="connsiteX0" fmla="*/ 9100194 w 14872757"/>
              <a:gd name="connsiteY0" fmla="*/ 7992216 h 14250631"/>
              <a:gd name="connsiteX1" fmla="*/ 7664266 w 14872757"/>
              <a:gd name="connsiteY1" fmla="*/ 8130716 h 14250631"/>
              <a:gd name="connsiteX2" fmla="*/ 6593298 w 14872757"/>
              <a:gd name="connsiteY2" fmla="*/ 8740689 h 14250631"/>
              <a:gd name="connsiteX3" fmla="*/ 6519553 w 14872757"/>
              <a:gd name="connsiteY3" fmla="*/ 8836109 h 14250631"/>
              <a:gd name="connsiteX4" fmla="*/ 6603817 w 14872757"/>
              <a:gd name="connsiteY4" fmla="*/ 8949865 h 14250631"/>
              <a:gd name="connsiteX5" fmla="*/ 7937317 w 14872757"/>
              <a:gd name="connsiteY5" fmla="*/ 8581565 h 14250631"/>
              <a:gd name="connsiteX6" fmla="*/ 9648208 w 14872757"/>
              <a:gd name="connsiteY6" fmla="*/ 8219975 h 14250631"/>
              <a:gd name="connsiteX7" fmla="*/ 9847263 w 14872757"/>
              <a:gd name="connsiteY7" fmla="*/ 8181563 h 14250631"/>
              <a:gd name="connsiteX8" fmla="*/ 9814794 w 14872757"/>
              <a:gd name="connsiteY8" fmla="*/ 8045844 h 14250631"/>
              <a:gd name="connsiteX9" fmla="*/ 9631309 w 14872757"/>
              <a:gd name="connsiteY9" fmla="*/ 8021197 h 14250631"/>
              <a:gd name="connsiteX10" fmla="*/ 9100194 w 14872757"/>
              <a:gd name="connsiteY10" fmla="*/ 7992216 h 14250631"/>
              <a:gd name="connsiteX11" fmla="*/ 12994457 w 14872757"/>
              <a:gd name="connsiteY11" fmla="*/ 7209964 h 14250631"/>
              <a:gd name="connsiteX12" fmla="*/ 11876857 w 14872757"/>
              <a:gd name="connsiteY12" fmla="*/ 8063404 h 14250631"/>
              <a:gd name="connsiteX13" fmla="*/ 11000557 w 14872757"/>
              <a:gd name="connsiteY13" fmla="*/ 8204692 h 14250631"/>
              <a:gd name="connsiteX14" fmla="*/ 10879514 w 14872757"/>
              <a:gd name="connsiteY14" fmla="*/ 8206692 h 14250631"/>
              <a:gd name="connsiteX15" fmla="*/ 12089381 w 14872757"/>
              <a:gd name="connsiteY15" fmla="*/ 8283062 h 14250631"/>
              <a:gd name="connsiteX16" fmla="*/ 12073707 w 14872757"/>
              <a:gd name="connsiteY16" fmla="*/ 8263429 h 14250631"/>
              <a:gd name="connsiteX17" fmla="*/ 12994457 w 14872757"/>
              <a:gd name="connsiteY17" fmla="*/ 7209964 h 14250631"/>
              <a:gd name="connsiteX18" fmla="*/ 6753784 w 14872757"/>
              <a:gd name="connsiteY18" fmla="*/ 11 h 14250631"/>
              <a:gd name="connsiteX19" fmla="*/ 8292915 w 14872757"/>
              <a:gd name="connsiteY19" fmla="*/ 390065 h 14250631"/>
              <a:gd name="connsiteX20" fmla="*/ 7759515 w 14872757"/>
              <a:gd name="connsiteY20" fmla="*/ 1215565 h 14250631"/>
              <a:gd name="connsiteX21" fmla="*/ 6413315 w 14872757"/>
              <a:gd name="connsiteY21" fmla="*/ 1545765 h 14250631"/>
              <a:gd name="connsiteX22" fmla="*/ 4889315 w 14872757"/>
              <a:gd name="connsiteY22" fmla="*/ 3272965 h 14250631"/>
              <a:gd name="connsiteX23" fmla="*/ 3873315 w 14872757"/>
              <a:gd name="connsiteY23" fmla="*/ 4149265 h 14250631"/>
              <a:gd name="connsiteX24" fmla="*/ 1917515 w 14872757"/>
              <a:gd name="connsiteY24" fmla="*/ 5393865 h 14250631"/>
              <a:gd name="connsiteX25" fmla="*/ 1866715 w 14872757"/>
              <a:gd name="connsiteY25" fmla="*/ 6333665 h 14250631"/>
              <a:gd name="connsiteX26" fmla="*/ 2031816 w 14872757"/>
              <a:gd name="connsiteY26" fmla="*/ 6803566 h 14250631"/>
              <a:gd name="connsiteX27" fmla="*/ 4013016 w 14872757"/>
              <a:gd name="connsiteY27" fmla="*/ 4530266 h 14250631"/>
              <a:gd name="connsiteX28" fmla="*/ 5473516 w 14872757"/>
              <a:gd name="connsiteY28" fmla="*/ 3374566 h 14250631"/>
              <a:gd name="connsiteX29" fmla="*/ 6984816 w 14872757"/>
              <a:gd name="connsiteY29" fmla="*/ 2002966 h 14250631"/>
              <a:gd name="connsiteX30" fmla="*/ 8927916 w 14872757"/>
              <a:gd name="connsiteY30" fmla="*/ 517066 h 14250631"/>
              <a:gd name="connsiteX31" fmla="*/ 10655116 w 14872757"/>
              <a:gd name="connsiteY31" fmla="*/ 859966 h 14250631"/>
              <a:gd name="connsiteX32" fmla="*/ 11709216 w 14872757"/>
              <a:gd name="connsiteY32" fmla="*/ 1736266 h 14250631"/>
              <a:gd name="connsiteX33" fmla="*/ 11785416 w 14872757"/>
              <a:gd name="connsiteY33" fmla="*/ 2218866 h 14250631"/>
              <a:gd name="connsiteX34" fmla="*/ 11595940 w 14872757"/>
              <a:gd name="connsiteY34" fmla="*/ 2522027 h 14250631"/>
              <a:gd name="connsiteX35" fmla="*/ 11683816 w 14872757"/>
              <a:gd name="connsiteY35" fmla="*/ 2653841 h 14250631"/>
              <a:gd name="connsiteX36" fmla="*/ 12436291 w 14872757"/>
              <a:gd name="connsiteY36" fmla="*/ 2625266 h 14250631"/>
              <a:gd name="connsiteX37" fmla="*/ 14026966 w 14872757"/>
              <a:gd name="connsiteY37" fmla="*/ 6178091 h 14250631"/>
              <a:gd name="connsiteX38" fmla="*/ 12985567 w 14872757"/>
              <a:gd name="connsiteY38" fmla="*/ 6238415 h 14250631"/>
              <a:gd name="connsiteX39" fmla="*/ 12795066 w 14872757"/>
              <a:gd name="connsiteY39" fmla="*/ 6003466 h 14250631"/>
              <a:gd name="connsiteX40" fmla="*/ 11007541 w 14872757"/>
              <a:gd name="connsiteY40" fmla="*/ 4711241 h 14250631"/>
              <a:gd name="connsiteX41" fmla="*/ 9450706 w 14872757"/>
              <a:gd name="connsiteY41" fmla="*/ 6052961 h 14250631"/>
              <a:gd name="connsiteX42" fmla="*/ 9423044 w 14872757"/>
              <a:gd name="connsiteY42" fmla="*/ 6178604 h 14250631"/>
              <a:gd name="connsiteX43" fmla="*/ 9489257 w 14872757"/>
              <a:gd name="connsiteY43" fmla="*/ 6224444 h 14250631"/>
              <a:gd name="connsiteX44" fmla="*/ 10931977 w 14872757"/>
              <a:gd name="connsiteY44" fmla="*/ 5208444 h 14250631"/>
              <a:gd name="connsiteX45" fmla="*/ 12476297 w 14872757"/>
              <a:gd name="connsiteY45" fmla="*/ 6834044 h 14250631"/>
              <a:gd name="connsiteX46" fmla="*/ 12737282 w 14872757"/>
              <a:gd name="connsiteY46" fmla="*/ 6376209 h 14250631"/>
              <a:gd name="connsiteX47" fmla="*/ 13258617 w 14872757"/>
              <a:gd name="connsiteY47" fmla="*/ 6488604 h 14250631"/>
              <a:gd name="connsiteX48" fmla="*/ 13319577 w 14872757"/>
              <a:gd name="connsiteY48" fmla="*/ 6925484 h 14250631"/>
              <a:gd name="connsiteX49" fmla="*/ 13370377 w 14872757"/>
              <a:gd name="connsiteY49" fmla="*/ 6422564 h 14250631"/>
              <a:gd name="connsiteX50" fmla="*/ 14345737 w 14872757"/>
              <a:gd name="connsiteY50" fmla="*/ 6437804 h 14250631"/>
              <a:gd name="connsiteX51" fmla="*/ 14853737 w 14872757"/>
              <a:gd name="connsiteY51" fmla="*/ 7453804 h 14250631"/>
              <a:gd name="connsiteX52" fmla="*/ 13343227 w 14872757"/>
              <a:gd name="connsiteY52" fmla="*/ 9581285 h 14250631"/>
              <a:gd name="connsiteX53" fmla="*/ 13209811 w 14872757"/>
              <a:gd name="connsiteY53" fmla="*/ 9647457 h 14250631"/>
              <a:gd name="connsiteX54" fmla="*/ 13191446 w 14872757"/>
              <a:gd name="connsiteY54" fmla="*/ 9697181 h 14250631"/>
              <a:gd name="connsiteX55" fmla="*/ 13341167 w 14872757"/>
              <a:gd name="connsiteY55" fmla="*/ 9838865 h 14250631"/>
              <a:gd name="connsiteX56" fmla="*/ 13512617 w 14872757"/>
              <a:gd name="connsiteY56" fmla="*/ 10442115 h 14250631"/>
              <a:gd name="connsiteX57" fmla="*/ 10242367 w 14872757"/>
              <a:gd name="connsiteY57" fmla="*/ 11578765 h 14250631"/>
              <a:gd name="connsiteX58" fmla="*/ 9880417 w 14872757"/>
              <a:gd name="connsiteY58" fmla="*/ 11019965 h 14250631"/>
              <a:gd name="connsiteX59" fmla="*/ 8756467 w 14872757"/>
              <a:gd name="connsiteY59" fmla="*/ 9654715 h 14250631"/>
              <a:gd name="connsiteX60" fmla="*/ 8184967 w 14872757"/>
              <a:gd name="connsiteY60" fmla="*/ 9559465 h 14250631"/>
              <a:gd name="connsiteX61" fmla="*/ 8318317 w 14872757"/>
              <a:gd name="connsiteY61" fmla="*/ 9845215 h 14250631"/>
              <a:gd name="connsiteX62" fmla="*/ 8927917 w 14872757"/>
              <a:gd name="connsiteY62" fmla="*/ 10613565 h 14250631"/>
              <a:gd name="connsiteX63" fmla="*/ 9759767 w 14872757"/>
              <a:gd name="connsiteY63" fmla="*/ 11680365 h 14250631"/>
              <a:gd name="connsiteX64" fmla="*/ 10509067 w 14872757"/>
              <a:gd name="connsiteY64" fmla="*/ 12899565 h 14250631"/>
              <a:gd name="connsiteX65" fmla="*/ 9232717 w 14872757"/>
              <a:gd name="connsiteY65" fmla="*/ 13725065 h 14250631"/>
              <a:gd name="connsiteX66" fmla="*/ 7797617 w 14872757"/>
              <a:gd name="connsiteY66" fmla="*/ 11781965 h 14250631"/>
              <a:gd name="connsiteX67" fmla="*/ 7448367 w 14872757"/>
              <a:gd name="connsiteY67" fmla="*/ 11496215 h 14250631"/>
              <a:gd name="connsiteX68" fmla="*/ 7645217 w 14872757"/>
              <a:gd name="connsiteY68" fmla="*/ 11172365 h 14250631"/>
              <a:gd name="connsiteX69" fmla="*/ 8102417 w 14872757"/>
              <a:gd name="connsiteY69" fmla="*/ 11254915 h 14250631"/>
              <a:gd name="connsiteX70" fmla="*/ 7829367 w 14872757"/>
              <a:gd name="connsiteY70" fmla="*/ 10931065 h 14250631"/>
              <a:gd name="connsiteX71" fmla="*/ 5513510 w 14872757"/>
              <a:gd name="connsiteY71" fmla="*/ 10389453 h 14250631"/>
              <a:gd name="connsiteX72" fmla="*/ 4330515 w 14872757"/>
              <a:gd name="connsiteY72" fmla="*/ 9283241 h 14250631"/>
              <a:gd name="connsiteX73" fmla="*/ 4930590 w 14872757"/>
              <a:gd name="connsiteY73" fmla="*/ 6911516 h 14250631"/>
              <a:gd name="connsiteX74" fmla="*/ 7235641 w 14872757"/>
              <a:gd name="connsiteY74" fmla="*/ 6254291 h 14250631"/>
              <a:gd name="connsiteX75" fmla="*/ 10035991 w 14872757"/>
              <a:gd name="connsiteY75" fmla="*/ 3558716 h 14250631"/>
              <a:gd name="connsiteX76" fmla="*/ 9816916 w 14872757"/>
              <a:gd name="connsiteY76" fmla="*/ 3434891 h 14250631"/>
              <a:gd name="connsiteX77" fmla="*/ 9837791 w 14872757"/>
              <a:gd name="connsiteY77" fmla="*/ 3423546 h 14250631"/>
              <a:gd name="connsiteX78" fmla="*/ 9737782 w 14872757"/>
              <a:gd name="connsiteY78" fmla="*/ 3435193 h 14250631"/>
              <a:gd name="connsiteX79" fmla="*/ 6883216 w 14872757"/>
              <a:gd name="connsiteY79" fmla="*/ 5749466 h 14250631"/>
              <a:gd name="connsiteX80" fmla="*/ 3759016 w 14872757"/>
              <a:gd name="connsiteY80" fmla="*/ 8543466 h 14250631"/>
              <a:gd name="connsiteX81" fmla="*/ 177616 w 14872757"/>
              <a:gd name="connsiteY81" fmla="*/ 6574966 h 14250631"/>
              <a:gd name="connsiteX82" fmla="*/ 193242 w 14872757"/>
              <a:gd name="connsiteY82" fmla="*/ 6572180 h 14250631"/>
              <a:gd name="connsiteX83" fmla="*/ 76015 w 14872757"/>
              <a:gd name="connsiteY83" fmla="*/ 5050965 h 14250631"/>
              <a:gd name="connsiteX84" fmla="*/ 3047815 w 14872757"/>
              <a:gd name="connsiteY84" fmla="*/ 2930065 h 14250631"/>
              <a:gd name="connsiteX85" fmla="*/ 1676215 w 14872757"/>
              <a:gd name="connsiteY85" fmla="*/ 2536365 h 14250631"/>
              <a:gd name="connsiteX86" fmla="*/ 2984315 w 14872757"/>
              <a:gd name="connsiteY86" fmla="*/ 1406065 h 14250631"/>
              <a:gd name="connsiteX87" fmla="*/ 4152715 w 14872757"/>
              <a:gd name="connsiteY87" fmla="*/ 936165 h 14250631"/>
              <a:gd name="connsiteX88" fmla="*/ 4241615 w 14872757"/>
              <a:gd name="connsiteY88" fmla="*/ 1685465 h 14250631"/>
              <a:gd name="connsiteX89" fmla="*/ 5905315 w 14872757"/>
              <a:gd name="connsiteY89" fmla="*/ 148765 h 14250631"/>
              <a:gd name="connsiteX90" fmla="*/ 6753784 w 14872757"/>
              <a:gd name="connsiteY90" fmla="*/ 11 h 14250631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  <a:gd name="connsiteX0" fmla="*/ 9100194 w 14872757"/>
              <a:gd name="connsiteY0" fmla="*/ 7992216 h 14292826"/>
              <a:gd name="connsiteX1" fmla="*/ 7664266 w 14872757"/>
              <a:gd name="connsiteY1" fmla="*/ 8130716 h 14292826"/>
              <a:gd name="connsiteX2" fmla="*/ 6593298 w 14872757"/>
              <a:gd name="connsiteY2" fmla="*/ 8740689 h 14292826"/>
              <a:gd name="connsiteX3" fmla="*/ 6519553 w 14872757"/>
              <a:gd name="connsiteY3" fmla="*/ 8836109 h 14292826"/>
              <a:gd name="connsiteX4" fmla="*/ 6603817 w 14872757"/>
              <a:gd name="connsiteY4" fmla="*/ 8949865 h 14292826"/>
              <a:gd name="connsiteX5" fmla="*/ 7937317 w 14872757"/>
              <a:gd name="connsiteY5" fmla="*/ 8581565 h 14292826"/>
              <a:gd name="connsiteX6" fmla="*/ 9648208 w 14872757"/>
              <a:gd name="connsiteY6" fmla="*/ 8219975 h 14292826"/>
              <a:gd name="connsiteX7" fmla="*/ 9847263 w 14872757"/>
              <a:gd name="connsiteY7" fmla="*/ 8181563 h 14292826"/>
              <a:gd name="connsiteX8" fmla="*/ 9814794 w 14872757"/>
              <a:gd name="connsiteY8" fmla="*/ 8045844 h 14292826"/>
              <a:gd name="connsiteX9" fmla="*/ 9631309 w 14872757"/>
              <a:gd name="connsiteY9" fmla="*/ 8021197 h 14292826"/>
              <a:gd name="connsiteX10" fmla="*/ 9100194 w 14872757"/>
              <a:gd name="connsiteY10" fmla="*/ 7992216 h 14292826"/>
              <a:gd name="connsiteX11" fmla="*/ 12994457 w 14872757"/>
              <a:gd name="connsiteY11" fmla="*/ 7209964 h 14292826"/>
              <a:gd name="connsiteX12" fmla="*/ 11876857 w 14872757"/>
              <a:gd name="connsiteY12" fmla="*/ 8063404 h 14292826"/>
              <a:gd name="connsiteX13" fmla="*/ 11000557 w 14872757"/>
              <a:gd name="connsiteY13" fmla="*/ 8204692 h 14292826"/>
              <a:gd name="connsiteX14" fmla="*/ 10879514 w 14872757"/>
              <a:gd name="connsiteY14" fmla="*/ 8206692 h 14292826"/>
              <a:gd name="connsiteX15" fmla="*/ 12089381 w 14872757"/>
              <a:gd name="connsiteY15" fmla="*/ 8283062 h 14292826"/>
              <a:gd name="connsiteX16" fmla="*/ 12073707 w 14872757"/>
              <a:gd name="connsiteY16" fmla="*/ 8263429 h 14292826"/>
              <a:gd name="connsiteX17" fmla="*/ 12994457 w 14872757"/>
              <a:gd name="connsiteY17" fmla="*/ 7209964 h 14292826"/>
              <a:gd name="connsiteX18" fmla="*/ 6753784 w 14872757"/>
              <a:gd name="connsiteY18" fmla="*/ 11 h 14292826"/>
              <a:gd name="connsiteX19" fmla="*/ 8292915 w 14872757"/>
              <a:gd name="connsiteY19" fmla="*/ 390065 h 14292826"/>
              <a:gd name="connsiteX20" fmla="*/ 7759515 w 14872757"/>
              <a:gd name="connsiteY20" fmla="*/ 1215565 h 14292826"/>
              <a:gd name="connsiteX21" fmla="*/ 6413315 w 14872757"/>
              <a:gd name="connsiteY21" fmla="*/ 1545765 h 14292826"/>
              <a:gd name="connsiteX22" fmla="*/ 4889315 w 14872757"/>
              <a:gd name="connsiteY22" fmla="*/ 3272965 h 14292826"/>
              <a:gd name="connsiteX23" fmla="*/ 3873315 w 14872757"/>
              <a:gd name="connsiteY23" fmla="*/ 4149265 h 14292826"/>
              <a:gd name="connsiteX24" fmla="*/ 1917515 w 14872757"/>
              <a:gd name="connsiteY24" fmla="*/ 5393865 h 14292826"/>
              <a:gd name="connsiteX25" fmla="*/ 1866715 w 14872757"/>
              <a:gd name="connsiteY25" fmla="*/ 6333665 h 14292826"/>
              <a:gd name="connsiteX26" fmla="*/ 2031816 w 14872757"/>
              <a:gd name="connsiteY26" fmla="*/ 6803566 h 14292826"/>
              <a:gd name="connsiteX27" fmla="*/ 4013016 w 14872757"/>
              <a:gd name="connsiteY27" fmla="*/ 4530266 h 14292826"/>
              <a:gd name="connsiteX28" fmla="*/ 5473516 w 14872757"/>
              <a:gd name="connsiteY28" fmla="*/ 3374566 h 14292826"/>
              <a:gd name="connsiteX29" fmla="*/ 6984816 w 14872757"/>
              <a:gd name="connsiteY29" fmla="*/ 2002966 h 14292826"/>
              <a:gd name="connsiteX30" fmla="*/ 8927916 w 14872757"/>
              <a:gd name="connsiteY30" fmla="*/ 517066 h 14292826"/>
              <a:gd name="connsiteX31" fmla="*/ 10655116 w 14872757"/>
              <a:gd name="connsiteY31" fmla="*/ 859966 h 14292826"/>
              <a:gd name="connsiteX32" fmla="*/ 11709216 w 14872757"/>
              <a:gd name="connsiteY32" fmla="*/ 1736266 h 14292826"/>
              <a:gd name="connsiteX33" fmla="*/ 11785416 w 14872757"/>
              <a:gd name="connsiteY33" fmla="*/ 2218866 h 14292826"/>
              <a:gd name="connsiteX34" fmla="*/ 11595940 w 14872757"/>
              <a:gd name="connsiteY34" fmla="*/ 2522027 h 14292826"/>
              <a:gd name="connsiteX35" fmla="*/ 11683816 w 14872757"/>
              <a:gd name="connsiteY35" fmla="*/ 2653841 h 14292826"/>
              <a:gd name="connsiteX36" fmla="*/ 12436291 w 14872757"/>
              <a:gd name="connsiteY36" fmla="*/ 2625266 h 14292826"/>
              <a:gd name="connsiteX37" fmla="*/ 14026966 w 14872757"/>
              <a:gd name="connsiteY37" fmla="*/ 6178091 h 14292826"/>
              <a:gd name="connsiteX38" fmla="*/ 12985567 w 14872757"/>
              <a:gd name="connsiteY38" fmla="*/ 6238415 h 14292826"/>
              <a:gd name="connsiteX39" fmla="*/ 12795066 w 14872757"/>
              <a:gd name="connsiteY39" fmla="*/ 6003466 h 14292826"/>
              <a:gd name="connsiteX40" fmla="*/ 11007541 w 14872757"/>
              <a:gd name="connsiteY40" fmla="*/ 4711241 h 14292826"/>
              <a:gd name="connsiteX41" fmla="*/ 9450706 w 14872757"/>
              <a:gd name="connsiteY41" fmla="*/ 6052961 h 14292826"/>
              <a:gd name="connsiteX42" fmla="*/ 9423044 w 14872757"/>
              <a:gd name="connsiteY42" fmla="*/ 6178604 h 14292826"/>
              <a:gd name="connsiteX43" fmla="*/ 9489257 w 14872757"/>
              <a:gd name="connsiteY43" fmla="*/ 6224444 h 14292826"/>
              <a:gd name="connsiteX44" fmla="*/ 10931977 w 14872757"/>
              <a:gd name="connsiteY44" fmla="*/ 5208444 h 14292826"/>
              <a:gd name="connsiteX45" fmla="*/ 12476297 w 14872757"/>
              <a:gd name="connsiteY45" fmla="*/ 6834044 h 14292826"/>
              <a:gd name="connsiteX46" fmla="*/ 12737282 w 14872757"/>
              <a:gd name="connsiteY46" fmla="*/ 6376209 h 14292826"/>
              <a:gd name="connsiteX47" fmla="*/ 13258617 w 14872757"/>
              <a:gd name="connsiteY47" fmla="*/ 6488604 h 14292826"/>
              <a:gd name="connsiteX48" fmla="*/ 13319577 w 14872757"/>
              <a:gd name="connsiteY48" fmla="*/ 6925484 h 14292826"/>
              <a:gd name="connsiteX49" fmla="*/ 13370377 w 14872757"/>
              <a:gd name="connsiteY49" fmla="*/ 6422564 h 14292826"/>
              <a:gd name="connsiteX50" fmla="*/ 14345737 w 14872757"/>
              <a:gd name="connsiteY50" fmla="*/ 6437804 h 14292826"/>
              <a:gd name="connsiteX51" fmla="*/ 14853737 w 14872757"/>
              <a:gd name="connsiteY51" fmla="*/ 7453804 h 14292826"/>
              <a:gd name="connsiteX52" fmla="*/ 13343227 w 14872757"/>
              <a:gd name="connsiteY52" fmla="*/ 9581285 h 14292826"/>
              <a:gd name="connsiteX53" fmla="*/ 13209811 w 14872757"/>
              <a:gd name="connsiteY53" fmla="*/ 9647457 h 14292826"/>
              <a:gd name="connsiteX54" fmla="*/ 13191446 w 14872757"/>
              <a:gd name="connsiteY54" fmla="*/ 9697181 h 14292826"/>
              <a:gd name="connsiteX55" fmla="*/ 13341167 w 14872757"/>
              <a:gd name="connsiteY55" fmla="*/ 9838865 h 14292826"/>
              <a:gd name="connsiteX56" fmla="*/ 13512617 w 14872757"/>
              <a:gd name="connsiteY56" fmla="*/ 10442115 h 14292826"/>
              <a:gd name="connsiteX57" fmla="*/ 10242367 w 14872757"/>
              <a:gd name="connsiteY57" fmla="*/ 11578765 h 14292826"/>
              <a:gd name="connsiteX58" fmla="*/ 9880417 w 14872757"/>
              <a:gd name="connsiteY58" fmla="*/ 11019965 h 14292826"/>
              <a:gd name="connsiteX59" fmla="*/ 8756467 w 14872757"/>
              <a:gd name="connsiteY59" fmla="*/ 9654715 h 14292826"/>
              <a:gd name="connsiteX60" fmla="*/ 8184967 w 14872757"/>
              <a:gd name="connsiteY60" fmla="*/ 9559465 h 14292826"/>
              <a:gd name="connsiteX61" fmla="*/ 8318317 w 14872757"/>
              <a:gd name="connsiteY61" fmla="*/ 9845215 h 14292826"/>
              <a:gd name="connsiteX62" fmla="*/ 8927917 w 14872757"/>
              <a:gd name="connsiteY62" fmla="*/ 10613565 h 14292826"/>
              <a:gd name="connsiteX63" fmla="*/ 9759767 w 14872757"/>
              <a:gd name="connsiteY63" fmla="*/ 11680365 h 14292826"/>
              <a:gd name="connsiteX64" fmla="*/ 10509067 w 14872757"/>
              <a:gd name="connsiteY64" fmla="*/ 12899565 h 14292826"/>
              <a:gd name="connsiteX65" fmla="*/ 9232717 w 14872757"/>
              <a:gd name="connsiteY65" fmla="*/ 13725065 h 14292826"/>
              <a:gd name="connsiteX66" fmla="*/ 7797617 w 14872757"/>
              <a:gd name="connsiteY66" fmla="*/ 11781965 h 14292826"/>
              <a:gd name="connsiteX67" fmla="*/ 7448367 w 14872757"/>
              <a:gd name="connsiteY67" fmla="*/ 11496215 h 14292826"/>
              <a:gd name="connsiteX68" fmla="*/ 7645217 w 14872757"/>
              <a:gd name="connsiteY68" fmla="*/ 11172365 h 14292826"/>
              <a:gd name="connsiteX69" fmla="*/ 8102417 w 14872757"/>
              <a:gd name="connsiteY69" fmla="*/ 11254915 h 14292826"/>
              <a:gd name="connsiteX70" fmla="*/ 7829367 w 14872757"/>
              <a:gd name="connsiteY70" fmla="*/ 10931065 h 14292826"/>
              <a:gd name="connsiteX71" fmla="*/ 5513510 w 14872757"/>
              <a:gd name="connsiteY71" fmla="*/ 10389453 h 14292826"/>
              <a:gd name="connsiteX72" fmla="*/ 4330515 w 14872757"/>
              <a:gd name="connsiteY72" fmla="*/ 9283241 h 14292826"/>
              <a:gd name="connsiteX73" fmla="*/ 4930590 w 14872757"/>
              <a:gd name="connsiteY73" fmla="*/ 6911516 h 14292826"/>
              <a:gd name="connsiteX74" fmla="*/ 7235641 w 14872757"/>
              <a:gd name="connsiteY74" fmla="*/ 6254291 h 14292826"/>
              <a:gd name="connsiteX75" fmla="*/ 10035991 w 14872757"/>
              <a:gd name="connsiteY75" fmla="*/ 3558716 h 14292826"/>
              <a:gd name="connsiteX76" fmla="*/ 9816916 w 14872757"/>
              <a:gd name="connsiteY76" fmla="*/ 3434891 h 14292826"/>
              <a:gd name="connsiteX77" fmla="*/ 9837791 w 14872757"/>
              <a:gd name="connsiteY77" fmla="*/ 3423546 h 14292826"/>
              <a:gd name="connsiteX78" fmla="*/ 9737782 w 14872757"/>
              <a:gd name="connsiteY78" fmla="*/ 3435193 h 14292826"/>
              <a:gd name="connsiteX79" fmla="*/ 6883216 w 14872757"/>
              <a:gd name="connsiteY79" fmla="*/ 5749466 h 14292826"/>
              <a:gd name="connsiteX80" fmla="*/ 3759016 w 14872757"/>
              <a:gd name="connsiteY80" fmla="*/ 8543466 h 14292826"/>
              <a:gd name="connsiteX81" fmla="*/ 177616 w 14872757"/>
              <a:gd name="connsiteY81" fmla="*/ 6574966 h 14292826"/>
              <a:gd name="connsiteX82" fmla="*/ 193242 w 14872757"/>
              <a:gd name="connsiteY82" fmla="*/ 6572180 h 14292826"/>
              <a:gd name="connsiteX83" fmla="*/ 76015 w 14872757"/>
              <a:gd name="connsiteY83" fmla="*/ 5050965 h 14292826"/>
              <a:gd name="connsiteX84" fmla="*/ 3047815 w 14872757"/>
              <a:gd name="connsiteY84" fmla="*/ 2930065 h 14292826"/>
              <a:gd name="connsiteX85" fmla="*/ 1676215 w 14872757"/>
              <a:gd name="connsiteY85" fmla="*/ 2536365 h 14292826"/>
              <a:gd name="connsiteX86" fmla="*/ 2984315 w 14872757"/>
              <a:gd name="connsiteY86" fmla="*/ 1406065 h 14292826"/>
              <a:gd name="connsiteX87" fmla="*/ 4152715 w 14872757"/>
              <a:gd name="connsiteY87" fmla="*/ 936165 h 14292826"/>
              <a:gd name="connsiteX88" fmla="*/ 4241615 w 14872757"/>
              <a:gd name="connsiteY88" fmla="*/ 1685465 h 14292826"/>
              <a:gd name="connsiteX89" fmla="*/ 5905315 w 14872757"/>
              <a:gd name="connsiteY89" fmla="*/ 148765 h 14292826"/>
              <a:gd name="connsiteX90" fmla="*/ 6753784 w 14872757"/>
              <a:gd name="connsiteY90" fmla="*/ 11 h 142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4872757" h="14292826">
                <a:moveTo>
                  <a:pt x="9100194" y="7992216"/>
                </a:moveTo>
                <a:cubicBezTo>
                  <a:pt x="8584889" y="7988902"/>
                  <a:pt x="8114323" y="8055707"/>
                  <a:pt x="7664266" y="8130716"/>
                </a:cubicBezTo>
                <a:cubicBezTo>
                  <a:pt x="7219766" y="8289069"/>
                  <a:pt x="6862776" y="8432837"/>
                  <a:pt x="6593298" y="8740689"/>
                </a:cubicBezTo>
                <a:lnTo>
                  <a:pt x="6519553" y="8836109"/>
                </a:lnTo>
                <a:lnTo>
                  <a:pt x="6603817" y="8949865"/>
                </a:lnTo>
                <a:cubicBezTo>
                  <a:pt x="6940367" y="8585798"/>
                  <a:pt x="7416617" y="8609082"/>
                  <a:pt x="7937317" y="8581565"/>
                </a:cubicBezTo>
                <a:cubicBezTo>
                  <a:pt x="8731861" y="8335238"/>
                  <a:pt x="9127744" y="8312550"/>
                  <a:pt x="9648208" y="8219975"/>
                </a:cubicBezTo>
                <a:lnTo>
                  <a:pt x="9847263" y="8181563"/>
                </a:lnTo>
                <a:lnTo>
                  <a:pt x="9814794" y="8045844"/>
                </a:lnTo>
                <a:lnTo>
                  <a:pt x="9631309" y="8021197"/>
                </a:lnTo>
                <a:cubicBezTo>
                  <a:pt x="9448702" y="8002217"/>
                  <a:pt x="9271963" y="7993321"/>
                  <a:pt x="9100194" y="7992216"/>
                </a:cubicBezTo>
                <a:close/>
                <a:moveTo>
                  <a:pt x="12994457" y="7209964"/>
                </a:moveTo>
                <a:cubicBezTo>
                  <a:pt x="12621924" y="7494444"/>
                  <a:pt x="12376390" y="7804324"/>
                  <a:pt x="11876857" y="8063404"/>
                </a:cubicBezTo>
                <a:cubicBezTo>
                  <a:pt x="11522845" y="8151775"/>
                  <a:pt x="11255351" y="8193315"/>
                  <a:pt x="11000557" y="8204692"/>
                </a:cubicBezTo>
                <a:lnTo>
                  <a:pt x="10879514" y="8206692"/>
                </a:lnTo>
                <a:lnTo>
                  <a:pt x="12089381" y="8283062"/>
                </a:lnTo>
                <a:lnTo>
                  <a:pt x="12073707" y="8263429"/>
                </a:lnTo>
                <a:cubicBezTo>
                  <a:pt x="12523499" y="8013874"/>
                  <a:pt x="12687540" y="7561119"/>
                  <a:pt x="12994457" y="7209964"/>
                </a:cubicBezTo>
                <a:close/>
                <a:moveTo>
                  <a:pt x="6753784" y="11"/>
                </a:moveTo>
                <a:cubicBezTo>
                  <a:pt x="7333802" y="1458"/>
                  <a:pt x="8001873" y="138711"/>
                  <a:pt x="8292915" y="390065"/>
                </a:cubicBezTo>
                <a:lnTo>
                  <a:pt x="7759515" y="1215565"/>
                </a:lnTo>
                <a:lnTo>
                  <a:pt x="6413315" y="1545765"/>
                </a:lnTo>
                <a:cubicBezTo>
                  <a:pt x="5498915" y="1803998"/>
                  <a:pt x="4889315" y="2278132"/>
                  <a:pt x="4889315" y="3272965"/>
                </a:cubicBezTo>
                <a:cubicBezTo>
                  <a:pt x="5096748" y="4428665"/>
                  <a:pt x="4592982" y="4657265"/>
                  <a:pt x="3873315" y="4149265"/>
                </a:cubicBezTo>
                <a:cubicBezTo>
                  <a:pt x="3094382" y="4081532"/>
                  <a:pt x="2429748" y="4597998"/>
                  <a:pt x="1917515" y="5393865"/>
                </a:cubicBezTo>
                <a:cubicBezTo>
                  <a:pt x="1824382" y="5694432"/>
                  <a:pt x="1883648" y="6020398"/>
                  <a:pt x="1866715" y="6333665"/>
                </a:cubicBezTo>
                <a:lnTo>
                  <a:pt x="2031816" y="6803566"/>
                </a:lnTo>
                <a:cubicBezTo>
                  <a:pt x="2222316" y="5393866"/>
                  <a:pt x="2577916" y="4796966"/>
                  <a:pt x="4013016" y="4530266"/>
                </a:cubicBezTo>
                <a:cubicBezTo>
                  <a:pt x="4863916" y="4987466"/>
                  <a:pt x="5460816" y="4390566"/>
                  <a:pt x="5473516" y="3374566"/>
                </a:cubicBezTo>
                <a:cubicBezTo>
                  <a:pt x="5604749" y="2671833"/>
                  <a:pt x="6307483" y="1969099"/>
                  <a:pt x="6984816" y="2002966"/>
                </a:cubicBezTo>
                <a:cubicBezTo>
                  <a:pt x="7890749" y="1757433"/>
                  <a:pt x="8275983" y="1041999"/>
                  <a:pt x="8927916" y="517066"/>
                </a:cubicBezTo>
                <a:cubicBezTo>
                  <a:pt x="9757649" y="390066"/>
                  <a:pt x="10257183" y="631366"/>
                  <a:pt x="10655116" y="859966"/>
                </a:cubicBezTo>
                <a:lnTo>
                  <a:pt x="11709216" y="1736266"/>
                </a:lnTo>
                <a:cubicBezTo>
                  <a:pt x="12064816" y="2100333"/>
                  <a:pt x="11912416" y="2159599"/>
                  <a:pt x="11785416" y="2218866"/>
                </a:cubicBezTo>
                <a:lnTo>
                  <a:pt x="11595940" y="2522027"/>
                </a:lnTo>
                <a:lnTo>
                  <a:pt x="11683816" y="2653841"/>
                </a:lnTo>
                <a:lnTo>
                  <a:pt x="12436291" y="2625266"/>
                </a:lnTo>
                <a:cubicBezTo>
                  <a:pt x="14233341" y="3238041"/>
                  <a:pt x="14630216" y="4641391"/>
                  <a:pt x="14026966" y="6178091"/>
                </a:cubicBezTo>
                <a:cubicBezTo>
                  <a:pt x="13469754" y="6300328"/>
                  <a:pt x="13188767" y="6233653"/>
                  <a:pt x="12985567" y="6238415"/>
                </a:cubicBezTo>
                <a:cubicBezTo>
                  <a:pt x="12782367" y="6243178"/>
                  <a:pt x="12749029" y="6133641"/>
                  <a:pt x="12795066" y="6003466"/>
                </a:cubicBezTo>
                <a:cubicBezTo>
                  <a:pt x="12725216" y="5270041"/>
                  <a:pt x="12944291" y="4650916"/>
                  <a:pt x="11007541" y="4711241"/>
                </a:cubicBezTo>
                <a:cubicBezTo>
                  <a:pt x="10316979" y="5038663"/>
                  <a:pt x="9651531" y="5315855"/>
                  <a:pt x="9450706" y="6052961"/>
                </a:cubicBezTo>
                <a:lnTo>
                  <a:pt x="9423044" y="6178604"/>
                </a:lnTo>
                <a:lnTo>
                  <a:pt x="9489257" y="6224444"/>
                </a:lnTo>
                <a:cubicBezTo>
                  <a:pt x="10274964" y="5387937"/>
                  <a:pt x="10562830" y="5313431"/>
                  <a:pt x="10931977" y="5208444"/>
                </a:cubicBezTo>
                <a:cubicBezTo>
                  <a:pt x="12005550" y="4703831"/>
                  <a:pt x="12804804" y="5083137"/>
                  <a:pt x="12476297" y="6834044"/>
                </a:cubicBezTo>
                <a:lnTo>
                  <a:pt x="12737282" y="6376209"/>
                </a:lnTo>
                <a:cubicBezTo>
                  <a:pt x="13098385" y="6334299"/>
                  <a:pt x="13056264" y="6333664"/>
                  <a:pt x="13258617" y="6488604"/>
                </a:cubicBezTo>
                <a:cubicBezTo>
                  <a:pt x="13301162" y="6612006"/>
                  <a:pt x="13299257" y="6779857"/>
                  <a:pt x="13319577" y="6925484"/>
                </a:cubicBezTo>
                <a:cubicBezTo>
                  <a:pt x="13336510" y="6766311"/>
                  <a:pt x="13299469" y="6581737"/>
                  <a:pt x="13370377" y="6422564"/>
                </a:cubicBezTo>
                <a:cubicBezTo>
                  <a:pt x="13609772" y="6272069"/>
                  <a:pt x="14106342" y="6350174"/>
                  <a:pt x="14345737" y="6437804"/>
                </a:cubicBezTo>
                <a:cubicBezTo>
                  <a:pt x="14924645" y="6544696"/>
                  <a:pt x="14893954" y="7029412"/>
                  <a:pt x="14853737" y="7453804"/>
                </a:cubicBezTo>
                <a:cubicBezTo>
                  <a:pt x="14672365" y="8488061"/>
                  <a:pt x="14108691" y="9176291"/>
                  <a:pt x="13343227" y="9581285"/>
                </a:cubicBezTo>
                <a:lnTo>
                  <a:pt x="13209811" y="9647457"/>
                </a:lnTo>
                <a:lnTo>
                  <a:pt x="13191446" y="9697181"/>
                </a:lnTo>
                <a:cubicBezTo>
                  <a:pt x="13182417" y="9751553"/>
                  <a:pt x="13218930" y="9788067"/>
                  <a:pt x="13341167" y="9838865"/>
                </a:cubicBezTo>
                <a:cubicBezTo>
                  <a:pt x="13798367" y="9989149"/>
                  <a:pt x="13626917" y="10310881"/>
                  <a:pt x="13512617" y="10442115"/>
                </a:cubicBezTo>
                <a:cubicBezTo>
                  <a:pt x="12790834" y="11633797"/>
                  <a:pt x="11307050" y="12203181"/>
                  <a:pt x="10242367" y="11578765"/>
                </a:cubicBezTo>
                <a:cubicBezTo>
                  <a:pt x="10121717" y="11392497"/>
                  <a:pt x="10058217" y="11168133"/>
                  <a:pt x="9880417" y="11019965"/>
                </a:cubicBezTo>
                <a:cubicBezTo>
                  <a:pt x="9658167" y="10412481"/>
                  <a:pt x="9200967" y="10078049"/>
                  <a:pt x="8756467" y="9654715"/>
                </a:cubicBezTo>
                <a:cubicBezTo>
                  <a:pt x="8542684" y="9593333"/>
                  <a:pt x="8468600" y="9462097"/>
                  <a:pt x="8184967" y="9559465"/>
                </a:cubicBezTo>
                <a:cubicBezTo>
                  <a:pt x="8111942" y="9591215"/>
                  <a:pt x="8194492" y="9669533"/>
                  <a:pt x="8318317" y="9845215"/>
                </a:cubicBezTo>
                <a:cubicBezTo>
                  <a:pt x="8638992" y="10014549"/>
                  <a:pt x="8687675" y="10307707"/>
                  <a:pt x="8927917" y="10613565"/>
                </a:cubicBezTo>
                <a:lnTo>
                  <a:pt x="9759767" y="11680365"/>
                </a:lnTo>
                <a:cubicBezTo>
                  <a:pt x="10111134" y="12105815"/>
                  <a:pt x="10354550" y="12404265"/>
                  <a:pt x="10509067" y="12899565"/>
                </a:cubicBezTo>
                <a:cubicBezTo>
                  <a:pt x="11118667" y="14178032"/>
                  <a:pt x="10172517" y="14840548"/>
                  <a:pt x="9232717" y="13725065"/>
                </a:cubicBezTo>
                <a:lnTo>
                  <a:pt x="7797617" y="11781965"/>
                </a:lnTo>
                <a:lnTo>
                  <a:pt x="7448367" y="11496215"/>
                </a:lnTo>
                <a:cubicBezTo>
                  <a:pt x="7145684" y="11041133"/>
                  <a:pt x="7300200" y="11030549"/>
                  <a:pt x="7645217" y="11172365"/>
                </a:cubicBezTo>
                <a:cubicBezTo>
                  <a:pt x="7814550" y="11174481"/>
                  <a:pt x="7920384" y="11513149"/>
                  <a:pt x="8102417" y="11254915"/>
                </a:cubicBezTo>
                <a:cubicBezTo>
                  <a:pt x="8062200" y="11108865"/>
                  <a:pt x="7920384" y="11039015"/>
                  <a:pt x="7829367" y="10931065"/>
                </a:cubicBezTo>
                <a:cubicBezTo>
                  <a:pt x="7057415" y="10750528"/>
                  <a:pt x="6310862" y="10722390"/>
                  <a:pt x="5513510" y="10389453"/>
                </a:cubicBezTo>
                <a:cubicBezTo>
                  <a:pt x="4795328" y="10198516"/>
                  <a:pt x="4724847" y="9651978"/>
                  <a:pt x="4330515" y="9283241"/>
                </a:cubicBezTo>
                <a:cubicBezTo>
                  <a:pt x="4149540" y="8883191"/>
                  <a:pt x="3920940" y="7940216"/>
                  <a:pt x="4930590" y="6911516"/>
                </a:cubicBezTo>
                <a:cubicBezTo>
                  <a:pt x="5603690" y="6159041"/>
                  <a:pt x="5762441" y="6282866"/>
                  <a:pt x="7235641" y="6254291"/>
                </a:cubicBezTo>
                <a:cubicBezTo>
                  <a:pt x="7756341" y="5619291"/>
                  <a:pt x="7391217" y="4022266"/>
                  <a:pt x="10035991" y="3558716"/>
                </a:cubicBezTo>
                <a:cubicBezTo>
                  <a:pt x="9848666" y="3431716"/>
                  <a:pt x="9899466" y="3476166"/>
                  <a:pt x="9816916" y="3434891"/>
                </a:cubicBezTo>
                <a:lnTo>
                  <a:pt x="9837791" y="3423546"/>
                </a:lnTo>
                <a:lnTo>
                  <a:pt x="9737782" y="3435193"/>
                </a:lnTo>
                <a:cubicBezTo>
                  <a:pt x="7794032" y="3699330"/>
                  <a:pt x="7535282" y="4921056"/>
                  <a:pt x="6883216" y="5749466"/>
                </a:cubicBezTo>
                <a:cubicBezTo>
                  <a:pt x="4127316" y="6007699"/>
                  <a:pt x="3911416" y="7510533"/>
                  <a:pt x="3759016" y="8543466"/>
                </a:cubicBezTo>
                <a:cubicBezTo>
                  <a:pt x="2120716" y="9182699"/>
                  <a:pt x="876116" y="8412233"/>
                  <a:pt x="177616" y="6574966"/>
                </a:cubicBezTo>
                <a:lnTo>
                  <a:pt x="193242" y="6572180"/>
                </a:lnTo>
                <a:cubicBezTo>
                  <a:pt x="10233" y="6014308"/>
                  <a:pt x="-71176" y="5697737"/>
                  <a:pt x="76015" y="5050965"/>
                </a:cubicBezTo>
                <a:cubicBezTo>
                  <a:pt x="296148" y="4267798"/>
                  <a:pt x="960782" y="2481332"/>
                  <a:pt x="3047815" y="2930065"/>
                </a:cubicBezTo>
                <a:cubicBezTo>
                  <a:pt x="2806515" y="2773432"/>
                  <a:pt x="2743015" y="2591398"/>
                  <a:pt x="1676215" y="2536365"/>
                </a:cubicBezTo>
                <a:cubicBezTo>
                  <a:pt x="1718548" y="2210398"/>
                  <a:pt x="2103782" y="1719332"/>
                  <a:pt x="2984315" y="1406065"/>
                </a:cubicBezTo>
                <a:cubicBezTo>
                  <a:pt x="3373782" y="1249432"/>
                  <a:pt x="3610848" y="991198"/>
                  <a:pt x="4152715" y="936165"/>
                </a:cubicBezTo>
                <a:cubicBezTo>
                  <a:pt x="4106148" y="1249432"/>
                  <a:pt x="4211982" y="1435698"/>
                  <a:pt x="4241615" y="1685465"/>
                </a:cubicBezTo>
                <a:cubicBezTo>
                  <a:pt x="4427882" y="1185932"/>
                  <a:pt x="4880848" y="483198"/>
                  <a:pt x="5905315" y="148765"/>
                </a:cubicBezTo>
                <a:cubicBezTo>
                  <a:pt x="6089465" y="47165"/>
                  <a:pt x="6405775" y="-857"/>
                  <a:pt x="6753784" y="11"/>
                </a:cubicBezTo>
                <a:close/>
              </a:path>
            </a:pathLst>
          </a:custGeom>
          <a:solidFill>
            <a:srgbClr val="AC9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697B13CC-8473-3FD9-4A23-00A0BCE51305}"/>
              </a:ext>
            </a:extLst>
          </p:cNvPr>
          <p:cNvGrpSpPr/>
          <p:nvPr/>
        </p:nvGrpSpPr>
        <p:grpSpPr>
          <a:xfrm>
            <a:off x="212777" y="2227963"/>
            <a:ext cx="544876" cy="440404"/>
            <a:chOff x="244647" y="7307810"/>
            <a:chExt cx="16928532" cy="13682749"/>
          </a:xfrm>
          <a:solidFill>
            <a:srgbClr val="AC987A"/>
          </a:solidFill>
        </p:grpSpPr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F6B12D7C-B083-76C9-4FA8-5181918F5C42}"/>
                </a:ext>
              </a:extLst>
            </p:cNvPr>
            <p:cNvSpPr/>
            <p:nvPr/>
          </p:nvSpPr>
          <p:spPr>
            <a:xfrm>
              <a:off x="244647" y="9571132"/>
              <a:ext cx="16928532" cy="11419427"/>
            </a:xfrm>
            <a:custGeom>
              <a:avLst/>
              <a:gdLst>
                <a:gd name="connsiteX0" fmla="*/ 5918200 w 16179800"/>
                <a:gd name="connsiteY0" fmla="*/ 1663700 h 7658100"/>
                <a:gd name="connsiteX1" fmla="*/ 5829300 w 16179800"/>
                <a:gd name="connsiteY1" fmla="*/ 1663700 h 7658100"/>
                <a:gd name="connsiteX2" fmla="*/ 114300 w 16179800"/>
                <a:gd name="connsiteY2" fmla="*/ 2451100 h 7658100"/>
                <a:gd name="connsiteX3" fmla="*/ 0 w 16179800"/>
                <a:gd name="connsiteY3" fmla="*/ 1485900 h 7658100"/>
                <a:gd name="connsiteX4" fmla="*/ 5638800 w 16179800"/>
                <a:gd name="connsiteY4" fmla="*/ 0 h 7658100"/>
                <a:gd name="connsiteX5" fmla="*/ 9093200 w 16179800"/>
                <a:gd name="connsiteY5" fmla="*/ 736600 h 7658100"/>
                <a:gd name="connsiteX6" fmla="*/ 11303000 w 16179800"/>
                <a:gd name="connsiteY6" fmla="*/ 3048000 h 7658100"/>
                <a:gd name="connsiteX7" fmla="*/ 16179800 w 16179800"/>
                <a:gd name="connsiteY7" fmla="*/ 3416300 h 7658100"/>
                <a:gd name="connsiteX8" fmla="*/ 16065500 w 16179800"/>
                <a:gd name="connsiteY8" fmla="*/ 4445000 h 7658100"/>
                <a:gd name="connsiteX9" fmla="*/ 11531600 w 16179800"/>
                <a:gd name="connsiteY9" fmla="*/ 4787900 h 7658100"/>
                <a:gd name="connsiteX10" fmla="*/ 10464800 w 16179800"/>
                <a:gd name="connsiteY10" fmla="*/ 4508500 h 7658100"/>
                <a:gd name="connsiteX11" fmla="*/ 9017000 w 16179800"/>
                <a:gd name="connsiteY11" fmla="*/ 3302000 h 7658100"/>
                <a:gd name="connsiteX12" fmla="*/ 7137400 w 16179800"/>
                <a:gd name="connsiteY12" fmla="*/ 4991100 h 7658100"/>
                <a:gd name="connsiteX13" fmla="*/ 9271000 w 16179800"/>
                <a:gd name="connsiteY13" fmla="*/ 6121400 h 7658100"/>
                <a:gd name="connsiteX14" fmla="*/ 9766300 w 16179800"/>
                <a:gd name="connsiteY14" fmla="*/ 7531100 h 7658100"/>
                <a:gd name="connsiteX15" fmla="*/ 7886700 w 16179800"/>
                <a:gd name="connsiteY15" fmla="*/ 7505700 h 7658100"/>
                <a:gd name="connsiteX16" fmla="*/ 5702300 w 16179800"/>
                <a:gd name="connsiteY16" fmla="*/ 6451600 h 7658100"/>
                <a:gd name="connsiteX17" fmla="*/ 6045200 w 16179800"/>
                <a:gd name="connsiteY17" fmla="*/ 7645400 h 7658100"/>
                <a:gd name="connsiteX18" fmla="*/ 4102100 w 16179800"/>
                <a:gd name="connsiteY18" fmla="*/ 7658100 h 7658100"/>
                <a:gd name="connsiteX19" fmla="*/ 3263900 w 16179800"/>
                <a:gd name="connsiteY19" fmla="*/ 5727700 h 7658100"/>
                <a:gd name="connsiteX20" fmla="*/ 3594100 w 16179800"/>
                <a:gd name="connsiteY20" fmla="*/ 4013200 h 7658100"/>
                <a:gd name="connsiteX21" fmla="*/ 5918200 w 16179800"/>
                <a:gd name="connsiteY21" fmla="*/ 1663700 h 7658100"/>
                <a:gd name="connsiteX0" fmla="*/ 5918200 w 16179800"/>
                <a:gd name="connsiteY0" fmla="*/ 1663700 h 7658100"/>
                <a:gd name="connsiteX1" fmla="*/ 114300 w 16179800"/>
                <a:gd name="connsiteY1" fmla="*/ 2451100 h 7658100"/>
                <a:gd name="connsiteX2" fmla="*/ 0 w 16179800"/>
                <a:gd name="connsiteY2" fmla="*/ 1485900 h 7658100"/>
                <a:gd name="connsiteX3" fmla="*/ 5638800 w 16179800"/>
                <a:gd name="connsiteY3" fmla="*/ 0 h 7658100"/>
                <a:gd name="connsiteX4" fmla="*/ 9093200 w 16179800"/>
                <a:gd name="connsiteY4" fmla="*/ 736600 h 7658100"/>
                <a:gd name="connsiteX5" fmla="*/ 11303000 w 16179800"/>
                <a:gd name="connsiteY5" fmla="*/ 3048000 h 7658100"/>
                <a:gd name="connsiteX6" fmla="*/ 16179800 w 16179800"/>
                <a:gd name="connsiteY6" fmla="*/ 3416300 h 7658100"/>
                <a:gd name="connsiteX7" fmla="*/ 16065500 w 16179800"/>
                <a:gd name="connsiteY7" fmla="*/ 4445000 h 7658100"/>
                <a:gd name="connsiteX8" fmla="*/ 11531600 w 16179800"/>
                <a:gd name="connsiteY8" fmla="*/ 4787900 h 7658100"/>
                <a:gd name="connsiteX9" fmla="*/ 10464800 w 16179800"/>
                <a:gd name="connsiteY9" fmla="*/ 4508500 h 7658100"/>
                <a:gd name="connsiteX10" fmla="*/ 9017000 w 16179800"/>
                <a:gd name="connsiteY10" fmla="*/ 3302000 h 7658100"/>
                <a:gd name="connsiteX11" fmla="*/ 7137400 w 16179800"/>
                <a:gd name="connsiteY11" fmla="*/ 4991100 h 7658100"/>
                <a:gd name="connsiteX12" fmla="*/ 9271000 w 16179800"/>
                <a:gd name="connsiteY12" fmla="*/ 6121400 h 7658100"/>
                <a:gd name="connsiteX13" fmla="*/ 9766300 w 16179800"/>
                <a:gd name="connsiteY13" fmla="*/ 7531100 h 7658100"/>
                <a:gd name="connsiteX14" fmla="*/ 7886700 w 16179800"/>
                <a:gd name="connsiteY14" fmla="*/ 7505700 h 7658100"/>
                <a:gd name="connsiteX15" fmla="*/ 5702300 w 16179800"/>
                <a:gd name="connsiteY15" fmla="*/ 6451600 h 7658100"/>
                <a:gd name="connsiteX16" fmla="*/ 6045200 w 16179800"/>
                <a:gd name="connsiteY16" fmla="*/ 7645400 h 7658100"/>
                <a:gd name="connsiteX17" fmla="*/ 4102100 w 16179800"/>
                <a:gd name="connsiteY17" fmla="*/ 7658100 h 7658100"/>
                <a:gd name="connsiteX18" fmla="*/ 3263900 w 16179800"/>
                <a:gd name="connsiteY18" fmla="*/ 5727700 h 7658100"/>
                <a:gd name="connsiteX19" fmla="*/ 3594100 w 16179800"/>
                <a:gd name="connsiteY19" fmla="*/ 4013200 h 7658100"/>
                <a:gd name="connsiteX20" fmla="*/ 5918200 w 16179800"/>
                <a:gd name="connsiteY20" fmla="*/ 1663700 h 7658100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31600 w 16179800"/>
                <a:gd name="connsiteY8" fmla="*/ 480567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179800"/>
                <a:gd name="connsiteY0" fmla="*/ 1681477 h 7675877"/>
                <a:gd name="connsiteX1" fmla="*/ 114300 w 16179800"/>
                <a:gd name="connsiteY1" fmla="*/ 2468877 h 7675877"/>
                <a:gd name="connsiteX2" fmla="*/ 0 w 16179800"/>
                <a:gd name="connsiteY2" fmla="*/ 1503677 h 7675877"/>
                <a:gd name="connsiteX3" fmla="*/ 5638800 w 16179800"/>
                <a:gd name="connsiteY3" fmla="*/ 17777 h 7675877"/>
                <a:gd name="connsiteX4" fmla="*/ 9093200 w 16179800"/>
                <a:gd name="connsiteY4" fmla="*/ 754377 h 7675877"/>
                <a:gd name="connsiteX5" fmla="*/ 11303000 w 16179800"/>
                <a:gd name="connsiteY5" fmla="*/ 3065777 h 7675877"/>
                <a:gd name="connsiteX6" fmla="*/ 16179800 w 16179800"/>
                <a:gd name="connsiteY6" fmla="*/ 3434077 h 7675877"/>
                <a:gd name="connsiteX7" fmla="*/ 16065500 w 16179800"/>
                <a:gd name="connsiteY7" fmla="*/ 4462777 h 7675877"/>
                <a:gd name="connsiteX8" fmla="*/ 11562080 w 16179800"/>
                <a:gd name="connsiteY8" fmla="*/ 4836157 h 7675877"/>
                <a:gd name="connsiteX9" fmla="*/ 10464800 w 16179800"/>
                <a:gd name="connsiteY9" fmla="*/ 4526277 h 7675877"/>
                <a:gd name="connsiteX10" fmla="*/ 9017000 w 16179800"/>
                <a:gd name="connsiteY10" fmla="*/ 3319777 h 7675877"/>
                <a:gd name="connsiteX11" fmla="*/ 7137400 w 16179800"/>
                <a:gd name="connsiteY11" fmla="*/ 5008877 h 7675877"/>
                <a:gd name="connsiteX12" fmla="*/ 9271000 w 16179800"/>
                <a:gd name="connsiteY12" fmla="*/ 6139177 h 7675877"/>
                <a:gd name="connsiteX13" fmla="*/ 9766300 w 16179800"/>
                <a:gd name="connsiteY13" fmla="*/ 7548877 h 7675877"/>
                <a:gd name="connsiteX14" fmla="*/ 7886700 w 16179800"/>
                <a:gd name="connsiteY14" fmla="*/ 7523477 h 7675877"/>
                <a:gd name="connsiteX15" fmla="*/ 5702300 w 16179800"/>
                <a:gd name="connsiteY15" fmla="*/ 6469377 h 7675877"/>
                <a:gd name="connsiteX16" fmla="*/ 6045200 w 16179800"/>
                <a:gd name="connsiteY16" fmla="*/ 7663177 h 7675877"/>
                <a:gd name="connsiteX17" fmla="*/ 4102100 w 16179800"/>
                <a:gd name="connsiteY17" fmla="*/ 7675877 h 7675877"/>
                <a:gd name="connsiteX18" fmla="*/ 3263900 w 16179800"/>
                <a:gd name="connsiteY18" fmla="*/ 5745477 h 7675877"/>
                <a:gd name="connsiteX19" fmla="*/ 3594100 w 16179800"/>
                <a:gd name="connsiteY19" fmla="*/ 4030977 h 7675877"/>
                <a:gd name="connsiteX20" fmla="*/ 5918200 w 16179800"/>
                <a:gd name="connsiteY20" fmla="*/ 1681477 h 7675877"/>
                <a:gd name="connsiteX0" fmla="*/ 5918200 w 16287042"/>
                <a:gd name="connsiteY0" fmla="*/ 1681477 h 7675877"/>
                <a:gd name="connsiteX1" fmla="*/ 114300 w 16287042"/>
                <a:gd name="connsiteY1" fmla="*/ 2468877 h 7675877"/>
                <a:gd name="connsiteX2" fmla="*/ 0 w 16287042"/>
                <a:gd name="connsiteY2" fmla="*/ 1503677 h 7675877"/>
                <a:gd name="connsiteX3" fmla="*/ 5638800 w 16287042"/>
                <a:gd name="connsiteY3" fmla="*/ 17777 h 7675877"/>
                <a:gd name="connsiteX4" fmla="*/ 9093200 w 16287042"/>
                <a:gd name="connsiteY4" fmla="*/ 754377 h 7675877"/>
                <a:gd name="connsiteX5" fmla="*/ 11303000 w 16287042"/>
                <a:gd name="connsiteY5" fmla="*/ 3065777 h 7675877"/>
                <a:gd name="connsiteX6" fmla="*/ 16179800 w 16287042"/>
                <a:gd name="connsiteY6" fmla="*/ 3434077 h 7675877"/>
                <a:gd name="connsiteX7" fmla="*/ 16065500 w 16287042"/>
                <a:gd name="connsiteY7" fmla="*/ 4462777 h 7675877"/>
                <a:gd name="connsiteX8" fmla="*/ 11562080 w 16287042"/>
                <a:gd name="connsiteY8" fmla="*/ 4836157 h 7675877"/>
                <a:gd name="connsiteX9" fmla="*/ 10464800 w 16287042"/>
                <a:gd name="connsiteY9" fmla="*/ 4526277 h 7675877"/>
                <a:gd name="connsiteX10" fmla="*/ 9017000 w 16287042"/>
                <a:gd name="connsiteY10" fmla="*/ 3319777 h 7675877"/>
                <a:gd name="connsiteX11" fmla="*/ 7137400 w 16287042"/>
                <a:gd name="connsiteY11" fmla="*/ 5008877 h 7675877"/>
                <a:gd name="connsiteX12" fmla="*/ 9271000 w 16287042"/>
                <a:gd name="connsiteY12" fmla="*/ 6139177 h 7675877"/>
                <a:gd name="connsiteX13" fmla="*/ 9766300 w 16287042"/>
                <a:gd name="connsiteY13" fmla="*/ 7548877 h 7675877"/>
                <a:gd name="connsiteX14" fmla="*/ 7886700 w 16287042"/>
                <a:gd name="connsiteY14" fmla="*/ 7523477 h 7675877"/>
                <a:gd name="connsiteX15" fmla="*/ 5702300 w 16287042"/>
                <a:gd name="connsiteY15" fmla="*/ 6469377 h 7675877"/>
                <a:gd name="connsiteX16" fmla="*/ 6045200 w 16287042"/>
                <a:gd name="connsiteY16" fmla="*/ 7663177 h 7675877"/>
                <a:gd name="connsiteX17" fmla="*/ 4102100 w 16287042"/>
                <a:gd name="connsiteY17" fmla="*/ 7675877 h 7675877"/>
                <a:gd name="connsiteX18" fmla="*/ 3263900 w 16287042"/>
                <a:gd name="connsiteY18" fmla="*/ 5745477 h 7675877"/>
                <a:gd name="connsiteX19" fmla="*/ 3594100 w 16287042"/>
                <a:gd name="connsiteY19" fmla="*/ 4030977 h 7675877"/>
                <a:gd name="connsiteX20" fmla="*/ 5918200 w 16287042"/>
                <a:gd name="connsiteY20" fmla="*/ 1681477 h 7675877"/>
                <a:gd name="connsiteX0" fmla="*/ 5918200 w 16438418"/>
                <a:gd name="connsiteY0" fmla="*/ 1681477 h 7675877"/>
                <a:gd name="connsiteX1" fmla="*/ 114300 w 16438418"/>
                <a:gd name="connsiteY1" fmla="*/ 2468877 h 7675877"/>
                <a:gd name="connsiteX2" fmla="*/ 0 w 16438418"/>
                <a:gd name="connsiteY2" fmla="*/ 1503677 h 7675877"/>
                <a:gd name="connsiteX3" fmla="*/ 5638800 w 16438418"/>
                <a:gd name="connsiteY3" fmla="*/ 17777 h 7675877"/>
                <a:gd name="connsiteX4" fmla="*/ 9093200 w 16438418"/>
                <a:gd name="connsiteY4" fmla="*/ 754377 h 7675877"/>
                <a:gd name="connsiteX5" fmla="*/ 11303000 w 16438418"/>
                <a:gd name="connsiteY5" fmla="*/ 3065777 h 7675877"/>
                <a:gd name="connsiteX6" fmla="*/ 16179800 w 16438418"/>
                <a:gd name="connsiteY6" fmla="*/ 3434077 h 7675877"/>
                <a:gd name="connsiteX7" fmla="*/ 16065500 w 16438418"/>
                <a:gd name="connsiteY7" fmla="*/ 4462777 h 7675877"/>
                <a:gd name="connsiteX8" fmla="*/ 11562080 w 16438418"/>
                <a:gd name="connsiteY8" fmla="*/ 4836157 h 7675877"/>
                <a:gd name="connsiteX9" fmla="*/ 10464800 w 16438418"/>
                <a:gd name="connsiteY9" fmla="*/ 4526277 h 7675877"/>
                <a:gd name="connsiteX10" fmla="*/ 9017000 w 16438418"/>
                <a:gd name="connsiteY10" fmla="*/ 3319777 h 7675877"/>
                <a:gd name="connsiteX11" fmla="*/ 7137400 w 16438418"/>
                <a:gd name="connsiteY11" fmla="*/ 5008877 h 7675877"/>
                <a:gd name="connsiteX12" fmla="*/ 9271000 w 16438418"/>
                <a:gd name="connsiteY12" fmla="*/ 6139177 h 7675877"/>
                <a:gd name="connsiteX13" fmla="*/ 9766300 w 16438418"/>
                <a:gd name="connsiteY13" fmla="*/ 7548877 h 7675877"/>
                <a:gd name="connsiteX14" fmla="*/ 7886700 w 16438418"/>
                <a:gd name="connsiteY14" fmla="*/ 7523477 h 7675877"/>
                <a:gd name="connsiteX15" fmla="*/ 5702300 w 16438418"/>
                <a:gd name="connsiteY15" fmla="*/ 6469377 h 7675877"/>
                <a:gd name="connsiteX16" fmla="*/ 6045200 w 16438418"/>
                <a:gd name="connsiteY16" fmla="*/ 7663177 h 7675877"/>
                <a:gd name="connsiteX17" fmla="*/ 4102100 w 16438418"/>
                <a:gd name="connsiteY17" fmla="*/ 7675877 h 7675877"/>
                <a:gd name="connsiteX18" fmla="*/ 3263900 w 16438418"/>
                <a:gd name="connsiteY18" fmla="*/ 5745477 h 7675877"/>
                <a:gd name="connsiteX19" fmla="*/ 3594100 w 16438418"/>
                <a:gd name="connsiteY19" fmla="*/ 4030977 h 7675877"/>
                <a:gd name="connsiteX20" fmla="*/ 5918200 w 16438418"/>
                <a:gd name="connsiteY20" fmla="*/ 1681477 h 7675877"/>
                <a:gd name="connsiteX0" fmla="*/ 5918200 w 16523593"/>
                <a:gd name="connsiteY0" fmla="*/ 1681477 h 7675877"/>
                <a:gd name="connsiteX1" fmla="*/ 114300 w 16523593"/>
                <a:gd name="connsiteY1" fmla="*/ 2468877 h 7675877"/>
                <a:gd name="connsiteX2" fmla="*/ 0 w 16523593"/>
                <a:gd name="connsiteY2" fmla="*/ 1503677 h 7675877"/>
                <a:gd name="connsiteX3" fmla="*/ 5638800 w 16523593"/>
                <a:gd name="connsiteY3" fmla="*/ 17777 h 7675877"/>
                <a:gd name="connsiteX4" fmla="*/ 9093200 w 16523593"/>
                <a:gd name="connsiteY4" fmla="*/ 754377 h 7675877"/>
                <a:gd name="connsiteX5" fmla="*/ 11303000 w 16523593"/>
                <a:gd name="connsiteY5" fmla="*/ 3065777 h 7675877"/>
                <a:gd name="connsiteX6" fmla="*/ 16179800 w 16523593"/>
                <a:gd name="connsiteY6" fmla="*/ 3434077 h 7675877"/>
                <a:gd name="connsiteX7" fmla="*/ 16065500 w 16523593"/>
                <a:gd name="connsiteY7" fmla="*/ 4462777 h 7675877"/>
                <a:gd name="connsiteX8" fmla="*/ 11562080 w 16523593"/>
                <a:gd name="connsiteY8" fmla="*/ 4836157 h 7675877"/>
                <a:gd name="connsiteX9" fmla="*/ 10464800 w 16523593"/>
                <a:gd name="connsiteY9" fmla="*/ 4526277 h 7675877"/>
                <a:gd name="connsiteX10" fmla="*/ 9017000 w 16523593"/>
                <a:gd name="connsiteY10" fmla="*/ 3319777 h 7675877"/>
                <a:gd name="connsiteX11" fmla="*/ 7137400 w 16523593"/>
                <a:gd name="connsiteY11" fmla="*/ 5008877 h 7675877"/>
                <a:gd name="connsiteX12" fmla="*/ 9271000 w 16523593"/>
                <a:gd name="connsiteY12" fmla="*/ 6139177 h 7675877"/>
                <a:gd name="connsiteX13" fmla="*/ 9766300 w 16523593"/>
                <a:gd name="connsiteY13" fmla="*/ 7548877 h 7675877"/>
                <a:gd name="connsiteX14" fmla="*/ 7886700 w 16523593"/>
                <a:gd name="connsiteY14" fmla="*/ 7523477 h 7675877"/>
                <a:gd name="connsiteX15" fmla="*/ 5702300 w 16523593"/>
                <a:gd name="connsiteY15" fmla="*/ 6469377 h 7675877"/>
                <a:gd name="connsiteX16" fmla="*/ 6045200 w 16523593"/>
                <a:gd name="connsiteY16" fmla="*/ 7663177 h 7675877"/>
                <a:gd name="connsiteX17" fmla="*/ 4102100 w 16523593"/>
                <a:gd name="connsiteY17" fmla="*/ 7675877 h 7675877"/>
                <a:gd name="connsiteX18" fmla="*/ 3263900 w 16523593"/>
                <a:gd name="connsiteY18" fmla="*/ 5745477 h 7675877"/>
                <a:gd name="connsiteX19" fmla="*/ 3594100 w 16523593"/>
                <a:gd name="connsiteY19" fmla="*/ 4030977 h 7675877"/>
                <a:gd name="connsiteX20" fmla="*/ 5918200 w 16523593"/>
                <a:gd name="connsiteY20" fmla="*/ 1681477 h 7675877"/>
                <a:gd name="connsiteX0" fmla="*/ 5918200 w 16542433"/>
                <a:gd name="connsiteY0" fmla="*/ 1681477 h 7675877"/>
                <a:gd name="connsiteX1" fmla="*/ 114300 w 16542433"/>
                <a:gd name="connsiteY1" fmla="*/ 2468877 h 7675877"/>
                <a:gd name="connsiteX2" fmla="*/ 0 w 16542433"/>
                <a:gd name="connsiteY2" fmla="*/ 1503677 h 7675877"/>
                <a:gd name="connsiteX3" fmla="*/ 5638800 w 16542433"/>
                <a:gd name="connsiteY3" fmla="*/ 17777 h 7675877"/>
                <a:gd name="connsiteX4" fmla="*/ 9093200 w 16542433"/>
                <a:gd name="connsiteY4" fmla="*/ 754377 h 7675877"/>
                <a:gd name="connsiteX5" fmla="*/ 11303000 w 16542433"/>
                <a:gd name="connsiteY5" fmla="*/ 3065777 h 7675877"/>
                <a:gd name="connsiteX6" fmla="*/ 16179800 w 16542433"/>
                <a:gd name="connsiteY6" fmla="*/ 3434077 h 7675877"/>
                <a:gd name="connsiteX7" fmla="*/ 16065500 w 16542433"/>
                <a:gd name="connsiteY7" fmla="*/ 4462777 h 7675877"/>
                <a:gd name="connsiteX8" fmla="*/ 11562080 w 16542433"/>
                <a:gd name="connsiteY8" fmla="*/ 4836157 h 7675877"/>
                <a:gd name="connsiteX9" fmla="*/ 10464800 w 16542433"/>
                <a:gd name="connsiteY9" fmla="*/ 4526277 h 7675877"/>
                <a:gd name="connsiteX10" fmla="*/ 9017000 w 16542433"/>
                <a:gd name="connsiteY10" fmla="*/ 3319777 h 7675877"/>
                <a:gd name="connsiteX11" fmla="*/ 7137400 w 16542433"/>
                <a:gd name="connsiteY11" fmla="*/ 5008877 h 7675877"/>
                <a:gd name="connsiteX12" fmla="*/ 9271000 w 16542433"/>
                <a:gd name="connsiteY12" fmla="*/ 6139177 h 7675877"/>
                <a:gd name="connsiteX13" fmla="*/ 9766300 w 16542433"/>
                <a:gd name="connsiteY13" fmla="*/ 7548877 h 7675877"/>
                <a:gd name="connsiteX14" fmla="*/ 7886700 w 16542433"/>
                <a:gd name="connsiteY14" fmla="*/ 7523477 h 7675877"/>
                <a:gd name="connsiteX15" fmla="*/ 5702300 w 16542433"/>
                <a:gd name="connsiteY15" fmla="*/ 6469377 h 7675877"/>
                <a:gd name="connsiteX16" fmla="*/ 6045200 w 16542433"/>
                <a:gd name="connsiteY16" fmla="*/ 7663177 h 7675877"/>
                <a:gd name="connsiteX17" fmla="*/ 4102100 w 16542433"/>
                <a:gd name="connsiteY17" fmla="*/ 7675877 h 7675877"/>
                <a:gd name="connsiteX18" fmla="*/ 3263900 w 16542433"/>
                <a:gd name="connsiteY18" fmla="*/ 5745477 h 7675877"/>
                <a:gd name="connsiteX19" fmla="*/ 3594100 w 16542433"/>
                <a:gd name="connsiteY19" fmla="*/ 4030977 h 7675877"/>
                <a:gd name="connsiteX20" fmla="*/ 5918200 w 16542433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681477 h 7675877"/>
                <a:gd name="connsiteX1" fmla="*/ 114300 w 16538180"/>
                <a:gd name="connsiteY1" fmla="*/ 2468877 h 7675877"/>
                <a:gd name="connsiteX2" fmla="*/ 0 w 16538180"/>
                <a:gd name="connsiteY2" fmla="*/ 1503677 h 7675877"/>
                <a:gd name="connsiteX3" fmla="*/ 5638800 w 16538180"/>
                <a:gd name="connsiteY3" fmla="*/ 17777 h 7675877"/>
                <a:gd name="connsiteX4" fmla="*/ 9093200 w 16538180"/>
                <a:gd name="connsiteY4" fmla="*/ 754377 h 7675877"/>
                <a:gd name="connsiteX5" fmla="*/ 11303000 w 16538180"/>
                <a:gd name="connsiteY5" fmla="*/ 3065777 h 7675877"/>
                <a:gd name="connsiteX6" fmla="*/ 16179800 w 16538180"/>
                <a:gd name="connsiteY6" fmla="*/ 3434077 h 7675877"/>
                <a:gd name="connsiteX7" fmla="*/ 16065500 w 16538180"/>
                <a:gd name="connsiteY7" fmla="*/ 4462777 h 7675877"/>
                <a:gd name="connsiteX8" fmla="*/ 11562080 w 16538180"/>
                <a:gd name="connsiteY8" fmla="*/ 4836157 h 7675877"/>
                <a:gd name="connsiteX9" fmla="*/ 10464800 w 16538180"/>
                <a:gd name="connsiteY9" fmla="*/ 4526277 h 7675877"/>
                <a:gd name="connsiteX10" fmla="*/ 9017000 w 16538180"/>
                <a:gd name="connsiteY10" fmla="*/ 3319777 h 7675877"/>
                <a:gd name="connsiteX11" fmla="*/ 7137400 w 16538180"/>
                <a:gd name="connsiteY11" fmla="*/ 5008877 h 7675877"/>
                <a:gd name="connsiteX12" fmla="*/ 9271000 w 16538180"/>
                <a:gd name="connsiteY12" fmla="*/ 6139177 h 7675877"/>
                <a:gd name="connsiteX13" fmla="*/ 9766300 w 16538180"/>
                <a:gd name="connsiteY13" fmla="*/ 7548877 h 7675877"/>
                <a:gd name="connsiteX14" fmla="*/ 7886700 w 16538180"/>
                <a:gd name="connsiteY14" fmla="*/ 7523477 h 7675877"/>
                <a:gd name="connsiteX15" fmla="*/ 5702300 w 16538180"/>
                <a:gd name="connsiteY15" fmla="*/ 6469377 h 7675877"/>
                <a:gd name="connsiteX16" fmla="*/ 6045200 w 16538180"/>
                <a:gd name="connsiteY16" fmla="*/ 7663177 h 7675877"/>
                <a:gd name="connsiteX17" fmla="*/ 4102100 w 16538180"/>
                <a:gd name="connsiteY17" fmla="*/ 7675877 h 7675877"/>
                <a:gd name="connsiteX18" fmla="*/ 3263900 w 16538180"/>
                <a:gd name="connsiteY18" fmla="*/ 5745477 h 7675877"/>
                <a:gd name="connsiteX19" fmla="*/ 3594100 w 16538180"/>
                <a:gd name="connsiteY19" fmla="*/ 4030977 h 7675877"/>
                <a:gd name="connsiteX20" fmla="*/ 5918200 w 16538180"/>
                <a:gd name="connsiteY20" fmla="*/ 1681477 h 7675877"/>
                <a:gd name="connsiteX0" fmla="*/ 5918200 w 16538180"/>
                <a:gd name="connsiteY0" fmla="*/ 1715228 h 7709628"/>
                <a:gd name="connsiteX1" fmla="*/ 114300 w 16538180"/>
                <a:gd name="connsiteY1" fmla="*/ 2502628 h 7709628"/>
                <a:gd name="connsiteX2" fmla="*/ 0 w 16538180"/>
                <a:gd name="connsiteY2" fmla="*/ 1537428 h 7709628"/>
                <a:gd name="connsiteX3" fmla="*/ 5638800 w 16538180"/>
                <a:gd name="connsiteY3" fmla="*/ 51528 h 7709628"/>
                <a:gd name="connsiteX4" fmla="*/ 9093200 w 16538180"/>
                <a:gd name="connsiteY4" fmla="*/ 788128 h 7709628"/>
                <a:gd name="connsiteX5" fmla="*/ 11303000 w 16538180"/>
                <a:gd name="connsiteY5" fmla="*/ 3099528 h 7709628"/>
                <a:gd name="connsiteX6" fmla="*/ 16179800 w 16538180"/>
                <a:gd name="connsiteY6" fmla="*/ 3467828 h 7709628"/>
                <a:gd name="connsiteX7" fmla="*/ 16065500 w 16538180"/>
                <a:gd name="connsiteY7" fmla="*/ 4496528 h 7709628"/>
                <a:gd name="connsiteX8" fmla="*/ 11562080 w 16538180"/>
                <a:gd name="connsiteY8" fmla="*/ 4869908 h 7709628"/>
                <a:gd name="connsiteX9" fmla="*/ 10464800 w 16538180"/>
                <a:gd name="connsiteY9" fmla="*/ 4560028 h 7709628"/>
                <a:gd name="connsiteX10" fmla="*/ 9017000 w 16538180"/>
                <a:gd name="connsiteY10" fmla="*/ 3353528 h 7709628"/>
                <a:gd name="connsiteX11" fmla="*/ 7137400 w 16538180"/>
                <a:gd name="connsiteY11" fmla="*/ 5042628 h 7709628"/>
                <a:gd name="connsiteX12" fmla="*/ 9271000 w 16538180"/>
                <a:gd name="connsiteY12" fmla="*/ 6172928 h 7709628"/>
                <a:gd name="connsiteX13" fmla="*/ 9766300 w 16538180"/>
                <a:gd name="connsiteY13" fmla="*/ 7582628 h 7709628"/>
                <a:gd name="connsiteX14" fmla="*/ 7886700 w 16538180"/>
                <a:gd name="connsiteY14" fmla="*/ 7557228 h 7709628"/>
                <a:gd name="connsiteX15" fmla="*/ 5702300 w 16538180"/>
                <a:gd name="connsiteY15" fmla="*/ 6503128 h 7709628"/>
                <a:gd name="connsiteX16" fmla="*/ 6045200 w 16538180"/>
                <a:gd name="connsiteY16" fmla="*/ 7696928 h 7709628"/>
                <a:gd name="connsiteX17" fmla="*/ 4102100 w 16538180"/>
                <a:gd name="connsiteY17" fmla="*/ 7709628 h 7709628"/>
                <a:gd name="connsiteX18" fmla="*/ 3263900 w 16538180"/>
                <a:gd name="connsiteY18" fmla="*/ 5779228 h 7709628"/>
                <a:gd name="connsiteX19" fmla="*/ 3594100 w 16538180"/>
                <a:gd name="connsiteY19" fmla="*/ 4064728 h 7709628"/>
                <a:gd name="connsiteX20" fmla="*/ 5918200 w 16538180"/>
                <a:gd name="connsiteY20" fmla="*/ 1715228 h 7709628"/>
                <a:gd name="connsiteX0" fmla="*/ 5918200 w 16538180"/>
                <a:gd name="connsiteY0" fmla="*/ 1719165 h 7713565"/>
                <a:gd name="connsiteX1" fmla="*/ 114300 w 16538180"/>
                <a:gd name="connsiteY1" fmla="*/ 2506565 h 7713565"/>
                <a:gd name="connsiteX2" fmla="*/ 0 w 16538180"/>
                <a:gd name="connsiteY2" fmla="*/ 1541365 h 7713565"/>
                <a:gd name="connsiteX3" fmla="*/ 5638800 w 16538180"/>
                <a:gd name="connsiteY3" fmla="*/ 55465 h 7713565"/>
                <a:gd name="connsiteX4" fmla="*/ 9093200 w 16538180"/>
                <a:gd name="connsiteY4" fmla="*/ 792065 h 7713565"/>
                <a:gd name="connsiteX5" fmla="*/ 11303000 w 16538180"/>
                <a:gd name="connsiteY5" fmla="*/ 3103465 h 7713565"/>
                <a:gd name="connsiteX6" fmla="*/ 16179800 w 16538180"/>
                <a:gd name="connsiteY6" fmla="*/ 3471765 h 7713565"/>
                <a:gd name="connsiteX7" fmla="*/ 16065500 w 16538180"/>
                <a:gd name="connsiteY7" fmla="*/ 4500465 h 7713565"/>
                <a:gd name="connsiteX8" fmla="*/ 11562080 w 16538180"/>
                <a:gd name="connsiteY8" fmla="*/ 4873845 h 7713565"/>
                <a:gd name="connsiteX9" fmla="*/ 10464800 w 16538180"/>
                <a:gd name="connsiteY9" fmla="*/ 4563965 h 7713565"/>
                <a:gd name="connsiteX10" fmla="*/ 9017000 w 16538180"/>
                <a:gd name="connsiteY10" fmla="*/ 3357465 h 7713565"/>
                <a:gd name="connsiteX11" fmla="*/ 7137400 w 16538180"/>
                <a:gd name="connsiteY11" fmla="*/ 5046565 h 7713565"/>
                <a:gd name="connsiteX12" fmla="*/ 9271000 w 16538180"/>
                <a:gd name="connsiteY12" fmla="*/ 6176865 h 7713565"/>
                <a:gd name="connsiteX13" fmla="*/ 9766300 w 16538180"/>
                <a:gd name="connsiteY13" fmla="*/ 7586565 h 7713565"/>
                <a:gd name="connsiteX14" fmla="*/ 7886700 w 16538180"/>
                <a:gd name="connsiteY14" fmla="*/ 7561165 h 7713565"/>
                <a:gd name="connsiteX15" fmla="*/ 5702300 w 16538180"/>
                <a:gd name="connsiteY15" fmla="*/ 6507065 h 7713565"/>
                <a:gd name="connsiteX16" fmla="*/ 6045200 w 16538180"/>
                <a:gd name="connsiteY16" fmla="*/ 7700865 h 7713565"/>
                <a:gd name="connsiteX17" fmla="*/ 4102100 w 16538180"/>
                <a:gd name="connsiteY17" fmla="*/ 7713565 h 7713565"/>
                <a:gd name="connsiteX18" fmla="*/ 3263900 w 16538180"/>
                <a:gd name="connsiteY18" fmla="*/ 5783165 h 7713565"/>
                <a:gd name="connsiteX19" fmla="*/ 3594100 w 16538180"/>
                <a:gd name="connsiteY19" fmla="*/ 4068665 h 7713565"/>
                <a:gd name="connsiteX20" fmla="*/ 5918200 w 16538180"/>
                <a:gd name="connsiteY20" fmla="*/ 1719165 h 7713565"/>
                <a:gd name="connsiteX0" fmla="*/ 5918200 w 16538180"/>
                <a:gd name="connsiteY0" fmla="*/ 1719165 h 7713565"/>
                <a:gd name="connsiteX1" fmla="*/ 114300 w 16538180"/>
                <a:gd name="connsiteY1" fmla="*/ 2506565 h 7713565"/>
                <a:gd name="connsiteX2" fmla="*/ 0 w 16538180"/>
                <a:gd name="connsiteY2" fmla="*/ 1541365 h 7713565"/>
                <a:gd name="connsiteX3" fmla="*/ 5638800 w 16538180"/>
                <a:gd name="connsiteY3" fmla="*/ 55465 h 7713565"/>
                <a:gd name="connsiteX4" fmla="*/ 9093200 w 16538180"/>
                <a:gd name="connsiteY4" fmla="*/ 792065 h 7713565"/>
                <a:gd name="connsiteX5" fmla="*/ 11303000 w 16538180"/>
                <a:gd name="connsiteY5" fmla="*/ 3103465 h 7713565"/>
                <a:gd name="connsiteX6" fmla="*/ 16179800 w 16538180"/>
                <a:gd name="connsiteY6" fmla="*/ 3471765 h 7713565"/>
                <a:gd name="connsiteX7" fmla="*/ 16065500 w 16538180"/>
                <a:gd name="connsiteY7" fmla="*/ 4500465 h 7713565"/>
                <a:gd name="connsiteX8" fmla="*/ 11562080 w 16538180"/>
                <a:gd name="connsiteY8" fmla="*/ 4873845 h 7713565"/>
                <a:gd name="connsiteX9" fmla="*/ 10464800 w 16538180"/>
                <a:gd name="connsiteY9" fmla="*/ 4563965 h 7713565"/>
                <a:gd name="connsiteX10" fmla="*/ 9017000 w 16538180"/>
                <a:gd name="connsiteY10" fmla="*/ 3357465 h 7713565"/>
                <a:gd name="connsiteX11" fmla="*/ 7137400 w 16538180"/>
                <a:gd name="connsiteY11" fmla="*/ 5046565 h 7713565"/>
                <a:gd name="connsiteX12" fmla="*/ 9271000 w 16538180"/>
                <a:gd name="connsiteY12" fmla="*/ 6176865 h 7713565"/>
                <a:gd name="connsiteX13" fmla="*/ 9766300 w 16538180"/>
                <a:gd name="connsiteY13" fmla="*/ 7586565 h 7713565"/>
                <a:gd name="connsiteX14" fmla="*/ 7886700 w 16538180"/>
                <a:gd name="connsiteY14" fmla="*/ 7561165 h 7713565"/>
                <a:gd name="connsiteX15" fmla="*/ 5702300 w 16538180"/>
                <a:gd name="connsiteY15" fmla="*/ 6507065 h 7713565"/>
                <a:gd name="connsiteX16" fmla="*/ 6045200 w 16538180"/>
                <a:gd name="connsiteY16" fmla="*/ 7700865 h 7713565"/>
                <a:gd name="connsiteX17" fmla="*/ 4102100 w 16538180"/>
                <a:gd name="connsiteY17" fmla="*/ 7713565 h 7713565"/>
                <a:gd name="connsiteX18" fmla="*/ 3263900 w 16538180"/>
                <a:gd name="connsiteY18" fmla="*/ 5783165 h 7713565"/>
                <a:gd name="connsiteX19" fmla="*/ 3594100 w 16538180"/>
                <a:gd name="connsiteY19" fmla="*/ 4068665 h 7713565"/>
                <a:gd name="connsiteX20" fmla="*/ 5918200 w 16538180"/>
                <a:gd name="connsiteY20" fmla="*/ 1719165 h 7713565"/>
                <a:gd name="connsiteX0" fmla="*/ 6152767 w 16772747"/>
                <a:gd name="connsiteY0" fmla="*/ 1719165 h 7713565"/>
                <a:gd name="connsiteX1" fmla="*/ 348867 w 16772747"/>
                <a:gd name="connsiteY1" fmla="*/ 2506565 h 7713565"/>
                <a:gd name="connsiteX2" fmla="*/ 234567 w 16772747"/>
                <a:gd name="connsiteY2" fmla="*/ 1541365 h 7713565"/>
                <a:gd name="connsiteX3" fmla="*/ 5873367 w 16772747"/>
                <a:gd name="connsiteY3" fmla="*/ 55465 h 7713565"/>
                <a:gd name="connsiteX4" fmla="*/ 9327767 w 16772747"/>
                <a:gd name="connsiteY4" fmla="*/ 792065 h 7713565"/>
                <a:gd name="connsiteX5" fmla="*/ 11537567 w 16772747"/>
                <a:gd name="connsiteY5" fmla="*/ 3103465 h 7713565"/>
                <a:gd name="connsiteX6" fmla="*/ 16414367 w 16772747"/>
                <a:gd name="connsiteY6" fmla="*/ 3471765 h 7713565"/>
                <a:gd name="connsiteX7" fmla="*/ 16300067 w 16772747"/>
                <a:gd name="connsiteY7" fmla="*/ 4500465 h 7713565"/>
                <a:gd name="connsiteX8" fmla="*/ 11796647 w 16772747"/>
                <a:gd name="connsiteY8" fmla="*/ 4873845 h 7713565"/>
                <a:gd name="connsiteX9" fmla="*/ 10699367 w 16772747"/>
                <a:gd name="connsiteY9" fmla="*/ 4563965 h 7713565"/>
                <a:gd name="connsiteX10" fmla="*/ 9251567 w 16772747"/>
                <a:gd name="connsiteY10" fmla="*/ 3357465 h 7713565"/>
                <a:gd name="connsiteX11" fmla="*/ 7371967 w 16772747"/>
                <a:gd name="connsiteY11" fmla="*/ 5046565 h 7713565"/>
                <a:gd name="connsiteX12" fmla="*/ 9505567 w 16772747"/>
                <a:gd name="connsiteY12" fmla="*/ 6176865 h 7713565"/>
                <a:gd name="connsiteX13" fmla="*/ 10000867 w 16772747"/>
                <a:gd name="connsiteY13" fmla="*/ 7586565 h 7713565"/>
                <a:gd name="connsiteX14" fmla="*/ 8121267 w 16772747"/>
                <a:gd name="connsiteY14" fmla="*/ 7561165 h 7713565"/>
                <a:gd name="connsiteX15" fmla="*/ 5936867 w 16772747"/>
                <a:gd name="connsiteY15" fmla="*/ 6507065 h 7713565"/>
                <a:gd name="connsiteX16" fmla="*/ 6279767 w 16772747"/>
                <a:gd name="connsiteY16" fmla="*/ 7700865 h 7713565"/>
                <a:gd name="connsiteX17" fmla="*/ 4336667 w 16772747"/>
                <a:gd name="connsiteY17" fmla="*/ 7713565 h 7713565"/>
                <a:gd name="connsiteX18" fmla="*/ 3498467 w 16772747"/>
                <a:gd name="connsiteY18" fmla="*/ 5783165 h 7713565"/>
                <a:gd name="connsiteX19" fmla="*/ 3828667 w 16772747"/>
                <a:gd name="connsiteY19" fmla="*/ 4068665 h 7713565"/>
                <a:gd name="connsiteX20" fmla="*/ 6152767 w 16772747"/>
                <a:gd name="connsiteY20" fmla="*/ 1719165 h 7713565"/>
                <a:gd name="connsiteX0" fmla="*/ 6269104 w 16889084"/>
                <a:gd name="connsiteY0" fmla="*/ 1719165 h 7713565"/>
                <a:gd name="connsiteX1" fmla="*/ 465204 w 16889084"/>
                <a:gd name="connsiteY1" fmla="*/ 2506565 h 7713565"/>
                <a:gd name="connsiteX2" fmla="*/ 350904 w 16889084"/>
                <a:gd name="connsiteY2" fmla="*/ 1541365 h 7713565"/>
                <a:gd name="connsiteX3" fmla="*/ 5989704 w 16889084"/>
                <a:gd name="connsiteY3" fmla="*/ 55465 h 7713565"/>
                <a:gd name="connsiteX4" fmla="*/ 9444104 w 16889084"/>
                <a:gd name="connsiteY4" fmla="*/ 792065 h 7713565"/>
                <a:gd name="connsiteX5" fmla="*/ 11653904 w 16889084"/>
                <a:gd name="connsiteY5" fmla="*/ 3103465 h 7713565"/>
                <a:gd name="connsiteX6" fmla="*/ 16530704 w 16889084"/>
                <a:gd name="connsiteY6" fmla="*/ 3471765 h 7713565"/>
                <a:gd name="connsiteX7" fmla="*/ 16416404 w 16889084"/>
                <a:gd name="connsiteY7" fmla="*/ 4500465 h 7713565"/>
                <a:gd name="connsiteX8" fmla="*/ 11912984 w 16889084"/>
                <a:gd name="connsiteY8" fmla="*/ 4873845 h 7713565"/>
                <a:gd name="connsiteX9" fmla="*/ 10815704 w 16889084"/>
                <a:gd name="connsiteY9" fmla="*/ 4563965 h 7713565"/>
                <a:gd name="connsiteX10" fmla="*/ 9367904 w 16889084"/>
                <a:gd name="connsiteY10" fmla="*/ 3357465 h 7713565"/>
                <a:gd name="connsiteX11" fmla="*/ 7488304 w 16889084"/>
                <a:gd name="connsiteY11" fmla="*/ 5046565 h 7713565"/>
                <a:gd name="connsiteX12" fmla="*/ 9621904 w 16889084"/>
                <a:gd name="connsiteY12" fmla="*/ 6176865 h 7713565"/>
                <a:gd name="connsiteX13" fmla="*/ 10117204 w 16889084"/>
                <a:gd name="connsiteY13" fmla="*/ 7586565 h 7713565"/>
                <a:gd name="connsiteX14" fmla="*/ 8237604 w 16889084"/>
                <a:gd name="connsiteY14" fmla="*/ 7561165 h 7713565"/>
                <a:gd name="connsiteX15" fmla="*/ 6053204 w 16889084"/>
                <a:gd name="connsiteY15" fmla="*/ 6507065 h 7713565"/>
                <a:gd name="connsiteX16" fmla="*/ 6396104 w 16889084"/>
                <a:gd name="connsiteY16" fmla="*/ 7700865 h 7713565"/>
                <a:gd name="connsiteX17" fmla="*/ 4453004 w 16889084"/>
                <a:gd name="connsiteY17" fmla="*/ 7713565 h 7713565"/>
                <a:gd name="connsiteX18" fmla="*/ 3614804 w 16889084"/>
                <a:gd name="connsiteY18" fmla="*/ 5783165 h 7713565"/>
                <a:gd name="connsiteX19" fmla="*/ 3945004 w 16889084"/>
                <a:gd name="connsiteY19" fmla="*/ 4068665 h 7713565"/>
                <a:gd name="connsiteX20" fmla="*/ 6269104 w 16889084"/>
                <a:gd name="connsiteY20" fmla="*/ 1719165 h 7713565"/>
                <a:gd name="connsiteX0" fmla="*/ 6299060 w 16919040"/>
                <a:gd name="connsiteY0" fmla="*/ 1719165 h 7713565"/>
                <a:gd name="connsiteX1" fmla="*/ 495160 w 16919040"/>
                <a:gd name="connsiteY1" fmla="*/ 2506565 h 7713565"/>
                <a:gd name="connsiteX2" fmla="*/ 380860 w 16919040"/>
                <a:gd name="connsiteY2" fmla="*/ 1541365 h 7713565"/>
                <a:gd name="connsiteX3" fmla="*/ 6019660 w 16919040"/>
                <a:gd name="connsiteY3" fmla="*/ 55465 h 7713565"/>
                <a:gd name="connsiteX4" fmla="*/ 9474060 w 16919040"/>
                <a:gd name="connsiteY4" fmla="*/ 792065 h 7713565"/>
                <a:gd name="connsiteX5" fmla="*/ 11683860 w 16919040"/>
                <a:gd name="connsiteY5" fmla="*/ 3103465 h 7713565"/>
                <a:gd name="connsiteX6" fmla="*/ 16560660 w 16919040"/>
                <a:gd name="connsiteY6" fmla="*/ 3471765 h 7713565"/>
                <a:gd name="connsiteX7" fmla="*/ 16446360 w 16919040"/>
                <a:gd name="connsiteY7" fmla="*/ 4500465 h 7713565"/>
                <a:gd name="connsiteX8" fmla="*/ 11942940 w 16919040"/>
                <a:gd name="connsiteY8" fmla="*/ 4873845 h 7713565"/>
                <a:gd name="connsiteX9" fmla="*/ 10845660 w 16919040"/>
                <a:gd name="connsiteY9" fmla="*/ 4563965 h 7713565"/>
                <a:gd name="connsiteX10" fmla="*/ 9397860 w 16919040"/>
                <a:gd name="connsiteY10" fmla="*/ 3357465 h 7713565"/>
                <a:gd name="connsiteX11" fmla="*/ 7518260 w 16919040"/>
                <a:gd name="connsiteY11" fmla="*/ 5046565 h 7713565"/>
                <a:gd name="connsiteX12" fmla="*/ 9651860 w 16919040"/>
                <a:gd name="connsiteY12" fmla="*/ 6176865 h 7713565"/>
                <a:gd name="connsiteX13" fmla="*/ 10147160 w 16919040"/>
                <a:gd name="connsiteY13" fmla="*/ 7586565 h 7713565"/>
                <a:gd name="connsiteX14" fmla="*/ 8267560 w 16919040"/>
                <a:gd name="connsiteY14" fmla="*/ 7561165 h 7713565"/>
                <a:gd name="connsiteX15" fmla="*/ 6083160 w 16919040"/>
                <a:gd name="connsiteY15" fmla="*/ 6507065 h 7713565"/>
                <a:gd name="connsiteX16" fmla="*/ 6426060 w 16919040"/>
                <a:gd name="connsiteY16" fmla="*/ 7700865 h 7713565"/>
                <a:gd name="connsiteX17" fmla="*/ 4482960 w 16919040"/>
                <a:gd name="connsiteY17" fmla="*/ 7713565 h 7713565"/>
                <a:gd name="connsiteX18" fmla="*/ 3644760 w 16919040"/>
                <a:gd name="connsiteY18" fmla="*/ 5783165 h 7713565"/>
                <a:gd name="connsiteX19" fmla="*/ 3974960 w 16919040"/>
                <a:gd name="connsiteY19" fmla="*/ 4068665 h 7713565"/>
                <a:gd name="connsiteX20" fmla="*/ 6299060 w 16919040"/>
                <a:gd name="connsiteY20" fmla="*/ 1719165 h 7713565"/>
                <a:gd name="connsiteX0" fmla="*/ 6308552 w 16928532"/>
                <a:gd name="connsiteY0" fmla="*/ 1719165 h 7713565"/>
                <a:gd name="connsiteX1" fmla="*/ 504652 w 16928532"/>
                <a:gd name="connsiteY1" fmla="*/ 2506565 h 7713565"/>
                <a:gd name="connsiteX2" fmla="*/ 390352 w 16928532"/>
                <a:gd name="connsiteY2" fmla="*/ 1541365 h 7713565"/>
                <a:gd name="connsiteX3" fmla="*/ 6029152 w 16928532"/>
                <a:gd name="connsiteY3" fmla="*/ 55465 h 7713565"/>
                <a:gd name="connsiteX4" fmla="*/ 9483552 w 16928532"/>
                <a:gd name="connsiteY4" fmla="*/ 792065 h 7713565"/>
                <a:gd name="connsiteX5" fmla="*/ 11693352 w 16928532"/>
                <a:gd name="connsiteY5" fmla="*/ 3103465 h 7713565"/>
                <a:gd name="connsiteX6" fmla="*/ 16570152 w 16928532"/>
                <a:gd name="connsiteY6" fmla="*/ 3471765 h 7713565"/>
                <a:gd name="connsiteX7" fmla="*/ 16455852 w 16928532"/>
                <a:gd name="connsiteY7" fmla="*/ 4500465 h 7713565"/>
                <a:gd name="connsiteX8" fmla="*/ 11952432 w 16928532"/>
                <a:gd name="connsiteY8" fmla="*/ 4873845 h 7713565"/>
                <a:gd name="connsiteX9" fmla="*/ 10855152 w 16928532"/>
                <a:gd name="connsiteY9" fmla="*/ 4563965 h 7713565"/>
                <a:gd name="connsiteX10" fmla="*/ 9407352 w 16928532"/>
                <a:gd name="connsiteY10" fmla="*/ 3357465 h 7713565"/>
                <a:gd name="connsiteX11" fmla="*/ 7527752 w 16928532"/>
                <a:gd name="connsiteY11" fmla="*/ 5046565 h 7713565"/>
                <a:gd name="connsiteX12" fmla="*/ 9661352 w 16928532"/>
                <a:gd name="connsiteY12" fmla="*/ 6176865 h 7713565"/>
                <a:gd name="connsiteX13" fmla="*/ 10156652 w 16928532"/>
                <a:gd name="connsiteY13" fmla="*/ 7586565 h 7713565"/>
                <a:gd name="connsiteX14" fmla="*/ 8277052 w 16928532"/>
                <a:gd name="connsiteY14" fmla="*/ 7561165 h 7713565"/>
                <a:gd name="connsiteX15" fmla="*/ 6092652 w 16928532"/>
                <a:gd name="connsiteY15" fmla="*/ 6507065 h 7713565"/>
                <a:gd name="connsiteX16" fmla="*/ 6435552 w 16928532"/>
                <a:gd name="connsiteY16" fmla="*/ 7700865 h 7713565"/>
                <a:gd name="connsiteX17" fmla="*/ 4492452 w 16928532"/>
                <a:gd name="connsiteY17" fmla="*/ 7713565 h 7713565"/>
                <a:gd name="connsiteX18" fmla="*/ 3654252 w 16928532"/>
                <a:gd name="connsiteY18" fmla="*/ 5783165 h 7713565"/>
                <a:gd name="connsiteX19" fmla="*/ 3984452 w 16928532"/>
                <a:gd name="connsiteY19" fmla="*/ 4068665 h 7713565"/>
                <a:gd name="connsiteX20" fmla="*/ 6308552 w 16928532"/>
                <a:gd name="connsiteY20" fmla="*/ 1719165 h 7713565"/>
                <a:gd name="connsiteX0" fmla="*/ 6308552 w 16928532"/>
                <a:gd name="connsiteY0" fmla="*/ 1719165 h 7713565"/>
                <a:gd name="connsiteX1" fmla="*/ 504652 w 16928532"/>
                <a:gd name="connsiteY1" fmla="*/ 2506565 h 7713565"/>
                <a:gd name="connsiteX2" fmla="*/ 390352 w 16928532"/>
                <a:gd name="connsiteY2" fmla="*/ 1541365 h 7713565"/>
                <a:gd name="connsiteX3" fmla="*/ 6029152 w 16928532"/>
                <a:gd name="connsiteY3" fmla="*/ 55465 h 7713565"/>
                <a:gd name="connsiteX4" fmla="*/ 9483552 w 16928532"/>
                <a:gd name="connsiteY4" fmla="*/ 792065 h 7713565"/>
                <a:gd name="connsiteX5" fmla="*/ 11693352 w 16928532"/>
                <a:gd name="connsiteY5" fmla="*/ 3103465 h 7713565"/>
                <a:gd name="connsiteX6" fmla="*/ 16570152 w 16928532"/>
                <a:gd name="connsiteY6" fmla="*/ 3471765 h 7713565"/>
                <a:gd name="connsiteX7" fmla="*/ 16455852 w 16928532"/>
                <a:gd name="connsiteY7" fmla="*/ 4500465 h 7713565"/>
                <a:gd name="connsiteX8" fmla="*/ 11952432 w 16928532"/>
                <a:gd name="connsiteY8" fmla="*/ 4873845 h 7713565"/>
                <a:gd name="connsiteX9" fmla="*/ 10855152 w 16928532"/>
                <a:gd name="connsiteY9" fmla="*/ 4563965 h 7713565"/>
                <a:gd name="connsiteX10" fmla="*/ 9407352 w 16928532"/>
                <a:gd name="connsiteY10" fmla="*/ 3357465 h 7713565"/>
                <a:gd name="connsiteX11" fmla="*/ 7527752 w 16928532"/>
                <a:gd name="connsiteY11" fmla="*/ 5046565 h 7713565"/>
                <a:gd name="connsiteX12" fmla="*/ 9661352 w 16928532"/>
                <a:gd name="connsiteY12" fmla="*/ 6176865 h 7713565"/>
                <a:gd name="connsiteX13" fmla="*/ 10156652 w 16928532"/>
                <a:gd name="connsiteY13" fmla="*/ 7586565 h 7713565"/>
                <a:gd name="connsiteX14" fmla="*/ 8277052 w 16928532"/>
                <a:gd name="connsiteY14" fmla="*/ 7561165 h 7713565"/>
                <a:gd name="connsiteX15" fmla="*/ 6092652 w 16928532"/>
                <a:gd name="connsiteY15" fmla="*/ 6507065 h 7713565"/>
                <a:gd name="connsiteX16" fmla="*/ 6435552 w 16928532"/>
                <a:gd name="connsiteY16" fmla="*/ 7700865 h 7713565"/>
                <a:gd name="connsiteX17" fmla="*/ 4794713 w 16928532"/>
                <a:gd name="connsiteY17" fmla="*/ 7700867 h 7713565"/>
                <a:gd name="connsiteX18" fmla="*/ 4492452 w 16928532"/>
                <a:gd name="connsiteY18" fmla="*/ 7713565 h 7713565"/>
                <a:gd name="connsiteX19" fmla="*/ 3654252 w 16928532"/>
                <a:gd name="connsiteY19" fmla="*/ 5783165 h 7713565"/>
                <a:gd name="connsiteX20" fmla="*/ 3984452 w 16928532"/>
                <a:gd name="connsiteY20" fmla="*/ 4068665 h 7713565"/>
                <a:gd name="connsiteX21" fmla="*/ 6308552 w 16928532"/>
                <a:gd name="connsiteY21" fmla="*/ 1719165 h 7713565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1990553 w 16928532"/>
                <a:gd name="connsiteY17" fmla="*/ 10383107 h 10383107"/>
                <a:gd name="connsiteX18" fmla="*/ 4492452 w 16928532"/>
                <a:gd name="connsiteY18" fmla="*/ 7713565 h 10383107"/>
                <a:gd name="connsiteX19" fmla="*/ 3654252 w 16928532"/>
                <a:gd name="connsiteY19" fmla="*/ 5783165 h 10383107"/>
                <a:gd name="connsiteX20" fmla="*/ 3984452 w 16928532"/>
                <a:gd name="connsiteY20" fmla="*/ 4068665 h 10383107"/>
                <a:gd name="connsiteX21" fmla="*/ 6308552 w 16928532"/>
                <a:gd name="connsiteY21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1990553 w 16928532"/>
                <a:gd name="connsiteY17" fmla="*/ 10383107 h 10383107"/>
                <a:gd name="connsiteX18" fmla="*/ 4492452 w 16928532"/>
                <a:gd name="connsiteY18" fmla="*/ 7713565 h 10383107"/>
                <a:gd name="connsiteX19" fmla="*/ 3654252 w 16928532"/>
                <a:gd name="connsiteY19" fmla="*/ 5783165 h 10383107"/>
                <a:gd name="connsiteX20" fmla="*/ 3984452 w 16928532"/>
                <a:gd name="connsiteY20" fmla="*/ 4068665 h 10383107"/>
                <a:gd name="connsiteX21" fmla="*/ 6308552 w 16928532"/>
                <a:gd name="connsiteY21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3687273 w 16928532"/>
                <a:gd name="connsiteY17" fmla="*/ 9377267 h 10383107"/>
                <a:gd name="connsiteX18" fmla="*/ 1990553 w 16928532"/>
                <a:gd name="connsiteY18" fmla="*/ 10383107 h 10383107"/>
                <a:gd name="connsiteX19" fmla="*/ 4492452 w 16928532"/>
                <a:gd name="connsiteY19" fmla="*/ 7713565 h 10383107"/>
                <a:gd name="connsiteX20" fmla="*/ 3654252 w 16928532"/>
                <a:gd name="connsiteY20" fmla="*/ 5783165 h 10383107"/>
                <a:gd name="connsiteX21" fmla="*/ 3984452 w 16928532"/>
                <a:gd name="connsiteY21" fmla="*/ 4068665 h 10383107"/>
                <a:gd name="connsiteX22" fmla="*/ 6308552 w 16928532"/>
                <a:gd name="connsiteY22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6024073 w 16928532"/>
                <a:gd name="connsiteY17" fmla="*/ 8818467 h 10383107"/>
                <a:gd name="connsiteX18" fmla="*/ 1990553 w 16928532"/>
                <a:gd name="connsiteY18" fmla="*/ 10383107 h 10383107"/>
                <a:gd name="connsiteX19" fmla="*/ 4492452 w 16928532"/>
                <a:gd name="connsiteY19" fmla="*/ 7713565 h 10383107"/>
                <a:gd name="connsiteX20" fmla="*/ 3654252 w 16928532"/>
                <a:gd name="connsiteY20" fmla="*/ 5783165 h 10383107"/>
                <a:gd name="connsiteX21" fmla="*/ 3984452 w 16928532"/>
                <a:gd name="connsiteY21" fmla="*/ 4068665 h 10383107"/>
                <a:gd name="connsiteX22" fmla="*/ 6308552 w 16928532"/>
                <a:gd name="connsiteY22" fmla="*/ 1719165 h 10383107"/>
                <a:gd name="connsiteX0" fmla="*/ 6308552 w 16928532"/>
                <a:gd name="connsiteY0" fmla="*/ 1719165 h 10383107"/>
                <a:gd name="connsiteX1" fmla="*/ 504652 w 16928532"/>
                <a:gd name="connsiteY1" fmla="*/ 2506565 h 10383107"/>
                <a:gd name="connsiteX2" fmla="*/ 390352 w 16928532"/>
                <a:gd name="connsiteY2" fmla="*/ 1541365 h 10383107"/>
                <a:gd name="connsiteX3" fmla="*/ 6029152 w 16928532"/>
                <a:gd name="connsiteY3" fmla="*/ 55465 h 10383107"/>
                <a:gd name="connsiteX4" fmla="*/ 9483552 w 16928532"/>
                <a:gd name="connsiteY4" fmla="*/ 792065 h 10383107"/>
                <a:gd name="connsiteX5" fmla="*/ 11693352 w 16928532"/>
                <a:gd name="connsiteY5" fmla="*/ 3103465 h 10383107"/>
                <a:gd name="connsiteX6" fmla="*/ 16570152 w 16928532"/>
                <a:gd name="connsiteY6" fmla="*/ 3471765 h 10383107"/>
                <a:gd name="connsiteX7" fmla="*/ 16455852 w 16928532"/>
                <a:gd name="connsiteY7" fmla="*/ 4500465 h 10383107"/>
                <a:gd name="connsiteX8" fmla="*/ 11952432 w 16928532"/>
                <a:gd name="connsiteY8" fmla="*/ 4873845 h 10383107"/>
                <a:gd name="connsiteX9" fmla="*/ 10855152 w 16928532"/>
                <a:gd name="connsiteY9" fmla="*/ 4563965 h 10383107"/>
                <a:gd name="connsiteX10" fmla="*/ 9407352 w 16928532"/>
                <a:gd name="connsiteY10" fmla="*/ 3357465 h 10383107"/>
                <a:gd name="connsiteX11" fmla="*/ 7527752 w 16928532"/>
                <a:gd name="connsiteY11" fmla="*/ 5046565 h 10383107"/>
                <a:gd name="connsiteX12" fmla="*/ 9661352 w 16928532"/>
                <a:gd name="connsiteY12" fmla="*/ 6176865 h 10383107"/>
                <a:gd name="connsiteX13" fmla="*/ 10156652 w 16928532"/>
                <a:gd name="connsiteY13" fmla="*/ 7586565 h 10383107"/>
                <a:gd name="connsiteX14" fmla="*/ 8277052 w 16928532"/>
                <a:gd name="connsiteY14" fmla="*/ 7561165 h 10383107"/>
                <a:gd name="connsiteX15" fmla="*/ 6092652 w 16928532"/>
                <a:gd name="connsiteY15" fmla="*/ 6507065 h 10383107"/>
                <a:gd name="connsiteX16" fmla="*/ 6435552 w 16928532"/>
                <a:gd name="connsiteY16" fmla="*/ 7700865 h 10383107"/>
                <a:gd name="connsiteX17" fmla="*/ 6024073 w 16928532"/>
                <a:gd name="connsiteY17" fmla="*/ 8818467 h 10383107"/>
                <a:gd name="connsiteX18" fmla="*/ 3910793 w 16928532"/>
                <a:gd name="connsiteY18" fmla="*/ 9621107 h 10383107"/>
                <a:gd name="connsiteX19" fmla="*/ 1990553 w 16928532"/>
                <a:gd name="connsiteY19" fmla="*/ 10383107 h 10383107"/>
                <a:gd name="connsiteX20" fmla="*/ 4492452 w 16928532"/>
                <a:gd name="connsiteY20" fmla="*/ 7713565 h 10383107"/>
                <a:gd name="connsiteX21" fmla="*/ 3654252 w 16928532"/>
                <a:gd name="connsiteY21" fmla="*/ 5783165 h 10383107"/>
                <a:gd name="connsiteX22" fmla="*/ 3984452 w 16928532"/>
                <a:gd name="connsiteY22" fmla="*/ 4068665 h 10383107"/>
                <a:gd name="connsiteX23" fmla="*/ 6308552 w 16928532"/>
                <a:gd name="connsiteY23" fmla="*/ 1719165 h 10383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1990553 w 16928532"/>
                <a:gd name="connsiteY19" fmla="*/ 10383107 h 10637107"/>
                <a:gd name="connsiteX20" fmla="*/ 4492452 w 16928532"/>
                <a:gd name="connsiteY20" fmla="*/ 7713565 h 10637107"/>
                <a:gd name="connsiteX21" fmla="*/ 3654252 w 16928532"/>
                <a:gd name="connsiteY21" fmla="*/ 5783165 h 10637107"/>
                <a:gd name="connsiteX22" fmla="*/ 3984452 w 16928532"/>
                <a:gd name="connsiteY22" fmla="*/ 4068665 h 10637107"/>
                <a:gd name="connsiteX23" fmla="*/ 6308552 w 16928532"/>
                <a:gd name="connsiteY23" fmla="*/ 1719165 h 10637107"/>
                <a:gd name="connsiteX0" fmla="*/ 6308552 w 16928532"/>
                <a:gd name="connsiteY0" fmla="*/ 1719165 h 10637107"/>
                <a:gd name="connsiteX1" fmla="*/ 504652 w 16928532"/>
                <a:gd name="connsiteY1" fmla="*/ 2506565 h 10637107"/>
                <a:gd name="connsiteX2" fmla="*/ 390352 w 16928532"/>
                <a:gd name="connsiteY2" fmla="*/ 1541365 h 10637107"/>
                <a:gd name="connsiteX3" fmla="*/ 6029152 w 16928532"/>
                <a:gd name="connsiteY3" fmla="*/ 55465 h 10637107"/>
                <a:gd name="connsiteX4" fmla="*/ 9483552 w 16928532"/>
                <a:gd name="connsiteY4" fmla="*/ 792065 h 10637107"/>
                <a:gd name="connsiteX5" fmla="*/ 11693352 w 16928532"/>
                <a:gd name="connsiteY5" fmla="*/ 3103465 h 10637107"/>
                <a:gd name="connsiteX6" fmla="*/ 16570152 w 16928532"/>
                <a:gd name="connsiteY6" fmla="*/ 3471765 h 10637107"/>
                <a:gd name="connsiteX7" fmla="*/ 16455852 w 16928532"/>
                <a:gd name="connsiteY7" fmla="*/ 4500465 h 10637107"/>
                <a:gd name="connsiteX8" fmla="*/ 11952432 w 16928532"/>
                <a:gd name="connsiteY8" fmla="*/ 4873845 h 10637107"/>
                <a:gd name="connsiteX9" fmla="*/ 10855152 w 16928532"/>
                <a:gd name="connsiteY9" fmla="*/ 4563965 h 10637107"/>
                <a:gd name="connsiteX10" fmla="*/ 9407352 w 16928532"/>
                <a:gd name="connsiteY10" fmla="*/ 3357465 h 10637107"/>
                <a:gd name="connsiteX11" fmla="*/ 7527752 w 16928532"/>
                <a:gd name="connsiteY11" fmla="*/ 5046565 h 10637107"/>
                <a:gd name="connsiteX12" fmla="*/ 9661352 w 16928532"/>
                <a:gd name="connsiteY12" fmla="*/ 6176865 h 10637107"/>
                <a:gd name="connsiteX13" fmla="*/ 10156652 w 16928532"/>
                <a:gd name="connsiteY13" fmla="*/ 7586565 h 10637107"/>
                <a:gd name="connsiteX14" fmla="*/ 8277052 w 16928532"/>
                <a:gd name="connsiteY14" fmla="*/ 7561165 h 10637107"/>
                <a:gd name="connsiteX15" fmla="*/ 6092652 w 16928532"/>
                <a:gd name="connsiteY15" fmla="*/ 6507065 h 10637107"/>
                <a:gd name="connsiteX16" fmla="*/ 6435552 w 16928532"/>
                <a:gd name="connsiteY16" fmla="*/ 7700865 h 10637107"/>
                <a:gd name="connsiteX17" fmla="*/ 6024073 w 16928532"/>
                <a:gd name="connsiteY17" fmla="*/ 8818467 h 10637107"/>
                <a:gd name="connsiteX18" fmla="*/ 3727913 w 16928532"/>
                <a:gd name="connsiteY18" fmla="*/ 10637107 h 10637107"/>
                <a:gd name="connsiteX19" fmla="*/ 2752553 w 16928532"/>
                <a:gd name="connsiteY19" fmla="*/ 10474547 h 10637107"/>
                <a:gd name="connsiteX20" fmla="*/ 1990553 w 16928532"/>
                <a:gd name="connsiteY20" fmla="*/ 10383107 h 10637107"/>
                <a:gd name="connsiteX21" fmla="*/ 4492452 w 16928532"/>
                <a:gd name="connsiteY21" fmla="*/ 7713565 h 10637107"/>
                <a:gd name="connsiteX22" fmla="*/ 3654252 w 16928532"/>
                <a:gd name="connsiteY22" fmla="*/ 5783165 h 10637107"/>
                <a:gd name="connsiteX23" fmla="*/ 3984452 w 16928532"/>
                <a:gd name="connsiteY23" fmla="*/ 4068665 h 10637107"/>
                <a:gd name="connsiteX24" fmla="*/ 6308552 w 16928532"/>
                <a:gd name="connsiteY24" fmla="*/ 1719165 h 1063710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2417273 w 16928532"/>
                <a:gd name="connsiteY19" fmla="*/ 11419427 h 11419427"/>
                <a:gd name="connsiteX20" fmla="*/ 1990553 w 16928532"/>
                <a:gd name="connsiteY20" fmla="*/ 10383107 h 11419427"/>
                <a:gd name="connsiteX21" fmla="*/ 4492452 w 16928532"/>
                <a:gd name="connsiteY21" fmla="*/ 7713565 h 11419427"/>
                <a:gd name="connsiteX22" fmla="*/ 3654252 w 16928532"/>
                <a:gd name="connsiteY22" fmla="*/ 5783165 h 11419427"/>
                <a:gd name="connsiteX23" fmla="*/ 3984452 w 16928532"/>
                <a:gd name="connsiteY23" fmla="*/ 4068665 h 11419427"/>
                <a:gd name="connsiteX24" fmla="*/ 6308552 w 16928532"/>
                <a:gd name="connsiteY24" fmla="*/ 1719165 h 11419427"/>
                <a:gd name="connsiteX0" fmla="*/ 6308552 w 16928532"/>
                <a:gd name="connsiteY0" fmla="*/ 1719165 h 11454011"/>
                <a:gd name="connsiteX1" fmla="*/ 504652 w 16928532"/>
                <a:gd name="connsiteY1" fmla="*/ 2506565 h 11454011"/>
                <a:gd name="connsiteX2" fmla="*/ 390352 w 16928532"/>
                <a:gd name="connsiteY2" fmla="*/ 1541365 h 11454011"/>
                <a:gd name="connsiteX3" fmla="*/ 6029152 w 16928532"/>
                <a:gd name="connsiteY3" fmla="*/ 55465 h 11454011"/>
                <a:gd name="connsiteX4" fmla="*/ 9483552 w 16928532"/>
                <a:gd name="connsiteY4" fmla="*/ 792065 h 11454011"/>
                <a:gd name="connsiteX5" fmla="*/ 11693352 w 16928532"/>
                <a:gd name="connsiteY5" fmla="*/ 3103465 h 11454011"/>
                <a:gd name="connsiteX6" fmla="*/ 16570152 w 16928532"/>
                <a:gd name="connsiteY6" fmla="*/ 3471765 h 11454011"/>
                <a:gd name="connsiteX7" fmla="*/ 16455852 w 16928532"/>
                <a:gd name="connsiteY7" fmla="*/ 4500465 h 11454011"/>
                <a:gd name="connsiteX8" fmla="*/ 11952432 w 16928532"/>
                <a:gd name="connsiteY8" fmla="*/ 4873845 h 11454011"/>
                <a:gd name="connsiteX9" fmla="*/ 10855152 w 16928532"/>
                <a:gd name="connsiteY9" fmla="*/ 4563965 h 11454011"/>
                <a:gd name="connsiteX10" fmla="*/ 9407352 w 16928532"/>
                <a:gd name="connsiteY10" fmla="*/ 3357465 h 11454011"/>
                <a:gd name="connsiteX11" fmla="*/ 7527752 w 16928532"/>
                <a:gd name="connsiteY11" fmla="*/ 5046565 h 11454011"/>
                <a:gd name="connsiteX12" fmla="*/ 9661352 w 16928532"/>
                <a:gd name="connsiteY12" fmla="*/ 6176865 h 11454011"/>
                <a:gd name="connsiteX13" fmla="*/ 10156652 w 16928532"/>
                <a:gd name="connsiteY13" fmla="*/ 7586565 h 11454011"/>
                <a:gd name="connsiteX14" fmla="*/ 8277052 w 16928532"/>
                <a:gd name="connsiteY14" fmla="*/ 7561165 h 11454011"/>
                <a:gd name="connsiteX15" fmla="*/ 6092652 w 16928532"/>
                <a:gd name="connsiteY15" fmla="*/ 6507065 h 11454011"/>
                <a:gd name="connsiteX16" fmla="*/ 6435552 w 16928532"/>
                <a:gd name="connsiteY16" fmla="*/ 7700865 h 11454011"/>
                <a:gd name="connsiteX17" fmla="*/ 6024073 w 16928532"/>
                <a:gd name="connsiteY17" fmla="*/ 8818467 h 11454011"/>
                <a:gd name="connsiteX18" fmla="*/ 3727913 w 16928532"/>
                <a:gd name="connsiteY18" fmla="*/ 10637107 h 11454011"/>
                <a:gd name="connsiteX19" fmla="*/ 3402793 w 16928532"/>
                <a:gd name="connsiteY19" fmla="*/ 11155267 h 11454011"/>
                <a:gd name="connsiteX20" fmla="*/ 2417273 w 16928532"/>
                <a:gd name="connsiteY20" fmla="*/ 11419427 h 11454011"/>
                <a:gd name="connsiteX21" fmla="*/ 1990553 w 16928532"/>
                <a:gd name="connsiteY21" fmla="*/ 10383107 h 11454011"/>
                <a:gd name="connsiteX22" fmla="*/ 4492452 w 16928532"/>
                <a:gd name="connsiteY22" fmla="*/ 7713565 h 11454011"/>
                <a:gd name="connsiteX23" fmla="*/ 3654252 w 16928532"/>
                <a:gd name="connsiteY23" fmla="*/ 5783165 h 11454011"/>
                <a:gd name="connsiteX24" fmla="*/ 3984452 w 16928532"/>
                <a:gd name="connsiteY24" fmla="*/ 4068665 h 11454011"/>
                <a:gd name="connsiteX25" fmla="*/ 6308552 w 16928532"/>
                <a:gd name="connsiteY25" fmla="*/ 1719165 h 11454011"/>
                <a:gd name="connsiteX0" fmla="*/ 6308552 w 16928532"/>
                <a:gd name="connsiteY0" fmla="*/ 1719165 h 11459435"/>
                <a:gd name="connsiteX1" fmla="*/ 504652 w 16928532"/>
                <a:gd name="connsiteY1" fmla="*/ 2506565 h 11459435"/>
                <a:gd name="connsiteX2" fmla="*/ 390352 w 16928532"/>
                <a:gd name="connsiteY2" fmla="*/ 1541365 h 11459435"/>
                <a:gd name="connsiteX3" fmla="*/ 6029152 w 16928532"/>
                <a:gd name="connsiteY3" fmla="*/ 55465 h 11459435"/>
                <a:gd name="connsiteX4" fmla="*/ 9483552 w 16928532"/>
                <a:gd name="connsiteY4" fmla="*/ 792065 h 11459435"/>
                <a:gd name="connsiteX5" fmla="*/ 11693352 w 16928532"/>
                <a:gd name="connsiteY5" fmla="*/ 3103465 h 11459435"/>
                <a:gd name="connsiteX6" fmla="*/ 16570152 w 16928532"/>
                <a:gd name="connsiteY6" fmla="*/ 3471765 h 11459435"/>
                <a:gd name="connsiteX7" fmla="*/ 16455852 w 16928532"/>
                <a:gd name="connsiteY7" fmla="*/ 4500465 h 11459435"/>
                <a:gd name="connsiteX8" fmla="*/ 11952432 w 16928532"/>
                <a:gd name="connsiteY8" fmla="*/ 4873845 h 11459435"/>
                <a:gd name="connsiteX9" fmla="*/ 10855152 w 16928532"/>
                <a:gd name="connsiteY9" fmla="*/ 4563965 h 11459435"/>
                <a:gd name="connsiteX10" fmla="*/ 9407352 w 16928532"/>
                <a:gd name="connsiteY10" fmla="*/ 3357465 h 11459435"/>
                <a:gd name="connsiteX11" fmla="*/ 7527752 w 16928532"/>
                <a:gd name="connsiteY11" fmla="*/ 5046565 h 11459435"/>
                <a:gd name="connsiteX12" fmla="*/ 9661352 w 16928532"/>
                <a:gd name="connsiteY12" fmla="*/ 6176865 h 11459435"/>
                <a:gd name="connsiteX13" fmla="*/ 10156652 w 16928532"/>
                <a:gd name="connsiteY13" fmla="*/ 7586565 h 11459435"/>
                <a:gd name="connsiteX14" fmla="*/ 8277052 w 16928532"/>
                <a:gd name="connsiteY14" fmla="*/ 7561165 h 11459435"/>
                <a:gd name="connsiteX15" fmla="*/ 6092652 w 16928532"/>
                <a:gd name="connsiteY15" fmla="*/ 6507065 h 11459435"/>
                <a:gd name="connsiteX16" fmla="*/ 6435552 w 16928532"/>
                <a:gd name="connsiteY16" fmla="*/ 7700865 h 11459435"/>
                <a:gd name="connsiteX17" fmla="*/ 6024073 w 16928532"/>
                <a:gd name="connsiteY17" fmla="*/ 8818467 h 11459435"/>
                <a:gd name="connsiteX18" fmla="*/ 3727913 w 16928532"/>
                <a:gd name="connsiteY18" fmla="*/ 10637107 h 11459435"/>
                <a:gd name="connsiteX19" fmla="*/ 3890473 w 16928532"/>
                <a:gd name="connsiteY19" fmla="*/ 11206067 h 11459435"/>
                <a:gd name="connsiteX20" fmla="*/ 2417273 w 16928532"/>
                <a:gd name="connsiteY20" fmla="*/ 11419427 h 11459435"/>
                <a:gd name="connsiteX21" fmla="*/ 1990553 w 16928532"/>
                <a:gd name="connsiteY21" fmla="*/ 10383107 h 11459435"/>
                <a:gd name="connsiteX22" fmla="*/ 4492452 w 16928532"/>
                <a:gd name="connsiteY22" fmla="*/ 7713565 h 11459435"/>
                <a:gd name="connsiteX23" fmla="*/ 3654252 w 16928532"/>
                <a:gd name="connsiteY23" fmla="*/ 5783165 h 11459435"/>
                <a:gd name="connsiteX24" fmla="*/ 3984452 w 16928532"/>
                <a:gd name="connsiteY24" fmla="*/ 4068665 h 11459435"/>
                <a:gd name="connsiteX25" fmla="*/ 6308552 w 16928532"/>
                <a:gd name="connsiteY25" fmla="*/ 1719165 h 11459435"/>
                <a:gd name="connsiteX0" fmla="*/ 6308552 w 16928532"/>
                <a:gd name="connsiteY0" fmla="*/ 1719165 h 11451824"/>
                <a:gd name="connsiteX1" fmla="*/ 504652 w 16928532"/>
                <a:gd name="connsiteY1" fmla="*/ 2506565 h 11451824"/>
                <a:gd name="connsiteX2" fmla="*/ 390352 w 16928532"/>
                <a:gd name="connsiteY2" fmla="*/ 1541365 h 11451824"/>
                <a:gd name="connsiteX3" fmla="*/ 6029152 w 16928532"/>
                <a:gd name="connsiteY3" fmla="*/ 55465 h 11451824"/>
                <a:gd name="connsiteX4" fmla="*/ 9483552 w 16928532"/>
                <a:gd name="connsiteY4" fmla="*/ 792065 h 11451824"/>
                <a:gd name="connsiteX5" fmla="*/ 11693352 w 16928532"/>
                <a:gd name="connsiteY5" fmla="*/ 3103465 h 11451824"/>
                <a:gd name="connsiteX6" fmla="*/ 16570152 w 16928532"/>
                <a:gd name="connsiteY6" fmla="*/ 3471765 h 11451824"/>
                <a:gd name="connsiteX7" fmla="*/ 16455852 w 16928532"/>
                <a:gd name="connsiteY7" fmla="*/ 4500465 h 11451824"/>
                <a:gd name="connsiteX8" fmla="*/ 11952432 w 16928532"/>
                <a:gd name="connsiteY8" fmla="*/ 4873845 h 11451824"/>
                <a:gd name="connsiteX9" fmla="*/ 10855152 w 16928532"/>
                <a:gd name="connsiteY9" fmla="*/ 4563965 h 11451824"/>
                <a:gd name="connsiteX10" fmla="*/ 9407352 w 16928532"/>
                <a:gd name="connsiteY10" fmla="*/ 3357465 h 11451824"/>
                <a:gd name="connsiteX11" fmla="*/ 7527752 w 16928532"/>
                <a:gd name="connsiteY11" fmla="*/ 5046565 h 11451824"/>
                <a:gd name="connsiteX12" fmla="*/ 9661352 w 16928532"/>
                <a:gd name="connsiteY12" fmla="*/ 6176865 h 11451824"/>
                <a:gd name="connsiteX13" fmla="*/ 10156652 w 16928532"/>
                <a:gd name="connsiteY13" fmla="*/ 7586565 h 11451824"/>
                <a:gd name="connsiteX14" fmla="*/ 8277052 w 16928532"/>
                <a:gd name="connsiteY14" fmla="*/ 7561165 h 11451824"/>
                <a:gd name="connsiteX15" fmla="*/ 6092652 w 16928532"/>
                <a:gd name="connsiteY15" fmla="*/ 6507065 h 11451824"/>
                <a:gd name="connsiteX16" fmla="*/ 6435552 w 16928532"/>
                <a:gd name="connsiteY16" fmla="*/ 7700865 h 11451824"/>
                <a:gd name="connsiteX17" fmla="*/ 6024073 w 16928532"/>
                <a:gd name="connsiteY17" fmla="*/ 8818467 h 11451824"/>
                <a:gd name="connsiteX18" fmla="*/ 3727913 w 16928532"/>
                <a:gd name="connsiteY18" fmla="*/ 10637107 h 11451824"/>
                <a:gd name="connsiteX19" fmla="*/ 3890473 w 16928532"/>
                <a:gd name="connsiteY19" fmla="*/ 11206067 h 11451824"/>
                <a:gd name="connsiteX20" fmla="*/ 2417273 w 16928532"/>
                <a:gd name="connsiteY20" fmla="*/ 11419427 h 11451824"/>
                <a:gd name="connsiteX21" fmla="*/ 1990553 w 16928532"/>
                <a:gd name="connsiteY21" fmla="*/ 10383107 h 11451824"/>
                <a:gd name="connsiteX22" fmla="*/ 4492452 w 16928532"/>
                <a:gd name="connsiteY22" fmla="*/ 7713565 h 11451824"/>
                <a:gd name="connsiteX23" fmla="*/ 3654252 w 16928532"/>
                <a:gd name="connsiteY23" fmla="*/ 5783165 h 11451824"/>
                <a:gd name="connsiteX24" fmla="*/ 3984452 w 16928532"/>
                <a:gd name="connsiteY24" fmla="*/ 4068665 h 11451824"/>
                <a:gd name="connsiteX25" fmla="*/ 6308552 w 16928532"/>
                <a:gd name="connsiteY25" fmla="*/ 1719165 h 11451824"/>
                <a:gd name="connsiteX0" fmla="*/ 6308552 w 16928532"/>
                <a:gd name="connsiteY0" fmla="*/ 1719165 h 11485725"/>
                <a:gd name="connsiteX1" fmla="*/ 504652 w 16928532"/>
                <a:gd name="connsiteY1" fmla="*/ 2506565 h 11485725"/>
                <a:gd name="connsiteX2" fmla="*/ 390352 w 16928532"/>
                <a:gd name="connsiteY2" fmla="*/ 1541365 h 11485725"/>
                <a:gd name="connsiteX3" fmla="*/ 6029152 w 16928532"/>
                <a:gd name="connsiteY3" fmla="*/ 55465 h 11485725"/>
                <a:gd name="connsiteX4" fmla="*/ 9483552 w 16928532"/>
                <a:gd name="connsiteY4" fmla="*/ 792065 h 11485725"/>
                <a:gd name="connsiteX5" fmla="*/ 11693352 w 16928532"/>
                <a:gd name="connsiteY5" fmla="*/ 3103465 h 11485725"/>
                <a:gd name="connsiteX6" fmla="*/ 16570152 w 16928532"/>
                <a:gd name="connsiteY6" fmla="*/ 3471765 h 11485725"/>
                <a:gd name="connsiteX7" fmla="*/ 16455852 w 16928532"/>
                <a:gd name="connsiteY7" fmla="*/ 4500465 h 11485725"/>
                <a:gd name="connsiteX8" fmla="*/ 11952432 w 16928532"/>
                <a:gd name="connsiteY8" fmla="*/ 4873845 h 11485725"/>
                <a:gd name="connsiteX9" fmla="*/ 10855152 w 16928532"/>
                <a:gd name="connsiteY9" fmla="*/ 4563965 h 11485725"/>
                <a:gd name="connsiteX10" fmla="*/ 9407352 w 16928532"/>
                <a:gd name="connsiteY10" fmla="*/ 3357465 h 11485725"/>
                <a:gd name="connsiteX11" fmla="*/ 7527752 w 16928532"/>
                <a:gd name="connsiteY11" fmla="*/ 5046565 h 11485725"/>
                <a:gd name="connsiteX12" fmla="*/ 9661352 w 16928532"/>
                <a:gd name="connsiteY12" fmla="*/ 6176865 h 11485725"/>
                <a:gd name="connsiteX13" fmla="*/ 10156652 w 16928532"/>
                <a:gd name="connsiteY13" fmla="*/ 7586565 h 11485725"/>
                <a:gd name="connsiteX14" fmla="*/ 8277052 w 16928532"/>
                <a:gd name="connsiteY14" fmla="*/ 7561165 h 11485725"/>
                <a:gd name="connsiteX15" fmla="*/ 6092652 w 16928532"/>
                <a:gd name="connsiteY15" fmla="*/ 6507065 h 11485725"/>
                <a:gd name="connsiteX16" fmla="*/ 6435552 w 16928532"/>
                <a:gd name="connsiteY16" fmla="*/ 7700865 h 11485725"/>
                <a:gd name="connsiteX17" fmla="*/ 6024073 w 16928532"/>
                <a:gd name="connsiteY17" fmla="*/ 8818467 h 11485725"/>
                <a:gd name="connsiteX18" fmla="*/ 3727913 w 16928532"/>
                <a:gd name="connsiteY18" fmla="*/ 10637107 h 11485725"/>
                <a:gd name="connsiteX19" fmla="*/ 3900633 w 16928532"/>
                <a:gd name="connsiteY19" fmla="*/ 11409267 h 11485725"/>
                <a:gd name="connsiteX20" fmla="*/ 2417273 w 16928532"/>
                <a:gd name="connsiteY20" fmla="*/ 11419427 h 11485725"/>
                <a:gd name="connsiteX21" fmla="*/ 1990553 w 16928532"/>
                <a:gd name="connsiteY21" fmla="*/ 10383107 h 11485725"/>
                <a:gd name="connsiteX22" fmla="*/ 4492452 w 16928532"/>
                <a:gd name="connsiteY22" fmla="*/ 7713565 h 11485725"/>
                <a:gd name="connsiteX23" fmla="*/ 3654252 w 16928532"/>
                <a:gd name="connsiteY23" fmla="*/ 5783165 h 11485725"/>
                <a:gd name="connsiteX24" fmla="*/ 3984452 w 16928532"/>
                <a:gd name="connsiteY24" fmla="*/ 4068665 h 11485725"/>
                <a:gd name="connsiteX25" fmla="*/ 6308552 w 16928532"/>
                <a:gd name="connsiteY25" fmla="*/ 1719165 h 11485725"/>
                <a:gd name="connsiteX0" fmla="*/ 6308552 w 16928532"/>
                <a:gd name="connsiteY0" fmla="*/ 1719165 h 11466396"/>
                <a:gd name="connsiteX1" fmla="*/ 504652 w 16928532"/>
                <a:gd name="connsiteY1" fmla="*/ 2506565 h 11466396"/>
                <a:gd name="connsiteX2" fmla="*/ 390352 w 16928532"/>
                <a:gd name="connsiteY2" fmla="*/ 1541365 h 11466396"/>
                <a:gd name="connsiteX3" fmla="*/ 6029152 w 16928532"/>
                <a:gd name="connsiteY3" fmla="*/ 55465 h 11466396"/>
                <a:gd name="connsiteX4" fmla="*/ 9483552 w 16928532"/>
                <a:gd name="connsiteY4" fmla="*/ 792065 h 11466396"/>
                <a:gd name="connsiteX5" fmla="*/ 11693352 w 16928532"/>
                <a:gd name="connsiteY5" fmla="*/ 3103465 h 11466396"/>
                <a:gd name="connsiteX6" fmla="*/ 16570152 w 16928532"/>
                <a:gd name="connsiteY6" fmla="*/ 3471765 h 11466396"/>
                <a:gd name="connsiteX7" fmla="*/ 16455852 w 16928532"/>
                <a:gd name="connsiteY7" fmla="*/ 4500465 h 11466396"/>
                <a:gd name="connsiteX8" fmla="*/ 11952432 w 16928532"/>
                <a:gd name="connsiteY8" fmla="*/ 4873845 h 11466396"/>
                <a:gd name="connsiteX9" fmla="*/ 10855152 w 16928532"/>
                <a:gd name="connsiteY9" fmla="*/ 4563965 h 11466396"/>
                <a:gd name="connsiteX10" fmla="*/ 9407352 w 16928532"/>
                <a:gd name="connsiteY10" fmla="*/ 3357465 h 11466396"/>
                <a:gd name="connsiteX11" fmla="*/ 7527752 w 16928532"/>
                <a:gd name="connsiteY11" fmla="*/ 5046565 h 11466396"/>
                <a:gd name="connsiteX12" fmla="*/ 9661352 w 16928532"/>
                <a:gd name="connsiteY12" fmla="*/ 6176865 h 11466396"/>
                <a:gd name="connsiteX13" fmla="*/ 10156652 w 16928532"/>
                <a:gd name="connsiteY13" fmla="*/ 7586565 h 11466396"/>
                <a:gd name="connsiteX14" fmla="*/ 8277052 w 16928532"/>
                <a:gd name="connsiteY14" fmla="*/ 7561165 h 11466396"/>
                <a:gd name="connsiteX15" fmla="*/ 6092652 w 16928532"/>
                <a:gd name="connsiteY15" fmla="*/ 6507065 h 11466396"/>
                <a:gd name="connsiteX16" fmla="*/ 6435552 w 16928532"/>
                <a:gd name="connsiteY16" fmla="*/ 7700865 h 11466396"/>
                <a:gd name="connsiteX17" fmla="*/ 6024073 w 16928532"/>
                <a:gd name="connsiteY17" fmla="*/ 8818467 h 11466396"/>
                <a:gd name="connsiteX18" fmla="*/ 3727913 w 16928532"/>
                <a:gd name="connsiteY18" fmla="*/ 10637107 h 11466396"/>
                <a:gd name="connsiteX19" fmla="*/ 3900633 w 16928532"/>
                <a:gd name="connsiteY19" fmla="*/ 11409267 h 11466396"/>
                <a:gd name="connsiteX20" fmla="*/ 2417273 w 16928532"/>
                <a:gd name="connsiteY20" fmla="*/ 11419427 h 11466396"/>
                <a:gd name="connsiteX21" fmla="*/ 1990553 w 16928532"/>
                <a:gd name="connsiteY21" fmla="*/ 10383107 h 11466396"/>
                <a:gd name="connsiteX22" fmla="*/ 4492452 w 16928532"/>
                <a:gd name="connsiteY22" fmla="*/ 7713565 h 11466396"/>
                <a:gd name="connsiteX23" fmla="*/ 3654252 w 16928532"/>
                <a:gd name="connsiteY23" fmla="*/ 5783165 h 11466396"/>
                <a:gd name="connsiteX24" fmla="*/ 3984452 w 16928532"/>
                <a:gd name="connsiteY24" fmla="*/ 4068665 h 11466396"/>
                <a:gd name="connsiteX25" fmla="*/ 6308552 w 16928532"/>
                <a:gd name="connsiteY25" fmla="*/ 1719165 h 11466396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277052 w 16928532"/>
                <a:gd name="connsiteY14" fmla="*/ 7561165 h 11419427"/>
                <a:gd name="connsiteX15" fmla="*/ 6092652 w 16928532"/>
                <a:gd name="connsiteY15" fmla="*/ 6507065 h 11419427"/>
                <a:gd name="connsiteX16" fmla="*/ 6435552 w 16928532"/>
                <a:gd name="connsiteY16" fmla="*/ 7700865 h 11419427"/>
                <a:gd name="connsiteX17" fmla="*/ 6024073 w 16928532"/>
                <a:gd name="connsiteY17" fmla="*/ 8818467 h 11419427"/>
                <a:gd name="connsiteX18" fmla="*/ 3727913 w 16928532"/>
                <a:gd name="connsiteY18" fmla="*/ 10637107 h 11419427"/>
                <a:gd name="connsiteX19" fmla="*/ 3900633 w 16928532"/>
                <a:gd name="connsiteY19" fmla="*/ 11409267 h 11419427"/>
                <a:gd name="connsiteX20" fmla="*/ 2417273 w 16928532"/>
                <a:gd name="connsiteY20" fmla="*/ 11419427 h 11419427"/>
                <a:gd name="connsiteX21" fmla="*/ 1990553 w 16928532"/>
                <a:gd name="connsiteY21" fmla="*/ 10383107 h 11419427"/>
                <a:gd name="connsiteX22" fmla="*/ 4492452 w 16928532"/>
                <a:gd name="connsiteY22" fmla="*/ 7713565 h 11419427"/>
                <a:gd name="connsiteX23" fmla="*/ 3654252 w 16928532"/>
                <a:gd name="connsiteY23" fmla="*/ 5783165 h 11419427"/>
                <a:gd name="connsiteX24" fmla="*/ 3984452 w 16928532"/>
                <a:gd name="connsiteY24" fmla="*/ 4068665 h 11419427"/>
                <a:gd name="connsiteX25" fmla="*/ 6308552 w 16928532"/>
                <a:gd name="connsiteY25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8848553 w 16928532"/>
                <a:gd name="connsiteY14" fmla="*/ 7558628 h 11419427"/>
                <a:gd name="connsiteX15" fmla="*/ 8277052 w 16928532"/>
                <a:gd name="connsiteY15" fmla="*/ 7561165 h 11419427"/>
                <a:gd name="connsiteX16" fmla="*/ 6092652 w 16928532"/>
                <a:gd name="connsiteY16" fmla="*/ 6507065 h 11419427"/>
                <a:gd name="connsiteX17" fmla="*/ 6435552 w 16928532"/>
                <a:gd name="connsiteY17" fmla="*/ 7700865 h 11419427"/>
                <a:gd name="connsiteX18" fmla="*/ 6024073 w 16928532"/>
                <a:gd name="connsiteY18" fmla="*/ 8818467 h 11419427"/>
                <a:gd name="connsiteX19" fmla="*/ 3727913 w 16928532"/>
                <a:gd name="connsiteY19" fmla="*/ 10637107 h 11419427"/>
                <a:gd name="connsiteX20" fmla="*/ 3900633 w 16928532"/>
                <a:gd name="connsiteY20" fmla="*/ 11409267 h 11419427"/>
                <a:gd name="connsiteX21" fmla="*/ 2417273 w 16928532"/>
                <a:gd name="connsiteY21" fmla="*/ 11419427 h 11419427"/>
                <a:gd name="connsiteX22" fmla="*/ 1990553 w 16928532"/>
                <a:gd name="connsiteY22" fmla="*/ 10383107 h 11419427"/>
                <a:gd name="connsiteX23" fmla="*/ 4492452 w 16928532"/>
                <a:gd name="connsiteY23" fmla="*/ 7713565 h 11419427"/>
                <a:gd name="connsiteX24" fmla="*/ 3654252 w 16928532"/>
                <a:gd name="connsiteY24" fmla="*/ 5783165 h 11419427"/>
                <a:gd name="connsiteX25" fmla="*/ 3984452 w 16928532"/>
                <a:gd name="connsiteY25" fmla="*/ 4068665 h 11419427"/>
                <a:gd name="connsiteX26" fmla="*/ 6308552 w 16928532"/>
                <a:gd name="connsiteY26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651193 w 16928532"/>
                <a:gd name="connsiteY14" fmla="*/ 7558628 h 11419427"/>
                <a:gd name="connsiteX15" fmla="*/ 8848553 w 16928532"/>
                <a:gd name="connsiteY15" fmla="*/ 755862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651193 w 16928532"/>
                <a:gd name="connsiteY14" fmla="*/ 755862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33033 w 16928532"/>
                <a:gd name="connsiteY14" fmla="*/ 1033230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7507433 w 16928532"/>
                <a:gd name="connsiteY15" fmla="*/ 10880948 h 11419427"/>
                <a:gd name="connsiteX16" fmla="*/ 8277052 w 16928532"/>
                <a:gd name="connsiteY16" fmla="*/ 7561165 h 11419427"/>
                <a:gd name="connsiteX17" fmla="*/ 6092652 w 16928532"/>
                <a:gd name="connsiteY17" fmla="*/ 6507065 h 11419427"/>
                <a:gd name="connsiteX18" fmla="*/ 6435552 w 16928532"/>
                <a:gd name="connsiteY18" fmla="*/ 7700865 h 11419427"/>
                <a:gd name="connsiteX19" fmla="*/ 6024073 w 16928532"/>
                <a:gd name="connsiteY19" fmla="*/ 8818467 h 11419427"/>
                <a:gd name="connsiteX20" fmla="*/ 3727913 w 16928532"/>
                <a:gd name="connsiteY20" fmla="*/ 10637107 h 11419427"/>
                <a:gd name="connsiteX21" fmla="*/ 3900633 w 16928532"/>
                <a:gd name="connsiteY21" fmla="*/ 11409267 h 11419427"/>
                <a:gd name="connsiteX22" fmla="*/ 2417273 w 16928532"/>
                <a:gd name="connsiteY22" fmla="*/ 11419427 h 11419427"/>
                <a:gd name="connsiteX23" fmla="*/ 1990553 w 16928532"/>
                <a:gd name="connsiteY23" fmla="*/ 10383107 h 11419427"/>
                <a:gd name="connsiteX24" fmla="*/ 4492452 w 16928532"/>
                <a:gd name="connsiteY24" fmla="*/ 7713565 h 11419427"/>
                <a:gd name="connsiteX25" fmla="*/ 3654252 w 16928532"/>
                <a:gd name="connsiteY25" fmla="*/ 5783165 h 11419427"/>
                <a:gd name="connsiteX26" fmla="*/ 3984452 w 16928532"/>
                <a:gd name="connsiteY26" fmla="*/ 4068665 h 11419427"/>
                <a:gd name="connsiteX27" fmla="*/ 6308552 w 16928532"/>
                <a:gd name="connsiteY27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8939993 w 16928532"/>
                <a:gd name="connsiteY15" fmla="*/ 10423748 h 11419427"/>
                <a:gd name="connsiteX16" fmla="*/ 7507433 w 16928532"/>
                <a:gd name="connsiteY16" fmla="*/ 10880948 h 11419427"/>
                <a:gd name="connsiteX17" fmla="*/ 8277052 w 16928532"/>
                <a:gd name="connsiteY17" fmla="*/ 7561165 h 11419427"/>
                <a:gd name="connsiteX18" fmla="*/ 6092652 w 16928532"/>
                <a:gd name="connsiteY18" fmla="*/ 6507065 h 11419427"/>
                <a:gd name="connsiteX19" fmla="*/ 6435552 w 16928532"/>
                <a:gd name="connsiteY19" fmla="*/ 7700865 h 11419427"/>
                <a:gd name="connsiteX20" fmla="*/ 6024073 w 16928532"/>
                <a:gd name="connsiteY20" fmla="*/ 8818467 h 11419427"/>
                <a:gd name="connsiteX21" fmla="*/ 3727913 w 16928532"/>
                <a:gd name="connsiteY21" fmla="*/ 10637107 h 11419427"/>
                <a:gd name="connsiteX22" fmla="*/ 3900633 w 16928532"/>
                <a:gd name="connsiteY22" fmla="*/ 11409267 h 11419427"/>
                <a:gd name="connsiteX23" fmla="*/ 2417273 w 16928532"/>
                <a:gd name="connsiteY23" fmla="*/ 11419427 h 11419427"/>
                <a:gd name="connsiteX24" fmla="*/ 1990553 w 16928532"/>
                <a:gd name="connsiteY24" fmla="*/ 10383107 h 11419427"/>
                <a:gd name="connsiteX25" fmla="*/ 4492452 w 16928532"/>
                <a:gd name="connsiteY25" fmla="*/ 7713565 h 11419427"/>
                <a:gd name="connsiteX26" fmla="*/ 3654252 w 16928532"/>
                <a:gd name="connsiteY26" fmla="*/ 5783165 h 11419427"/>
                <a:gd name="connsiteX27" fmla="*/ 3984452 w 16928532"/>
                <a:gd name="connsiteY27" fmla="*/ 4068665 h 11419427"/>
                <a:gd name="connsiteX28" fmla="*/ 6308552 w 16928532"/>
                <a:gd name="connsiteY28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7507433 w 16928532"/>
                <a:gd name="connsiteY16" fmla="*/ 10880948 h 11419427"/>
                <a:gd name="connsiteX17" fmla="*/ 8277052 w 16928532"/>
                <a:gd name="connsiteY17" fmla="*/ 7561165 h 11419427"/>
                <a:gd name="connsiteX18" fmla="*/ 6092652 w 16928532"/>
                <a:gd name="connsiteY18" fmla="*/ 6507065 h 11419427"/>
                <a:gd name="connsiteX19" fmla="*/ 6435552 w 16928532"/>
                <a:gd name="connsiteY19" fmla="*/ 7700865 h 11419427"/>
                <a:gd name="connsiteX20" fmla="*/ 6024073 w 16928532"/>
                <a:gd name="connsiteY20" fmla="*/ 8818467 h 11419427"/>
                <a:gd name="connsiteX21" fmla="*/ 3727913 w 16928532"/>
                <a:gd name="connsiteY21" fmla="*/ 10637107 h 11419427"/>
                <a:gd name="connsiteX22" fmla="*/ 3900633 w 16928532"/>
                <a:gd name="connsiteY22" fmla="*/ 11409267 h 11419427"/>
                <a:gd name="connsiteX23" fmla="*/ 2417273 w 16928532"/>
                <a:gd name="connsiteY23" fmla="*/ 11419427 h 11419427"/>
                <a:gd name="connsiteX24" fmla="*/ 1990553 w 16928532"/>
                <a:gd name="connsiteY24" fmla="*/ 10383107 h 11419427"/>
                <a:gd name="connsiteX25" fmla="*/ 4492452 w 16928532"/>
                <a:gd name="connsiteY25" fmla="*/ 7713565 h 11419427"/>
                <a:gd name="connsiteX26" fmla="*/ 3654252 w 16928532"/>
                <a:gd name="connsiteY26" fmla="*/ 5783165 h 11419427"/>
                <a:gd name="connsiteX27" fmla="*/ 3984452 w 16928532"/>
                <a:gd name="connsiteY27" fmla="*/ 4068665 h 11419427"/>
                <a:gd name="connsiteX28" fmla="*/ 6308552 w 16928532"/>
                <a:gd name="connsiteY28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580073 w 16928532"/>
                <a:gd name="connsiteY16" fmla="*/ 10677748 h 11419427"/>
                <a:gd name="connsiteX17" fmla="*/ 7507433 w 16928532"/>
                <a:gd name="connsiteY17" fmla="*/ 10880948 h 11419427"/>
                <a:gd name="connsiteX18" fmla="*/ 8277052 w 16928532"/>
                <a:gd name="connsiteY18" fmla="*/ 7561165 h 11419427"/>
                <a:gd name="connsiteX19" fmla="*/ 6092652 w 16928532"/>
                <a:gd name="connsiteY19" fmla="*/ 6507065 h 11419427"/>
                <a:gd name="connsiteX20" fmla="*/ 6435552 w 16928532"/>
                <a:gd name="connsiteY20" fmla="*/ 7700865 h 11419427"/>
                <a:gd name="connsiteX21" fmla="*/ 6024073 w 16928532"/>
                <a:gd name="connsiteY21" fmla="*/ 8818467 h 11419427"/>
                <a:gd name="connsiteX22" fmla="*/ 3727913 w 16928532"/>
                <a:gd name="connsiteY22" fmla="*/ 10637107 h 11419427"/>
                <a:gd name="connsiteX23" fmla="*/ 3900633 w 16928532"/>
                <a:gd name="connsiteY23" fmla="*/ 11409267 h 11419427"/>
                <a:gd name="connsiteX24" fmla="*/ 2417273 w 16928532"/>
                <a:gd name="connsiteY24" fmla="*/ 11419427 h 11419427"/>
                <a:gd name="connsiteX25" fmla="*/ 1990553 w 16928532"/>
                <a:gd name="connsiteY25" fmla="*/ 10383107 h 11419427"/>
                <a:gd name="connsiteX26" fmla="*/ 4492452 w 16928532"/>
                <a:gd name="connsiteY26" fmla="*/ 7713565 h 11419427"/>
                <a:gd name="connsiteX27" fmla="*/ 3654252 w 16928532"/>
                <a:gd name="connsiteY27" fmla="*/ 5783165 h 11419427"/>
                <a:gd name="connsiteX28" fmla="*/ 3984452 w 16928532"/>
                <a:gd name="connsiteY28" fmla="*/ 4068665 h 11419427"/>
                <a:gd name="connsiteX29" fmla="*/ 6308552 w 16928532"/>
                <a:gd name="connsiteY29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507433 w 16928532"/>
                <a:gd name="connsiteY17" fmla="*/ 10880948 h 11419427"/>
                <a:gd name="connsiteX18" fmla="*/ 8277052 w 16928532"/>
                <a:gd name="connsiteY18" fmla="*/ 7561165 h 11419427"/>
                <a:gd name="connsiteX19" fmla="*/ 6092652 w 16928532"/>
                <a:gd name="connsiteY19" fmla="*/ 6507065 h 11419427"/>
                <a:gd name="connsiteX20" fmla="*/ 6435552 w 16928532"/>
                <a:gd name="connsiteY20" fmla="*/ 7700865 h 11419427"/>
                <a:gd name="connsiteX21" fmla="*/ 6024073 w 16928532"/>
                <a:gd name="connsiteY21" fmla="*/ 8818467 h 11419427"/>
                <a:gd name="connsiteX22" fmla="*/ 3727913 w 16928532"/>
                <a:gd name="connsiteY22" fmla="*/ 10637107 h 11419427"/>
                <a:gd name="connsiteX23" fmla="*/ 3900633 w 16928532"/>
                <a:gd name="connsiteY23" fmla="*/ 11409267 h 11419427"/>
                <a:gd name="connsiteX24" fmla="*/ 2417273 w 16928532"/>
                <a:gd name="connsiteY24" fmla="*/ 11419427 h 11419427"/>
                <a:gd name="connsiteX25" fmla="*/ 1990553 w 16928532"/>
                <a:gd name="connsiteY25" fmla="*/ 10383107 h 11419427"/>
                <a:gd name="connsiteX26" fmla="*/ 4492452 w 16928532"/>
                <a:gd name="connsiteY26" fmla="*/ 7713565 h 11419427"/>
                <a:gd name="connsiteX27" fmla="*/ 3654252 w 16928532"/>
                <a:gd name="connsiteY27" fmla="*/ 5783165 h 11419427"/>
                <a:gd name="connsiteX28" fmla="*/ 3984452 w 16928532"/>
                <a:gd name="connsiteY28" fmla="*/ 4068665 h 11419427"/>
                <a:gd name="connsiteX29" fmla="*/ 6308552 w 16928532"/>
                <a:gd name="connsiteY29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8289753 w 16928532"/>
                <a:gd name="connsiteY17" fmla="*/ 1106382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  <a:gd name="connsiteX0" fmla="*/ 6308552 w 16928532"/>
                <a:gd name="connsiteY0" fmla="*/ 1719165 h 11419427"/>
                <a:gd name="connsiteX1" fmla="*/ 504652 w 16928532"/>
                <a:gd name="connsiteY1" fmla="*/ 2506565 h 11419427"/>
                <a:gd name="connsiteX2" fmla="*/ 390352 w 16928532"/>
                <a:gd name="connsiteY2" fmla="*/ 1541365 h 11419427"/>
                <a:gd name="connsiteX3" fmla="*/ 6029152 w 16928532"/>
                <a:gd name="connsiteY3" fmla="*/ 55465 h 11419427"/>
                <a:gd name="connsiteX4" fmla="*/ 9483552 w 16928532"/>
                <a:gd name="connsiteY4" fmla="*/ 792065 h 11419427"/>
                <a:gd name="connsiteX5" fmla="*/ 11693352 w 16928532"/>
                <a:gd name="connsiteY5" fmla="*/ 3103465 h 11419427"/>
                <a:gd name="connsiteX6" fmla="*/ 16570152 w 16928532"/>
                <a:gd name="connsiteY6" fmla="*/ 3471765 h 11419427"/>
                <a:gd name="connsiteX7" fmla="*/ 16455852 w 16928532"/>
                <a:gd name="connsiteY7" fmla="*/ 4500465 h 11419427"/>
                <a:gd name="connsiteX8" fmla="*/ 11952432 w 16928532"/>
                <a:gd name="connsiteY8" fmla="*/ 4873845 h 11419427"/>
                <a:gd name="connsiteX9" fmla="*/ 10855152 w 16928532"/>
                <a:gd name="connsiteY9" fmla="*/ 4563965 h 11419427"/>
                <a:gd name="connsiteX10" fmla="*/ 9407352 w 16928532"/>
                <a:gd name="connsiteY10" fmla="*/ 3357465 h 11419427"/>
                <a:gd name="connsiteX11" fmla="*/ 7527752 w 16928532"/>
                <a:gd name="connsiteY11" fmla="*/ 5046565 h 11419427"/>
                <a:gd name="connsiteX12" fmla="*/ 9661352 w 16928532"/>
                <a:gd name="connsiteY12" fmla="*/ 6176865 h 11419427"/>
                <a:gd name="connsiteX13" fmla="*/ 10156652 w 16928532"/>
                <a:gd name="connsiteY13" fmla="*/ 7586565 h 11419427"/>
                <a:gd name="connsiteX14" fmla="*/ 9163513 w 16928532"/>
                <a:gd name="connsiteY14" fmla="*/ 10342468 h 11419427"/>
                <a:gd name="connsiteX15" fmla="*/ 9895033 w 16928532"/>
                <a:gd name="connsiteY15" fmla="*/ 10647268 h 11419427"/>
                <a:gd name="connsiteX16" fmla="*/ 9823913 w 16928532"/>
                <a:gd name="connsiteY16" fmla="*/ 11409268 h 11419427"/>
                <a:gd name="connsiteX17" fmla="*/ 7944313 w 16928532"/>
                <a:gd name="connsiteY17" fmla="*/ 11399108 h 11419427"/>
                <a:gd name="connsiteX18" fmla="*/ 7507433 w 16928532"/>
                <a:gd name="connsiteY18" fmla="*/ 10880948 h 11419427"/>
                <a:gd name="connsiteX19" fmla="*/ 8277052 w 16928532"/>
                <a:gd name="connsiteY19" fmla="*/ 7561165 h 11419427"/>
                <a:gd name="connsiteX20" fmla="*/ 6092652 w 16928532"/>
                <a:gd name="connsiteY20" fmla="*/ 6507065 h 11419427"/>
                <a:gd name="connsiteX21" fmla="*/ 6435552 w 16928532"/>
                <a:gd name="connsiteY21" fmla="*/ 7700865 h 11419427"/>
                <a:gd name="connsiteX22" fmla="*/ 6024073 w 16928532"/>
                <a:gd name="connsiteY22" fmla="*/ 8818467 h 11419427"/>
                <a:gd name="connsiteX23" fmla="*/ 3727913 w 16928532"/>
                <a:gd name="connsiteY23" fmla="*/ 10637107 h 11419427"/>
                <a:gd name="connsiteX24" fmla="*/ 3900633 w 16928532"/>
                <a:gd name="connsiteY24" fmla="*/ 11409267 h 11419427"/>
                <a:gd name="connsiteX25" fmla="*/ 2417273 w 16928532"/>
                <a:gd name="connsiteY25" fmla="*/ 11419427 h 11419427"/>
                <a:gd name="connsiteX26" fmla="*/ 1990553 w 16928532"/>
                <a:gd name="connsiteY26" fmla="*/ 10383107 h 11419427"/>
                <a:gd name="connsiteX27" fmla="*/ 4492452 w 16928532"/>
                <a:gd name="connsiteY27" fmla="*/ 7713565 h 11419427"/>
                <a:gd name="connsiteX28" fmla="*/ 3654252 w 16928532"/>
                <a:gd name="connsiteY28" fmla="*/ 5783165 h 11419427"/>
                <a:gd name="connsiteX29" fmla="*/ 3984452 w 16928532"/>
                <a:gd name="connsiteY29" fmla="*/ 4068665 h 11419427"/>
                <a:gd name="connsiteX30" fmla="*/ 6308552 w 16928532"/>
                <a:gd name="connsiteY30" fmla="*/ 1719165 h 1141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928532" h="11419427">
                  <a:moveTo>
                    <a:pt x="6308552" y="1719165"/>
                  </a:moveTo>
                  <a:lnTo>
                    <a:pt x="504652" y="2506565"/>
                  </a:lnTo>
                  <a:cubicBezTo>
                    <a:pt x="-21128" y="2438832"/>
                    <a:pt x="-252268" y="1791978"/>
                    <a:pt x="390352" y="1541365"/>
                  </a:cubicBezTo>
                  <a:cubicBezTo>
                    <a:pt x="2269952" y="1046065"/>
                    <a:pt x="4007312" y="469485"/>
                    <a:pt x="6029152" y="55465"/>
                  </a:cubicBezTo>
                  <a:cubicBezTo>
                    <a:pt x="6774219" y="-196842"/>
                    <a:pt x="9002645" y="475412"/>
                    <a:pt x="9483552" y="792065"/>
                  </a:cubicBezTo>
                  <a:cubicBezTo>
                    <a:pt x="10311592" y="1511732"/>
                    <a:pt x="10956752" y="2332998"/>
                    <a:pt x="11693352" y="3103465"/>
                  </a:cubicBezTo>
                  <a:lnTo>
                    <a:pt x="16570152" y="3471765"/>
                  </a:lnTo>
                  <a:cubicBezTo>
                    <a:pt x="17151812" y="3692745"/>
                    <a:pt x="16961312" y="4330285"/>
                    <a:pt x="16455852" y="4500465"/>
                  </a:cubicBezTo>
                  <a:lnTo>
                    <a:pt x="11952432" y="4873845"/>
                  </a:lnTo>
                  <a:cubicBezTo>
                    <a:pt x="11373312" y="4922952"/>
                    <a:pt x="11312352" y="4931418"/>
                    <a:pt x="10855152" y="4563965"/>
                  </a:cubicBezTo>
                  <a:lnTo>
                    <a:pt x="9407352" y="3357465"/>
                  </a:lnTo>
                  <a:lnTo>
                    <a:pt x="7527752" y="5046565"/>
                  </a:lnTo>
                  <a:lnTo>
                    <a:pt x="9661352" y="6176865"/>
                  </a:lnTo>
                  <a:cubicBezTo>
                    <a:pt x="10334452" y="6616285"/>
                    <a:pt x="10316672" y="7096345"/>
                    <a:pt x="10156652" y="7586565"/>
                  </a:cubicBezTo>
                  <a:lnTo>
                    <a:pt x="9163513" y="10342468"/>
                  </a:lnTo>
                  <a:lnTo>
                    <a:pt x="9895033" y="10647268"/>
                  </a:lnTo>
                  <a:cubicBezTo>
                    <a:pt x="10216766" y="11002868"/>
                    <a:pt x="10193060" y="11134948"/>
                    <a:pt x="9823913" y="11409268"/>
                  </a:cubicBezTo>
                  <a:lnTo>
                    <a:pt x="7944313" y="11399108"/>
                  </a:lnTo>
                  <a:cubicBezTo>
                    <a:pt x="7432926" y="11327988"/>
                    <a:pt x="7480340" y="11145108"/>
                    <a:pt x="7507433" y="10880948"/>
                  </a:cubicBezTo>
                  <a:lnTo>
                    <a:pt x="8277052" y="7561165"/>
                  </a:lnTo>
                  <a:lnTo>
                    <a:pt x="6092652" y="6507065"/>
                  </a:lnTo>
                  <a:lnTo>
                    <a:pt x="6435552" y="7700865"/>
                  </a:lnTo>
                  <a:cubicBezTo>
                    <a:pt x="6491432" y="8093719"/>
                    <a:pt x="6567633" y="8252893"/>
                    <a:pt x="6024073" y="8818467"/>
                  </a:cubicBezTo>
                  <a:lnTo>
                    <a:pt x="3727913" y="10637107"/>
                  </a:lnTo>
                  <a:cubicBezTo>
                    <a:pt x="4469593" y="10945294"/>
                    <a:pt x="4119073" y="11278880"/>
                    <a:pt x="3900633" y="11409267"/>
                  </a:cubicBezTo>
                  <a:cubicBezTo>
                    <a:pt x="3438353" y="11366934"/>
                    <a:pt x="3028566" y="11395720"/>
                    <a:pt x="2417273" y="11419427"/>
                  </a:cubicBezTo>
                  <a:cubicBezTo>
                    <a:pt x="1909273" y="11206067"/>
                    <a:pt x="1756873" y="10870787"/>
                    <a:pt x="1990553" y="10383107"/>
                  </a:cubicBezTo>
                  <a:cubicBezTo>
                    <a:pt x="2824519" y="9493260"/>
                    <a:pt x="4501766" y="8044612"/>
                    <a:pt x="4492452" y="7713565"/>
                  </a:cubicBezTo>
                  <a:lnTo>
                    <a:pt x="3654252" y="5783165"/>
                  </a:lnTo>
                  <a:cubicBezTo>
                    <a:pt x="3459519" y="5262465"/>
                    <a:pt x="3508625" y="4569045"/>
                    <a:pt x="3984452" y="4068665"/>
                  </a:cubicBezTo>
                  <a:lnTo>
                    <a:pt x="6308552" y="17191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06AE5629-B5AE-A22B-16D5-C20EAEB43DDF}"/>
                </a:ext>
              </a:extLst>
            </p:cNvPr>
            <p:cNvSpPr/>
            <p:nvPr/>
          </p:nvSpPr>
          <p:spPr>
            <a:xfrm>
              <a:off x="10050646" y="7307810"/>
              <a:ext cx="3955640" cy="395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594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E98DC370-33A6-4BAB-4002-7B01B878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38B57A23-7815-23E5-5C15-7022AA0E1FC2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96A3108-4441-506C-1BC7-3514ECC1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01D58112-2BBE-2FE5-45CB-C15651A0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DBAE5D3A-3105-C2FC-180D-6CDB863D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74E4A00-20A5-A2DF-B769-C956833D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576541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0B1F05-284B-8A30-4C1D-DE974BBC9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001" y="-2337571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9959E1C-3D88-7673-54D3-1A84E5428B65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0A69FC8A-3805-13AE-1254-CDFA7C910F96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A2402D-9DB7-E088-47B2-D7F7E993BB4A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7894283-8EC3-293D-A3DD-396FB14F2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C9DD81-21F5-F5C4-073B-FFF43470C060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7B51E-4A98-3099-9E3B-5D0E10EC598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0F5A31-8092-DF0B-6435-F9C22ED76D0F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3E86C-97E1-E92F-8ACC-8DA8E87825D9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801F7E-48B3-377E-BDC3-F9E082549D44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734EDE-DAAF-0969-59F2-07306AF4089F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D64070-83ED-7CE9-D8C7-36BDABC23E63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5830D-F8FD-0972-816E-3314D62D8E5A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19ACA-A32B-F177-AA63-8BEAD507EB6C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DF7264-2B5E-5FE4-69D2-6950FC2554F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D2FA01-B415-E634-D91D-3E9B5A11DC12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564E9E-1209-DECC-A9BD-C6921947ACAB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EA2E56-57BE-6E8D-B5DA-48945659915B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3A0264-2CA9-CA36-0797-5C3C3E1C1E8D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971D8-03ED-CA34-26EC-E0B18C88E281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D12DCF-90C8-2EE0-BD0A-BDC8C013C30C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CDA9D0-4324-9DD5-1E8E-3DD7D34BE068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6A3B0A-67CC-1740-8BA7-1231AAEC1A8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E927CA-462F-8985-8D7B-9AAB838AECE6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94381B-DC20-8A5C-D895-B4417CEEB86E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DFDF434-0EEF-7B1A-39CC-7AF3B2A3801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5464B4-A82A-9687-6760-92370C1934C9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788EE6-BCB8-D377-57D3-046D3F4298D4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1D92B8A-078A-76CF-707C-C81BB0C92CA9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CC2258-F657-F97F-20D0-274F6C8E4AEC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81C41D-AA3A-AF4E-F10F-22ABF0DAAF12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B801F79-97DE-6136-5090-C22B8E59949A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D1837F-6237-C123-A125-56BB09C70B3F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831290-5099-E560-2896-5FE875D1391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776F83-50EA-E4FC-5AD9-E864B144D2A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7954EA-A6FE-655A-05CA-5D8AC62143D4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FC144F-538F-8705-2142-C8EE775C74E1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FC45E5-B23E-988B-AC91-4962C41991B4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6A5081-F41C-3CBC-E8DB-0FAE6462EBF9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E40787-54E6-145E-933C-5BEDD84F921C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2CCD21F-EAC2-C126-602B-641DFEC94FB3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52E5B-9E7E-0BF0-6729-3C01ADD0EDD2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9FCEC0-22C2-3943-6229-C297E98BF977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424F99F-E701-3602-B8DB-6EABAFB56FF4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CC5F21-EFDA-F66F-B70C-DEAF9CB14AB9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FEA406-19E7-DC34-5193-7B1046EBE8D7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AABF25-1462-A56D-E648-7C11F2114210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882333-DAE5-56B3-C14F-6ABE94A31714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47090D-C108-1E1B-2D10-DBF962974806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02CD791-77D0-6241-6333-632445201108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043E28C-64E7-E37A-0147-17880BFA12B0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436C6F5-CD4D-C7DE-04A9-2BA8A9D0957C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11B36A-A6F9-130D-D3E0-82F478F8EC2B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B28CBCC-EBC5-E18A-1B44-CF6F20851AA3}"/>
              </a:ext>
            </a:extLst>
          </p:cNvPr>
          <p:cNvGrpSpPr/>
          <p:nvPr/>
        </p:nvGrpSpPr>
        <p:grpSpPr>
          <a:xfrm>
            <a:off x="3173143" y="5667692"/>
            <a:ext cx="309735" cy="337472"/>
            <a:chOff x="3323546" y="3853260"/>
            <a:chExt cx="188684" cy="20558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CD61EA-EB25-7C7D-D720-436A7C9628EA}"/>
                </a:ext>
              </a:extLst>
            </p:cNvPr>
            <p:cNvGrpSpPr/>
            <p:nvPr/>
          </p:nvGrpSpPr>
          <p:grpSpPr>
            <a:xfrm>
              <a:off x="3323546" y="3853260"/>
              <a:ext cx="188684" cy="205581"/>
              <a:chOff x="2980530" y="3545285"/>
              <a:chExt cx="212725" cy="231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7109FB7-E5C4-FF4F-099F-7A2175233BC7}"/>
                  </a:ext>
                </a:extLst>
              </p:cNvPr>
              <p:cNvSpPr/>
              <p:nvPr/>
            </p:nvSpPr>
            <p:spPr>
              <a:xfrm>
                <a:off x="2980530" y="3545285"/>
                <a:ext cx="212725" cy="231775"/>
              </a:xfrm>
              <a:prstGeom prst="rect">
                <a:avLst/>
              </a:prstGeom>
              <a:gradFill flip="none" rotWithShape="1">
                <a:gsLst>
                  <a:gs pos="74000">
                    <a:srgbClr val="251D1B"/>
                  </a:gs>
                  <a:gs pos="0">
                    <a:srgbClr val="8F5446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3FAE827-A994-7EF3-B1A8-A49F4FAFE31C}"/>
                  </a:ext>
                </a:extLst>
              </p:cNvPr>
              <p:cNvGrpSpPr/>
              <p:nvPr/>
            </p:nvGrpSpPr>
            <p:grpSpPr>
              <a:xfrm>
                <a:off x="3017915" y="3590968"/>
                <a:ext cx="137954" cy="140407"/>
                <a:chOff x="3276600" y="3527425"/>
                <a:chExt cx="137954" cy="140407"/>
              </a:xfrm>
              <a:effectLst>
                <a:glow rad="25400">
                  <a:schemeClr val="accent2">
                    <a:satMod val="175000"/>
                    <a:alpha val="40000"/>
                  </a:schemeClr>
                </a:glow>
              </a:effectLst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92C0CCAA-50DD-6FF3-0CA3-681B5308A9B4}"/>
                    </a:ext>
                  </a:extLst>
                </p:cNvPr>
                <p:cNvSpPr/>
                <p:nvPr/>
              </p:nvSpPr>
              <p:spPr>
                <a:xfrm rot="8100000">
                  <a:off x="3276600" y="3527425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4B71EFBC-4DB8-3096-5920-BA7689B5A387}"/>
                    </a:ext>
                  </a:extLst>
                </p:cNvPr>
                <p:cNvSpPr/>
                <p:nvPr/>
              </p:nvSpPr>
              <p:spPr>
                <a:xfrm rot="8100000">
                  <a:off x="3308929" y="3559752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A9CFC8F7-A009-C1D7-EE30-6C1FCDEB2125}"/>
                    </a:ext>
                  </a:extLst>
                </p:cNvPr>
                <p:cNvSpPr/>
                <p:nvPr/>
              </p:nvSpPr>
              <p:spPr>
                <a:xfrm rot="8100000">
                  <a:off x="3338298" y="3592080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Half Frame 59">
                  <a:extLst>
                    <a:ext uri="{FF2B5EF4-FFF2-40B4-BE49-F238E27FC236}">
                      <a16:creationId xmlns:a16="http://schemas.microsoft.com/office/drawing/2014/main" id="{7A0CFB97-8E48-E6D5-199D-A4257EA17598}"/>
                    </a:ext>
                  </a:extLst>
                </p:cNvPr>
                <p:cNvSpPr/>
                <p:nvPr/>
              </p:nvSpPr>
              <p:spPr>
                <a:xfrm rot="10800000">
                  <a:off x="3311525" y="3570847"/>
                  <a:ext cx="103029" cy="96985"/>
                </a:xfrm>
                <a:prstGeom prst="halfFram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25" name="Star: 4 Points 1024">
              <a:extLst>
                <a:ext uri="{FF2B5EF4-FFF2-40B4-BE49-F238E27FC236}">
                  <a16:creationId xmlns:a16="http://schemas.microsoft.com/office/drawing/2014/main" id="{76867E77-7D61-63E4-F745-16121D6F1DEC}"/>
                </a:ext>
              </a:extLst>
            </p:cNvPr>
            <p:cNvSpPr/>
            <p:nvPr/>
          </p:nvSpPr>
          <p:spPr>
            <a:xfrm>
              <a:off x="3443612" y="3867073"/>
              <a:ext cx="45719" cy="45719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B4158F-CE5D-3831-A5F7-C9FEAF2BA47A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81FC47B9-1BEE-03D4-00F9-E91306480404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F0CABB5-72FB-2FE2-A07D-AF17796A00F9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4ED2F214-28E3-605F-07EC-10CF27650FE6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A8F0C3C-71D9-ED78-17FB-325BB13FB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06678627-6B5F-B560-7361-6CEE63BD8541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3CDA5BB-B024-9A73-D7E2-EBD283279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3DC41B5-B1EE-DD5A-9E95-527A8D892732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CC50E004-ADE4-4079-BC73-FD91C9A8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F62CF7D-4846-A4DC-3092-940B2768CDA4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33E1CEF-3BFC-709F-370F-BB5A32CD00E3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88BF8C3-0361-CEBE-AB7E-6267FE8FEDA7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403B83-2456-9D0C-B50E-EEADBF086D3D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F32DAAB6-7D43-5100-B002-B5CC03A766BD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1B7ADDA4-8570-B079-0E65-EF05DBE31032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3E34745-B3E0-C7C0-3F6C-C2072AD81F80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C446056-FB0B-4663-7C6A-A2AB41EC3665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2243E20C-1974-72C4-BEA5-500C4CBEBE3D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8E75985D-84E7-E3BF-FCC5-D888105AB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FB1CB63B-08B8-9F6F-4FC5-AAF0B07BF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A3A93A6-B8CE-E6FC-0ACF-067CE851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3153410" y="5236169"/>
            <a:ext cx="269811" cy="2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9EB5D6F1-5FB0-A9BE-09BB-1A38D22D8BFC}"/>
              </a:ext>
            </a:extLst>
          </p:cNvPr>
          <p:cNvSpPr/>
          <p:nvPr/>
        </p:nvSpPr>
        <p:spPr>
          <a:xfrm>
            <a:off x="3153411" y="5238142"/>
            <a:ext cx="269850" cy="2940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0" name="Arrow: Pentagon 1069">
            <a:extLst>
              <a:ext uri="{FF2B5EF4-FFF2-40B4-BE49-F238E27FC236}">
                <a16:creationId xmlns:a16="http://schemas.microsoft.com/office/drawing/2014/main" id="{BEE2F84C-C06E-0CCC-BB31-4341D42C48DC}"/>
              </a:ext>
            </a:extLst>
          </p:cNvPr>
          <p:cNvSpPr/>
          <p:nvPr/>
        </p:nvSpPr>
        <p:spPr>
          <a:xfrm rot="5400000">
            <a:off x="3197642" y="5315064"/>
            <a:ext cx="181346" cy="134526"/>
          </a:xfrm>
          <a:prstGeom prst="homePlate">
            <a:avLst>
              <a:gd name="adj" fmla="val 55926"/>
            </a:avLst>
          </a:prstGeom>
          <a:noFill/>
          <a:ln>
            <a:solidFill>
              <a:srgbClr val="FFC000"/>
            </a:solidFill>
          </a:ln>
          <a:effectLst>
            <a:glow rad="381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ADA5D75-E429-5558-47DA-C1E27F996794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E54E9D4D-60BB-82EB-0749-578D563272E9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E9892D0C-1038-FBEA-D75D-4177AA061B05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293B3BFA-8E5D-EE96-4119-5C8DBA70C795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A8A988EE-BA26-E371-EDED-8B87B12F19E9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C474275-0578-A115-9AC2-9CDF289DFABC}"/>
              </a:ext>
            </a:extLst>
          </p:cNvPr>
          <p:cNvSpPr txBox="1"/>
          <p:nvPr/>
        </p:nvSpPr>
        <p:spPr>
          <a:xfrm>
            <a:off x="3060279" y="5039180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Active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23675003-1B9C-B382-2FCF-5E2FD25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72CEC37F-BD49-0510-B9FF-7C173C8A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EDE907D-4A30-3C46-FC01-59EB7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B1F7B42B-B84D-DE24-9FEF-AFD54395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449947D1-F8D1-D58E-FD3F-A487AF23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22DA-2BE7-D188-CEDA-5B826823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FDF1EDC7-4B93-37DA-78AC-EC7F2FA60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E9B476DF-9E2F-D725-B6A8-F18D07D1372C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2ECAB5CD-D17A-8FA2-F1F6-32DF369B6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F153C72-6184-B1CD-825C-6F31AA90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93AF1ED4-2A03-2EFF-8626-FCA9C83E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02A6F4E9-B38C-8C25-F9F5-71043062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474858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C533CC0-F345-6AC2-512F-3A50857F6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8E1E5F-AE6A-3C1F-4405-9322EABC691F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312BDA29-22C5-5E4C-9D24-FC4D61E5B633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E3226D-A64C-937C-E8DD-AE07E444265F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12DB35BD-936F-9C08-1A8B-762A5BC1BF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C87C54-3921-7D7E-5CA5-1C056A9ABE0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D9AC8A-C6FF-5C1F-221B-7438D4A3785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D6B940-DA6B-2D7A-FC0E-F531F5AB8D5B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9745BD-6E7E-4710-9D9D-4FF8672D09BA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B05E73-EF59-5BF2-A1CF-7F6DD3D0FE3C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E0291E-5EDE-89C0-EA15-E08E6F7B4B2D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A5918C-34AA-924B-55B8-67373D14EDA5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B6B9F-3A16-1A5E-FE75-F7FC588B6EBE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13719B-DB94-2B1B-CE2F-3CC8DA8C4EF6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1005BC-C99B-EDE6-6C67-37800BC6E29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C4DC1C-B91F-7640-08C3-2B0C7ABA5031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9EE426-AEE0-9003-789C-05AD9D3A54A5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4FA2F5-0192-C953-4B92-94C12A78066E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4A93A8-30C6-BE8C-C2A4-451B27325312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26AF96E-DA18-4CBA-6BB4-BD048EE63634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319517-6CF6-E04C-3DEA-888DFE046798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B4EA6B-07B8-9267-768C-4709E11C77D9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7787E5-709C-F102-F020-1BC11DF15433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DFCD58-056D-282E-76E5-9167638A3040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961135-D568-5520-7513-850B298B3484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7CD34-C26C-C4EB-53BE-77E0CE3E07E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20DC6E-0104-C683-5F25-D24F1423142B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3C729F-EB75-760C-2008-EA1705AC6D2F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170CEB-E290-3FF1-0F01-E9135B769D0C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726A4D-6EA7-4466-96FE-66DAEAAC2F20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CCC04B-9F9D-E653-9474-77ABA498B8E6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1D3477-335B-FDAA-2213-696674A65D49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A7A652-0F00-DB4B-6513-512BAD198498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987659-77AF-F2E1-69D7-2282CE7165A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9C48D9-E414-CBD8-5379-C125606EC69D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D434D85-E6AE-6A96-2A32-90B475333371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7865D9-0E32-B065-89C6-F32EBC1F2C16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82EA5C-6452-1423-9518-F77BF3FFEA8E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7AA9BB1-E04B-D297-E922-D9C1FC1E7D02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5E8679-1676-EE28-670C-1C08C8988CFB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8DABC1-4D82-A01B-4AEC-5CDA7D7A2636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6FB2B6-1F05-C953-0E81-F2525CA4357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00FAB4-439B-6C52-4588-F9E660D4CAF0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6CFA2F8-50BF-4F5D-9855-F7A96FA57B22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F5FFA2-2A7C-AA56-D773-D4B666EFB81F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EE623-950E-8D3E-8BDE-9CF623850C84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DB6F00-22F4-3661-3537-275A29CE0073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FDA1F3D-727B-0CF9-F6F0-2798EC57467C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DDD1F7-3E26-9EDC-128E-A22F7EC4FE8E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8DB4C8-6F61-F8E4-A5E5-5861A31A70E5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C31805-798A-7A88-0412-3B726C6C435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6D0CE53-4971-045B-1C2A-1F1AFA56E354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CC940C-5768-A675-7DE8-8C7D2ED4488D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E900CA-4565-4078-B2FB-6DCC20BFAB63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9FDEC6E-2C25-28EE-F3D8-AA8119487E57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782030D-F857-D1F4-EECA-7CA1D06FF846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B54C2BFC-EA0E-571F-0DBA-538336FEF3A5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1E52CCC6-81A6-BB3C-F640-5FFDE50A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D59039E7-58B4-7B7D-A661-12C6D46FD3BF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738D94A-4E75-EC70-3B7C-29C6F4ECD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688C146-33A0-F8E1-B404-0EE3D1869E6F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4E0600F-607C-E375-74E1-2BF55A44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C33F6E-FFAB-ED42-AD43-7E70B25243ED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EF863C6-A025-FDC7-79E3-89DEBA629784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DEB711C-4362-4EE9-406E-3F51282C62E3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2E8DE74-E56C-BE7B-96F3-6161CEC3CBA6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EBE11B-2647-162C-630D-FC7A0DC79446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05D99AF-7E24-FB0F-FAAF-576B5615BDDB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DBA11F8-7B3C-54AB-ED95-F90FD4EAC404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5E5A276-6B7C-717C-82A8-E23E25D5AABC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79FB3C3-F7BD-3199-E95D-B91E55553A78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DEE14E19-8974-3A47-2570-E2ED368FD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A9080374-7E63-4B70-90FC-AA7957376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5FC93AA-EFAB-1914-61F6-6B9D929DDA03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793A9D0-4759-1B12-84B6-5B1DD94D7841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D27DCF0-52C9-97F3-FF0B-BFFF948A812C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AFD7F990-8670-F8D4-671D-D712DE3D8178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BD3B79FD-4CC4-35BB-59AC-0EC1873DE4CF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A4CC9FE-02D9-F859-27DD-B9F8618965B8}"/>
              </a:ext>
            </a:extLst>
          </p:cNvPr>
          <p:cNvSpPr txBox="1"/>
          <p:nvPr/>
        </p:nvSpPr>
        <p:spPr>
          <a:xfrm>
            <a:off x="148976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D5AC5285-E7DA-932A-5045-9BC29FA9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1E657B9D-BA49-9886-3735-FB2982F4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CA11DF03-DC82-D475-78F3-D7A3D8B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760E6F31-2A91-70A8-8074-AC71EF08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1E9DA965-6229-0276-B87D-AC02AEBC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32A3980B-B17D-D022-0F1A-2E999AE0E0F6}"/>
              </a:ext>
            </a:extLst>
          </p:cNvPr>
          <p:cNvGrpSpPr/>
          <p:nvPr/>
        </p:nvGrpSpPr>
        <p:grpSpPr>
          <a:xfrm>
            <a:off x="147244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170864-50E2-679D-4372-4CD954F96957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5F69F027-4F7D-CC32-CF28-F196AC175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F325DA8-AB9E-02DC-4E8B-AD0618B3AB4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4C890E33-B308-A53A-2F31-BE16F5E2E709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40C7E1-623E-D607-E207-60FDE00677D8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AB9F8867-AF90-738F-781B-46183B0DC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FACC37-323A-72D1-C16E-77196ACDF9B7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9F39B24-1E85-CA1F-3A0A-58DB28ACA2F1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09E2C5BE-1069-4F3A-1112-1C592C7C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EE4C1F7-2E89-4565-B5E4-A74CDC9888CE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FA66B4A0-FC60-492B-A9F1-85B90C563220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C7B6DFD2-1BE4-2DE7-3733-7A69A02EE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67AC486A-EA8C-C3FA-E241-D9D5DFFEE423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E104B96C-D705-6187-BC4F-125D0FDBC69C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2679D60B-7FFC-F9AA-EE4C-EB6A8D384714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1F538DE-C558-4BC9-17D1-209754A9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F6E0E852-3535-4612-9C57-73AE3E4DC69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58F56AF-AC3B-CBDA-030C-35D39F4180C4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FA178D7-A01E-3D40-1329-56B796E9F3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278AA7F-E3FB-8B01-B65B-C6A16F19BEA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3E4108F9-758C-F127-CD9C-E0243364F7D6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540ED65-5B8B-55CA-532D-4F8A2840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7F8C5F0F-3288-4D87-C701-E4763CC2034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88213C0B-9210-6B0B-C7E4-7748026B8C3D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169ADAC8-0F2F-96C3-AEB1-2A1C2161F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C77BB08E-EEEE-3F8F-07A7-EEA206F295A5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D60D6804-84F8-C655-0DA0-B38DDC149470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824EDC35-4FDD-E853-4132-831DC33F7573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E586C78C-06A9-B5C1-1F10-3D7FF7CCA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804565B-D294-E06A-383E-D0B6797FED1A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BBCF63C-A7C8-F032-5F66-C2CA4D803949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38249C2-9538-D17D-B033-294A1B65CA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98BD2116-7CED-A05C-5BBE-6F77750022D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801AD2B8-CA93-493D-3A6C-A5AEF7964F1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202C3F2-9F78-BDC3-1156-8D0542D6E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E35D1A15-8B53-CD64-7036-12F4CCC9438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69AFA333-370A-4E16-0958-C38461DBD947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81B2337-555D-CC11-E482-D357E6D964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4B3D929A-DC50-0EC8-A45B-8F76B542F0C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6AEB59F5-1D90-E881-D8ED-C8FA0677A5BB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ECB825E2-DC92-1D9D-48A3-BB95AF3554BD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63CDA9-432E-F227-DE8F-B311EA67D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31027305-B73A-1494-216C-15B20809DB0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11E60A93-2C51-8B08-873B-7F0844890377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CC0255C-1B58-126D-2715-B568B1C2A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DA872CF9-54C7-D5DB-DDA1-5A00F42CA46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139DB4FB-5E4F-7CA6-221E-3AE96E00D822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D534D3C-BF23-B2BC-013D-6F7731AAB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109AF135-1DDD-2461-4353-D8F672D4E46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D562E1E7-8AE7-E26E-495D-E6A3F331B8EB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977313-A475-1116-F93D-AE80251AEA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9BE56138-A363-69ED-9551-EDE8D662C38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4DA9A3AA-CF66-5A9E-5D42-082FE1A4F39C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43A5E680-4F03-2138-C6CF-598F5A486087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5ED9E1C6-F92B-BA41-0B6C-3F04661D1DE1}"/>
              </a:ext>
            </a:extLst>
          </p:cNvPr>
          <p:cNvGrpSpPr/>
          <p:nvPr/>
        </p:nvGrpSpPr>
        <p:grpSpPr>
          <a:xfrm>
            <a:off x="1474415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DF4DEFBB-FC43-5EF9-A0D4-B4895FE820C1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1E5A0D5-F0DC-C2E5-1C6F-B37E68CFE17C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1019704C-1E18-3D70-669A-E0425375DDAC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62DB4507-CA10-3C1D-CDE4-E0C9C95148B6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DDA69632-9BFC-3CFE-EA4B-02548C6135CF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EF1F267A-6AED-1A9F-0012-CE859CC09401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741A8C-A73C-9DB7-EBA5-261E8EB1D12F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B0B75254-AFC1-CCD5-C640-00E816BEE5D6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B15DD8C6-F1B1-C0C6-F3E3-AE0B601D86DE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E1AF8B45-A1A2-4882-0264-7144E1D7B687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DEE0D96D-2AA9-396A-50FF-50A7A4D8C441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2993E281-9367-33A9-E4FB-333CD7233046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F2499A8C-FCB6-398F-BF7C-E8A84DC285B8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DA372168-98F2-F75A-524A-3A2ED0B6DFAA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41319C3D-829E-6DF0-CA5A-F73928EABE8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A9550B29-735C-83D4-93DB-10ABC83079DE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1F6C005-46DA-D3C1-E4FB-A097BF5A378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B9AB1A9-2C1B-C4A6-3A24-3D16AEA28FD1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9B362D0F-1D68-043B-CE13-C1C7DE3C91B1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9D68D1F1-AC06-CFEF-B0BF-7E1CA0AC1F96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CCBDEF0D-2EBB-31DE-3E97-A4C090F524CC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F253D876-86C1-E55F-ED85-5935F30C669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cxnSp>
        <p:nvCxnSpPr>
          <p:cNvPr id="1177" name="Straight Arrow Connector 1176">
            <a:extLst>
              <a:ext uri="{FF2B5EF4-FFF2-40B4-BE49-F238E27FC236}">
                <a16:creationId xmlns:a16="http://schemas.microsoft.com/office/drawing/2014/main" id="{E033B529-9F6E-DFB2-2E3C-8C3DCA6A3ED9}"/>
              </a:ext>
            </a:extLst>
          </p:cNvPr>
          <p:cNvCxnSpPr>
            <a:endCxn id="1034" idx="2"/>
          </p:cNvCxnSpPr>
          <p:nvPr/>
        </p:nvCxnSpPr>
        <p:spPr>
          <a:xfrm flipH="1" flipV="1">
            <a:off x="9377488" y="5628180"/>
            <a:ext cx="9443" cy="137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BE9B17CA-517F-3D9C-7EC0-E993148B03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9E51BE56-49AF-5FB8-4A31-05F4DC90E101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A5FAF4B-65D7-2AFC-0B99-3FAB7E12D4AA}"/>
              </a:ext>
            </a:extLst>
          </p:cNvPr>
          <p:cNvGrpSpPr/>
          <p:nvPr/>
        </p:nvGrpSpPr>
        <p:grpSpPr>
          <a:xfrm>
            <a:off x="3179955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04231B1-CACE-5DBB-E98E-0F682A593995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F992FCBF-FC89-E46E-B7D0-8DAFA664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34D4CCF9-1895-158E-BCEA-7B61E1B14AF1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2BEBC8-B4E2-7BD5-FC76-264381464214}"/>
              </a:ext>
            </a:extLst>
          </p:cNvPr>
          <p:cNvGrpSpPr/>
          <p:nvPr/>
        </p:nvGrpSpPr>
        <p:grpSpPr>
          <a:xfrm>
            <a:off x="-1167855" y="577049"/>
            <a:ext cx="983588" cy="1748703"/>
            <a:chOff x="74582" y="136379"/>
            <a:chExt cx="983588" cy="1748703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42FB81F-16DE-509E-2207-6309F87EAFD5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A4CD1E9-1ACD-BCB1-E807-164905C97E9E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46F0D96-04C6-1453-EE98-37A34BA8352F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E647136-C20F-617D-8605-6D007F960A82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5F220B-95E8-D3AA-1A77-CC6EB98FFEE0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E361CC1-C8C4-6EF0-D5B4-C89A53B7E0AC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93468FD3-B6C5-725D-2260-F0D222F0193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5877C3DA-5C0A-0E35-494F-A96D53F7DCF8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019B6342-6DA6-C4D4-3A26-EDA140397305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8FAE6BDB-C836-260D-7820-4C699C2256A1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087" name="Rectangle: Rounded Corners 1086">
              <a:extLst>
                <a:ext uri="{FF2B5EF4-FFF2-40B4-BE49-F238E27FC236}">
                  <a16:creationId xmlns:a16="http://schemas.microsoft.com/office/drawing/2014/main" id="{617785FB-5137-9E76-0C58-8EE6C7B83BBF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088" name="Rectangle: Rounded Corners 1087">
              <a:extLst>
                <a:ext uri="{FF2B5EF4-FFF2-40B4-BE49-F238E27FC236}">
                  <a16:creationId xmlns:a16="http://schemas.microsoft.com/office/drawing/2014/main" id="{2DF1DAF5-740D-8927-B491-C008D4BF4203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21" name="Rectangle: Rounded Corners 1120">
              <a:extLst>
                <a:ext uri="{FF2B5EF4-FFF2-40B4-BE49-F238E27FC236}">
                  <a16:creationId xmlns:a16="http://schemas.microsoft.com/office/drawing/2014/main" id="{DC8D072F-CA2F-091F-CB67-761E7C4B8DD9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25" name="Rectangle: Rounded Corners 1124">
              <a:extLst>
                <a:ext uri="{FF2B5EF4-FFF2-40B4-BE49-F238E27FC236}">
                  <a16:creationId xmlns:a16="http://schemas.microsoft.com/office/drawing/2014/main" id="{0A802B61-509A-6375-7C4D-2CEE9E61CFB2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pic>
        <p:nvPicPr>
          <p:cNvPr id="1126" name="Picture 8">
            <a:extLst>
              <a:ext uri="{FF2B5EF4-FFF2-40B4-BE49-F238E27FC236}">
                <a16:creationId xmlns:a16="http://schemas.microsoft.com/office/drawing/2014/main" id="{738CCB8E-C538-4F95-4886-1B722430F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5" r="16592"/>
          <a:stretch>
            <a:fillRect/>
          </a:stretch>
        </p:blipFill>
        <p:spPr bwMode="auto">
          <a:xfrm>
            <a:off x="-1328764" y="2477686"/>
            <a:ext cx="1054815" cy="23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86D7A-99FB-655A-2568-1E883281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A9475E9C-B4B4-FBC5-7ED2-2135EC69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687F2030-9217-27D3-7C76-C77ECE5FF0EF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4BA7E7D3-E9EC-7613-0CDE-3B8952CE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831500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51835EAC-B44B-112E-032B-4645657F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476358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0328121-6354-7418-834B-CAE25246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10171387" y="5720456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E632FF-BC40-186C-A013-9150FAEE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CF06BB-8C83-CC7D-E126-34BE259A3C56}"/>
              </a:ext>
            </a:extLst>
          </p:cNvPr>
          <p:cNvGrpSpPr/>
          <p:nvPr/>
        </p:nvGrpSpPr>
        <p:grpSpPr>
          <a:xfrm>
            <a:off x="4387106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71F753C1-CBD5-8667-4E50-CE039329DFE5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DFFA9B-C248-6957-9E49-F536AFAE8842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792E8B06-8F72-38A7-5B03-C9421C67A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AAC27-AB88-6390-0B6D-5FF5EAB0992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183963-0978-CF0A-17B7-5217FEE4BFF2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644650-B3C3-69A5-372E-EA49032561B2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33CA6-4AF6-2000-CCEE-190B59BC6E72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5504B3-CA67-945E-89B4-83C3EC460EDA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3D3B2-1883-78DD-03C3-8386AD726C60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DEB584-3F1E-E55E-DEC7-3BBED54F1888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950F7D-FFFF-5C3B-D472-2E5F66B3E7F8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366A85-9747-7159-C965-6327759BBD33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85C820-6D29-F980-BFC4-0796BFAE914D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DD4E2-6A09-605A-6163-1B5BF3A5521E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D4B14E-D6DD-D7B2-1222-BF644BD9131E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325B24-F73A-1AE1-FC6E-BF1328F4B5E6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41CDB5-6D76-38D1-1BFF-97BA088E08A5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D15E09-BCF9-1537-3969-623549765A38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044A13-936C-559E-ABA3-3103E8261E11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D4A63D-A173-CFB6-2AFD-A7642606F460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AF2798-F3F7-1BC8-DC2A-3ED39AA996D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3C8D-671C-94B7-A8B9-D0C6F102810D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99CB21-C1B7-D0D7-DC7E-D662E57045B1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7B418D-A880-7D9D-9EA1-3C3E7129A1F0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92A6DF-C327-C152-DD47-9E33CFC3192C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6F388B-4E9A-47C7-FC25-6CCEB6B9D8C0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BCDFDA-A544-532B-CC93-A30E7C85A926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6994EAC-7056-7D24-FD4C-0D5420455F3A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B48756-2ACF-C93E-62AF-2909975D139A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21CF8E-F131-EEBB-2A79-516FEBB33301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1C48A7-D1BA-173B-86BD-1CBE2E9D1B03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375A0E-2916-80BB-03CF-955BB74BC8FF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822F20-4B8C-2513-4001-9693DD7E90E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14A36C-A8BC-D915-BC29-3830DA625A5B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1A73E2-CFED-1D55-2614-237BE444907E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0CCA50-E997-ECAA-950D-8E83FF80750F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9CEE7C1-D7B3-698B-22C1-F976803A9C57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1FC8D5-08E9-326F-57FE-CD97AACC5008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65F14B-E428-9712-833A-0526F9AF1A2B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E653EF-8BC0-97F8-B533-F832BE2EA69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B00CCE0-A6C2-89DA-105A-44726ACC9C2E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3AE3617-0F71-8744-CDE5-4A685B016F06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E3E8D7-0E5C-1EED-DBFD-AE671B0618E8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8CCEBF-D1CE-294D-9E6A-653775677A49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33B343-A534-AD5E-E6D4-5254FD31F1C6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3A1D3F-DCFA-EDDD-D5AE-E6D155877E21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5085FB-4B88-3D3E-3FAB-DEA6415947D8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4438E1-57EF-158F-3ADC-D407D7885944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FFDD3BC-276F-6A3C-4D47-08DA1D2976D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577648-73C7-65DA-3C1F-65D1810DEE06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D84D8F-D5F0-DBE1-C5D8-486335F0B501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6C4E52A-0F02-A528-C5B2-5AF9CA4D6930}"/>
              </a:ext>
            </a:extLst>
          </p:cNvPr>
          <p:cNvSpPr/>
          <p:nvPr/>
        </p:nvSpPr>
        <p:spPr>
          <a:xfrm>
            <a:off x="647635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E21591-79A1-2C6C-F43E-2BE55DEAA68B}"/>
              </a:ext>
            </a:extLst>
          </p:cNvPr>
          <p:cNvSpPr/>
          <p:nvPr/>
        </p:nvSpPr>
        <p:spPr>
          <a:xfrm>
            <a:off x="6825557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C771296-EB42-9AD1-DFB6-8F6030DA9A66}"/>
              </a:ext>
            </a:extLst>
          </p:cNvPr>
          <p:cNvSpPr/>
          <p:nvPr/>
        </p:nvSpPr>
        <p:spPr>
          <a:xfrm>
            <a:off x="6930281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DEA157CA-A530-FC3A-CEB8-14C6111FC4D1}"/>
              </a:ext>
            </a:extLst>
          </p:cNvPr>
          <p:cNvSpPr/>
          <p:nvPr/>
        </p:nvSpPr>
        <p:spPr>
          <a:xfrm>
            <a:off x="6581082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3FD04AF5-A2E5-B8F1-856F-83D74475F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186591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29CC9D2-1086-9504-B452-5885FCC14FB2}"/>
              </a:ext>
            </a:extLst>
          </p:cNvPr>
          <p:cNvSpPr/>
          <p:nvPr/>
        </p:nvSpPr>
        <p:spPr>
          <a:xfrm>
            <a:off x="718064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84026D8C-B348-2C05-B7FF-E1DBC11A4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541682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0F26312-4990-FAFA-F8FA-306A646EEFD3}"/>
              </a:ext>
            </a:extLst>
          </p:cNvPr>
          <p:cNvSpPr/>
          <p:nvPr/>
        </p:nvSpPr>
        <p:spPr>
          <a:xfrm>
            <a:off x="7535739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6B7908EE-3C01-2729-AD8F-EBFDA7A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896773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9D9AEB-2E04-EFC1-55D2-CFE5836EA814}"/>
              </a:ext>
            </a:extLst>
          </p:cNvPr>
          <p:cNvSpPr/>
          <p:nvPr/>
        </p:nvSpPr>
        <p:spPr>
          <a:xfrm>
            <a:off x="7890830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C0DCCA-CBF2-00D2-A1DE-CD54A8634913}"/>
              </a:ext>
            </a:extLst>
          </p:cNvPr>
          <p:cNvSpPr/>
          <p:nvPr/>
        </p:nvSpPr>
        <p:spPr>
          <a:xfrm>
            <a:off x="7650284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800676F-FF3A-4AA6-7CFF-C393B88F7E56}"/>
              </a:ext>
            </a:extLst>
          </p:cNvPr>
          <p:cNvSpPr/>
          <p:nvPr/>
        </p:nvSpPr>
        <p:spPr>
          <a:xfrm>
            <a:off x="7571703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54D6B9-F84D-E79E-32DF-A851C2EEAA0A}"/>
              </a:ext>
            </a:extLst>
          </p:cNvPr>
          <p:cNvSpPr/>
          <p:nvPr/>
        </p:nvSpPr>
        <p:spPr>
          <a:xfrm>
            <a:off x="7728320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2175457D-EB78-A591-DE88-130E2FA583B3}"/>
              </a:ext>
            </a:extLst>
          </p:cNvPr>
          <p:cNvSpPr/>
          <p:nvPr/>
        </p:nvSpPr>
        <p:spPr>
          <a:xfrm>
            <a:off x="8010660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FD7D0E2-4AB0-CB0F-3042-530812D8F266}"/>
              </a:ext>
            </a:extLst>
          </p:cNvPr>
          <p:cNvSpPr/>
          <p:nvPr/>
        </p:nvSpPr>
        <p:spPr>
          <a:xfrm>
            <a:off x="7262069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6FD1DE0-42FD-0181-601B-A4A9BA94C2AA}"/>
              </a:ext>
            </a:extLst>
          </p:cNvPr>
          <p:cNvSpPr txBox="1"/>
          <p:nvPr/>
        </p:nvSpPr>
        <p:spPr>
          <a:xfrm>
            <a:off x="7548598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BFF083D-1652-3154-FFA1-06357061D171}"/>
              </a:ext>
            </a:extLst>
          </p:cNvPr>
          <p:cNvSpPr txBox="1"/>
          <p:nvPr/>
        </p:nvSpPr>
        <p:spPr>
          <a:xfrm>
            <a:off x="7893778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6D8E299-55B9-C44B-5580-9FC4432F2E82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1278A71F-3B46-2336-7545-18CBBD1F3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0571A47C-D882-6209-D58B-702F39020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A1E8C3D-3123-48C8-159D-DD148DC57429}"/>
              </a:ext>
            </a:extLst>
          </p:cNvPr>
          <p:cNvGrpSpPr/>
          <p:nvPr/>
        </p:nvGrpSpPr>
        <p:grpSpPr>
          <a:xfrm>
            <a:off x="4765614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B18755B7-1AA1-EB2E-CE30-A12568E0ACBB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A931A9A1-B708-9AD8-FEB1-A6EC76E3D852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39DCBC81-66C3-8887-44A6-164E7CFB0D3E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32451853-93C0-9E62-2741-EB4D9D5F64F5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9EE644C-4842-D138-7F3E-1F89D9E3676A}"/>
              </a:ext>
            </a:extLst>
          </p:cNvPr>
          <p:cNvSpPr txBox="1"/>
          <p:nvPr/>
        </p:nvSpPr>
        <p:spPr>
          <a:xfrm>
            <a:off x="282467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91FC3E8E-A983-B36D-B7EC-FA7BDE13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CB74268A-3AB3-7773-0199-9E935BC8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195C623-0102-03BB-7224-7924438D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492D8D15-86E0-D9C9-1102-0BC63903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9369E2A4-19D2-D696-9D6E-FD124E1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13032AF-EB2D-C96E-0D3D-BE810F9E8F34}"/>
              </a:ext>
            </a:extLst>
          </p:cNvPr>
          <p:cNvGrpSpPr/>
          <p:nvPr/>
        </p:nvGrpSpPr>
        <p:grpSpPr>
          <a:xfrm>
            <a:off x="280735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CC2ABA-B8DD-1F08-1686-54936507F15C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619C2A32-63D9-2CC7-F9CB-9E418CA0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47118ED1-C533-6662-0A56-DC214E9EA496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21733624-9848-9752-03FC-7AFDCEA36F1B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5CEF28-A31E-95B8-E486-77DEE4F0B12C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DFACCD7E-BC9A-97AF-EF57-3A6700624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FF57315-CCC7-456C-6120-7DC8DAC0207C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BD7C84E-CA89-751D-7724-906EEF2DBFC8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2C1625F2-9330-684E-9FC8-6CF6409D2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F1D9FEA9-6EF2-3FDE-5FDE-ADCBEB1B55D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7D16CF7E-D485-3137-5557-8165044DDBA6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875324D-CE82-C728-A15B-80F0009BD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5D4DD8BC-B8E0-BF24-6D15-D55DFE22882D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5D90AEE1-0E7B-9585-DA81-838749D6F71F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D8568C8E-218F-7743-F820-E754897D010C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9D198BD-6A29-5058-8BDE-76E522613F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601F62CB-FD8A-A5E7-7F32-A3AEA807B22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10F169D-025E-AAA8-45A0-068B5364E462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BBD4F71-D61E-DB64-48EB-EE87DE60D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7F0C70F2-65D7-2B29-8D8E-BEF94ED4F7A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5E685EDB-8EEE-0E24-6B97-D92333E5997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6419DEC7-B578-7F35-1E4F-427A083EEC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39D96810-9A7F-0DD9-3C4D-93D2DA77BA9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60D62790-8E0B-BE54-BE32-D229FD83E368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85BD496-D682-0D3D-8ED1-E8EBE753F1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6B74082-28A8-DD82-B446-47C252FBB40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FEFD4F9F-7E3D-B995-4B88-DA8D93F3D2C3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31B69ACD-1FDC-A2D9-7F31-8689678C4A77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06E5EEB3-E2D3-2B50-5751-6B01AC6FE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B76C2A6B-B240-8A2A-E880-3D5AB28EFA47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87FE000-B3C5-0C70-4C88-807162EFB915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0E27E41-E458-D5FB-FC97-91E8582FDE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ED37BC68-2AAF-3B34-31B6-DA8BC8FA416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FABAB3A6-AED1-76FE-CDB5-D5B207A41859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5DAD004-5D9E-5C56-CBB3-F7A9507B80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268982A2-9EB4-BB4F-172C-7DDD30A5D44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CAA0B307-D302-8BF8-2EB4-7A02EC01F44F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B54B3AF-605E-006A-D08E-5F49D7F4A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D2227557-D15A-46F2-A5D5-9DF88AA1EB4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9D28E675-D595-3E82-6AB8-2DC7797E0A2F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AE7934A1-3FC8-D7B7-A637-1BBB198878E8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8BA7E502-2A07-ABA6-935A-16980A58F9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7FE9C14B-6B96-649E-71B6-AB526633B4D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E54AC46E-7F3D-8D0B-8CDD-812D702C413C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CB0CB67-1019-540F-A4E4-10EEE22C92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47FBDD-1E85-82C6-8047-C0871791271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AD985194-63CE-09E2-4260-C8239147FF9B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3E1328C-358D-C6FA-75B2-F89DF024A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91AF1BB0-98B4-8945-F6E2-B8AB22A826D9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20CB4F24-3B42-6FDD-84A7-AA3647FBF49A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7C661A3-E1ED-BF3F-E57A-CC436ABC9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B9308A28-01E4-43A2-6332-BA59AFB3FDA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DAA8B940-DF7E-A344-ADA3-83D5CC44342E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D4CCFA5-0E73-6050-B4A1-9D94708C31BD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3AC7E0BC-2890-3E31-B80D-5B0F502B8063}"/>
              </a:ext>
            </a:extLst>
          </p:cNvPr>
          <p:cNvGrpSpPr/>
          <p:nvPr/>
        </p:nvGrpSpPr>
        <p:grpSpPr>
          <a:xfrm>
            <a:off x="2708111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57EE6E3-DB9A-8BB4-8675-71679D9626C5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392B667D-2C20-E010-1C48-EABF17BCE490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99C9C4A6-B286-CCE7-1BAF-7C163B124C52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915D5C9-6866-D660-036F-0E13E104290F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E4A5DF87-D69C-1AC3-03F5-9C59C2107EC3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D5014AA5-B918-67FF-B1E3-4EA0A39CE6FB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6C54AD-CEDF-A55C-116A-F685354ABCCD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8F6CA799-B1A2-31D0-04B4-84D9FEA5F272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1CA56338-15D4-DA38-3040-A3336C31CB82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1E9297B2-343D-72B2-96CE-0D94F5718E43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B4C5582B-D31F-C480-2544-F8CCA6D14F1D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D4E4E458-C421-568F-DD08-8F882FE959DB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B2D7F0E4-CCC4-9AC8-DDEB-77F859B68ED4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218C2E7F-49D1-16D3-5647-CC57BE6C2153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E63E1928-DEFF-ED8D-360C-5FDB36805CD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FA489713-8553-370F-A4A7-74F87BEA6DC0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AD404A3-12DF-3B2D-0280-DCA679B9950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06A39362-DCE0-399E-1F22-8077AE338115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AE0DFA13-E4A3-BB58-8A9F-B99EAF54B769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88D7E5CA-BEC6-7780-F4A3-80F58E9FDAE3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44CBBB37-9897-BAAA-6831-53F4FE6A6116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97DF04D8-7356-D909-0208-1FE5822C558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37D1DB88-2FFC-0BA8-A149-7B18430DE9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2B40CD80-1F09-D93F-BBC5-464BE5CC97DE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3F57400-2FD7-BE14-879A-F41007D5617A}"/>
              </a:ext>
            </a:extLst>
          </p:cNvPr>
          <p:cNvGrpSpPr/>
          <p:nvPr/>
        </p:nvGrpSpPr>
        <p:grpSpPr>
          <a:xfrm>
            <a:off x="4413651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C10AF0E-1E1A-076F-0A30-2B155060E490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98B2665-57FC-913D-01EE-58D9A431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2838CB9B-9A20-FE38-ACD6-E2FCDECA3252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BAA1A-78BD-DD8B-7178-33B2E8BD09DB}"/>
              </a:ext>
            </a:extLst>
          </p:cNvPr>
          <p:cNvSpPr/>
          <p:nvPr/>
        </p:nvSpPr>
        <p:spPr>
          <a:xfrm>
            <a:off x="-2123857" y="-2197100"/>
            <a:ext cx="91599" cy="17524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13A1A4-124D-FFD9-99B5-89DFE48F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1391460" y="5656347"/>
            <a:ext cx="1054708" cy="1053652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ic Missile.webp">
            <a:extLst>
              <a:ext uri="{FF2B5EF4-FFF2-40B4-BE49-F238E27FC236}">
                <a16:creationId xmlns:a16="http://schemas.microsoft.com/office/drawing/2014/main" id="{D17D09C1-415A-396E-26C5-AFCBF41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9" y="32839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3E843E7-7679-6FC7-CFAE-8179B7C94BA5}"/>
              </a:ext>
            </a:extLst>
          </p:cNvPr>
          <p:cNvGrpSpPr/>
          <p:nvPr/>
        </p:nvGrpSpPr>
        <p:grpSpPr>
          <a:xfrm>
            <a:off x="9515271" y="3613151"/>
            <a:ext cx="1966055" cy="2073404"/>
            <a:chOff x="9515271" y="3613151"/>
            <a:chExt cx="1966055" cy="20734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19E8D6-FC05-BF0E-F86B-E1A22A5CDE5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ECE25D-3E8A-03ED-F954-1B04A3EAD303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2B2816C-D434-9977-D7F1-B67E14B53E4C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213E3D-C311-BDEF-B6FF-3ED610B6C4E2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79D035-4241-210C-9ED8-A45D7F01686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0206B4-02CB-40DF-4216-FEF01E676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8F878-6E48-3AD6-FF54-A1580282674E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A2EAE-F81A-18CE-37C1-7F8CBC6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D9C7E5-3DCC-F8B2-53CF-E1C426B5EC13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6ECDA88-C35A-404A-41DE-ACBCD2FF0284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8AAF99-2851-6B20-5CE7-260DECA77FBB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Picture 2" descr="Magic Missile.webp">
            <a:extLst>
              <a:ext uri="{FF2B5EF4-FFF2-40B4-BE49-F238E27FC236}">
                <a16:creationId xmlns:a16="http://schemas.microsoft.com/office/drawing/2014/main" id="{CFAF269E-ABD0-C51F-9AC5-98793600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32915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5A4A0-39B5-5586-4EFF-4162873A7440}"/>
              </a:ext>
            </a:extLst>
          </p:cNvPr>
          <p:cNvGrpSpPr/>
          <p:nvPr/>
        </p:nvGrpSpPr>
        <p:grpSpPr>
          <a:xfrm>
            <a:off x="5626734" y="496095"/>
            <a:ext cx="1966055" cy="2073404"/>
            <a:chOff x="9515271" y="3613151"/>
            <a:chExt cx="1966055" cy="2073404"/>
          </a:xfrm>
          <a:noFill/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90F57C-A325-7967-EB86-DE829B139E83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C0C7121-9FD9-A12A-384D-16EBB6FC69D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C7FCFD3-DA20-7119-BE40-7BD4F5DC536A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13C1A1-B3BC-9028-1E61-223265209C01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86EEF1-7A4B-0B37-7405-8A4189269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F982D06-50BC-7459-73F0-31FA2A75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E7402B-7CD1-2F74-DE8D-957B901923C4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B9A374-C518-C304-4890-FE28C9F81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33FB8F-A503-765C-90C2-4E0390484612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0C3952-515C-5F36-98E1-A7ECAE261F6E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EF3B79-9BE7-EAFB-775C-96B03846F728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36722A9-E503-99F9-0520-D1A13CAE7A34}"/>
              </a:ext>
            </a:extLst>
          </p:cNvPr>
          <p:cNvGrpSpPr/>
          <p:nvPr/>
        </p:nvGrpSpPr>
        <p:grpSpPr>
          <a:xfrm>
            <a:off x="676231" y="1078401"/>
            <a:ext cx="1199340" cy="1047083"/>
            <a:chOff x="676231" y="1078401"/>
            <a:chExt cx="1199340" cy="1047083"/>
          </a:xfrm>
        </p:grpSpPr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6DEA9029-06A9-624D-7D03-A2A436971A6D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29646172-BC3F-E052-7D2E-0DD97D5B5AFB}"/>
                </a:ext>
              </a:extLst>
            </p:cNvPr>
            <p:cNvCxnSpPr>
              <a:endCxn id="3072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Connector 3074">
              <a:extLst>
                <a:ext uri="{FF2B5EF4-FFF2-40B4-BE49-F238E27FC236}">
                  <a16:creationId xmlns:a16="http://schemas.microsoft.com/office/drawing/2014/main" id="{3A16334E-9E60-6DEF-C9C5-07A629C448CF}"/>
                </a:ext>
              </a:extLst>
            </p:cNvPr>
            <p:cNvCxnSpPr>
              <a:cxnSpLocks/>
              <a:endCxn id="3072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6" name="Group 3075">
              <a:extLst>
                <a:ext uri="{FF2B5EF4-FFF2-40B4-BE49-F238E27FC236}">
                  <a16:creationId xmlns:a16="http://schemas.microsoft.com/office/drawing/2014/main" id="{05806372-F8EC-9F4F-7614-22D6C2680C23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846845C2-7B5F-9EAE-80FC-D94BBBD2B782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D1FB20CE-31BB-99C6-51E6-129A2F46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3E77C9AE-98B7-BE88-4DEA-C215EF95E159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F46B206E-2681-CFCF-6595-D719BC1609CD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E8651635-ED5F-31C4-5CC3-9EEE833CF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47052EFB-9204-D5DF-DD2E-608FD07C34ED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97517361-F42A-BE36-C776-4545C60F1E9E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84" name="Picture 4">
            <a:extLst>
              <a:ext uri="{FF2B5EF4-FFF2-40B4-BE49-F238E27FC236}">
                <a16:creationId xmlns:a16="http://schemas.microsoft.com/office/drawing/2014/main" id="{595FD211-D4EA-148A-044E-0D3525EB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227640"/>
            <a:ext cx="2851669" cy="28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35BCDB-71D9-ADBA-3D13-A491C0D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2" y="3082166"/>
            <a:ext cx="2197435" cy="1931535"/>
          </a:xfrm>
          <a:prstGeom prst="rect">
            <a:avLst/>
          </a:prstGeom>
        </p:spPr>
      </p:pic>
      <p:pic>
        <p:nvPicPr>
          <p:cNvPr id="10" name="Picture 2" descr="Magic Missile.webp">
            <a:extLst>
              <a:ext uri="{FF2B5EF4-FFF2-40B4-BE49-F238E27FC236}">
                <a16:creationId xmlns:a16="http://schemas.microsoft.com/office/drawing/2014/main" id="{A449BD60-B6D3-C7D5-C49D-5C6204F1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3069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07A0F-D364-F441-4BF1-C4ECEF8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227" y="661303"/>
            <a:ext cx="2107638" cy="21020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31BB6-95B8-1B34-41CA-FEC65B3A19EC}"/>
              </a:ext>
            </a:extLst>
          </p:cNvPr>
          <p:cNvGrpSpPr/>
          <p:nvPr/>
        </p:nvGrpSpPr>
        <p:grpSpPr>
          <a:xfrm>
            <a:off x="981483" y="684646"/>
            <a:ext cx="1966055" cy="2073404"/>
            <a:chOff x="9515271" y="3613151"/>
            <a:chExt cx="1966055" cy="2073404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6FF3D-3B26-0983-AFE6-7E6E8A0209D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D8F90F-C948-28BB-ED53-5036763A5F3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C79059-A864-BB2F-115B-8B838D7501DF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CC2F8-8D79-B4B7-F45C-03815F79AB8B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29D899-C556-B663-2D8F-FD5CB605C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21738D-7AD9-45BD-AE0F-C549E36D1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8C3B79-B07D-A9FC-A39D-342720B21565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607FE1-C634-70EB-9F9A-A369C23E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9316E-5BE1-BF8C-EBFC-00A6AECFE765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C5DED3-10EC-90E6-9E58-6C6D8DDEC98C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F52415-B62B-E6F9-E967-2D294F112A29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542F9-2A4F-5639-6CEB-7741714E2235}"/>
              </a:ext>
            </a:extLst>
          </p:cNvPr>
          <p:cNvGrpSpPr/>
          <p:nvPr/>
        </p:nvGrpSpPr>
        <p:grpSpPr>
          <a:xfrm>
            <a:off x="963446" y="2973950"/>
            <a:ext cx="2212401" cy="1931535"/>
            <a:chOff x="676231" y="1078401"/>
            <a:chExt cx="1199340" cy="104708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0661AA-5A96-D334-93B3-ADB05F3B8A3B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D46736-4B1F-7FED-7107-09D2F1C77B8E}"/>
                </a:ext>
              </a:extLst>
            </p:cNvPr>
            <p:cNvCxnSpPr>
              <a:endCxn id="24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558172-990C-1A84-84FA-5BCB0F90B30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272C89-73E3-9B4F-EADB-E82D4541534B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A7787B-C96B-0764-4899-E45D5BADCB61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428843-3B4E-5808-5ADD-5ECB06F22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CE9EB2-E523-B20B-9FE6-8C8D9B1B34A1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17BA7E-CA2D-BF56-1E68-C72831FA110E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116E83-28F6-CC4D-AE98-26F34FFC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5F10C3-4F5A-B4FE-81B2-4BAF2DD5661E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A35C39-B526-791A-465A-D91E29F4B650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17B9D89-278F-1283-CF3D-18C893389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00" y="661304"/>
            <a:ext cx="2107639" cy="2102078"/>
          </a:xfrm>
          <a:prstGeom prst="rect">
            <a:avLst/>
          </a:prstGeom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A65FB1-31E6-2B8B-21E3-F9CD1CF11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900" y="3082166"/>
            <a:ext cx="2197435" cy="1931535"/>
          </a:xfrm>
          <a:prstGeom prst="rect">
            <a:avLst/>
          </a:prstGeom>
        </p:spPr>
      </p:pic>
      <p:pic>
        <p:nvPicPr>
          <p:cNvPr id="39" name="Picture 2" descr="Magic Missile.webp">
            <a:extLst>
              <a:ext uri="{FF2B5EF4-FFF2-40B4-BE49-F238E27FC236}">
                <a16:creationId xmlns:a16="http://schemas.microsoft.com/office/drawing/2014/main" id="{4C6DD11E-E971-8C15-7B60-98A2D6EF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51932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7EC8E7-801D-396F-6DA7-F346829CE1E7}"/>
              </a:ext>
            </a:extLst>
          </p:cNvPr>
          <p:cNvSpPr/>
          <p:nvPr/>
        </p:nvSpPr>
        <p:spPr>
          <a:xfrm>
            <a:off x="1029325" y="5615852"/>
            <a:ext cx="2226173" cy="2054153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D9AD073-8D42-A002-A596-7F506E8C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191" y="5498647"/>
            <a:ext cx="2387710" cy="22000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C3EBB2F-986B-3210-AF7B-A4A0236A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909" y="5332485"/>
            <a:ext cx="2668951" cy="245918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CE2B1D4-D827-577F-DF7C-D90B8B0B7D57}"/>
              </a:ext>
            </a:extLst>
          </p:cNvPr>
          <p:cNvSpPr/>
          <p:nvPr/>
        </p:nvSpPr>
        <p:spPr>
          <a:xfrm>
            <a:off x="6522614" y="5392503"/>
            <a:ext cx="2579431" cy="2380114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  <a:solidFill>
            <a:srgbClr val="FED0D0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0DB4C2-2494-38C2-C4B4-66DA5CD0C883}"/>
              </a:ext>
            </a:extLst>
          </p:cNvPr>
          <p:cNvGrpSpPr/>
          <p:nvPr/>
        </p:nvGrpSpPr>
        <p:grpSpPr>
          <a:xfrm>
            <a:off x="9607830" y="5283699"/>
            <a:ext cx="2899679" cy="2671772"/>
            <a:chOff x="9124619" y="4472406"/>
            <a:chExt cx="2899679" cy="267177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3141DC1-A10D-16E4-090A-A27F0D48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79BAD9-D417-4C53-BD68-A821FF2CDF60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0A5433-B5C6-C63D-5ECA-75E4E038AEA7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86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74B723-6CEE-C596-7607-C4D82D8D32FE}"/>
              </a:ext>
            </a:extLst>
          </p:cNvPr>
          <p:cNvSpPr/>
          <p:nvPr/>
        </p:nvSpPr>
        <p:spPr>
          <a:xfrm>
            <a:off x="1019216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77A6D-CF5B-2827-B06A-AB924D2AFC88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Magic Missile.webp">
            <a:extLst>
              <a:ext uri="{FF2B5EF4-FFF2-40B4-BE49-F238E27FC236}">
                <a16:creationId xmlns:a16="http://schemas.microsoft.com/office/drawing/2014/main" id="{8E015512-E3D7-3A91-EB13-1CA8988D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7" y="589246"/>
            <a:ext cx="256576" cy="2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6AA490-58CC-7418-CBF1-026FCCA2339E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550538-6B5A-2920-96BA-9DBA4E7C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9" y="618763"/>
            <a:ext cx="214393" cy="197542"/>
          </a:xfrm>
          <a:prstGeom prst="rect">
            <a:avLst/>
          </a:prstGeom>
        </p:spPr>
      </p:pic>
      <p:sp>
        <p:nvSpPr>
          <p:cNvPr id="6" name="Star: 4 Points 5">
            <a:extLst>
              <a:ext uri="{FF2B5EF4-FFF2-40B4-BE49-F238E27FC236}">
                <a16:creationId xmlns:a16="http://schemas.microsoft.com/office/drawing/2014/main" id="{A88FEE74-CDC8-259B-E530-308EC81F51D8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3D147-AB09-482E-041C-0255ACF8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8" y="618763"/>
            <a:ext cx="246427" cy="227059"/>
          </a:xfrm>
          <a:prstGeom prst="rect">
            <a:avLst/>
          </a:prstGeom>
        </p:spPr>
      </p:pic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CC493119-0E3C-FA69-FD35-8DBC0F348D2D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B76A7440-71CA-EC84-811D-C7F58FF7E16C}"/>
              </a:ext>
            </a:extLst>
          </p:cNvPr>
          <p:cNvSpPr/>
          <p:nvPr/>
        </p:nvSpPr>
        <p:spPr>
          <a:xfrm>
            <a:off x="1240212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Magic Missile.webp">
            <a:extLst>
              <a:ext uri="{FF2B5EF4-FFF2-40B4-BE49-F238E27FC236}">
                <a16:creationId xmlns:a16="http://schemas.microsoft.com/office/drawing/2014/main" id="{DA4701C6-C343-6CC2-7DC0-8EB82830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5" y="1770346"/>
            <a:ext cx="2702060" cy="2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5FC79C4-33E1-C93F-0718-8ED1476E4D12}"/>
              </a:ext>
            </a:extLst>
          </p:cNvPr>
          <p:cNvSpPr/>
          <p:nvPr/>
        </p:nvSpPr>
        <p:spPr>
          <a:xfrm>
            <a:off x="148663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511D62-DC35-FF4C-59E6-4E33DB4A1784}"/>
              </a:ext>
            </a:extLst>
          </p:cNvPr>
          <p:cNvGrpSpPr/>
          <p:nvPr/>
        </p:nvGrpSpPr>
        <p:grpSpPr>
          <a:xfrm>
            <a:off x="1512234" y="618763"/>
            <a:ext cx="246428" cy="227059"/>
            <a:chOff x="9124619" y="4472406"/>
            <a:chExt cx="2899679" cy="26717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D20FFD-E7B4-DB70-0C28-B083E9A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F8D3AF-DE0E-F039-304B-14B64460EE75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D7B1F1-C2A4-8032-280A-DFC6A9751260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1045F534-05D1-8035-F0BD-1B115B17A6F2}"/>
              </a:ext>
            </a:extLst>
          </p:cNvPr>
          <p:cNvSpPr/>
          <p:nvPr/>
        </p:nvSpPr>
        <p:spPr>
          <a:xfrm>
            <a:off x="1695116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18382-5585-2680-8065-009770466526}"/>
              </a:ext>
            </a:extLst>
          </p:cNvPr>
          <p:cNvGrpSpPr/>
          <p:nvPr/>
        </p:nvGrpSpPr>
        <p:grpSpPr>
          <a:xfrm>
            <a:off x="524863" y="1275715"/>
            <a:ext cx="933642" cy="1165860"/>
            <a:chOff x="3802380" y="472440"/>
            <a:chExt cx="4472940" cy="558546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88AB70-B0CD-92AF-98C1-44A64D07DC90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456EF-BFB1-2DBB-62AC-D1217E59DFD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62B7B0-639C-EBF5-BD53-B6798482DD50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EE1A29-6143-73F8-3704-0630C2F92CBD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808F3-BFDD-B349-461C-60027AE4882E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A19E56-5233-B874-5854-334231AC145A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2F237-64A6-3DC1-45A4-9E9944CEF2AA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558C86-999C-FDB2-B8DA-DBC22CF843E9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5F04EDF7-C77A-6263-D44E-4ADEE927DF43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AD3388-2661-1E78-EED0-29AD0831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2" y="607441"/>
            <a:ext cx="178828" cy="2222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3F6415-4438-8F34-5ED4-A183C3B0AC63}"/>
              </a:ext>
            </a:extLst>
          </p:cNvPr>
          <p:cNvGrpSpPr/>
          <p:nvPr/>
        </p:nvGrpSpPr>
        <p:grpSpPr>
          <a:xfrm>
            <a:off x="1794863" y="1275715"/>
            <a:ext cx="933642" cy="1165860"/>
            <a:chOff x="3802380" y="472440"/>
            <a:chExt cx="4472940" cy="558546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A14275-EB3D-A394-0680-5CE73F3C635C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ED87C6-C93C-F807-434C-217DBC89E09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EE78A7E-4162-3ECA-5A8F-3E465C70A4B3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E2106D6-81EB-3F6A-89B8-E422AA4B9EAC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D9F465-6061-8341-7C2F-986FC9777AE5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CBD508-41C6-3ED1-A91D-8171D05EFD50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5150252-3C4F-82FF-560E-576051A9A6A7}"/>
              </a:ext>
            </a:extLst>
          </p:cNvPr>
          <p:cNvSpPr/>
          <p:nvPr/>
        </p:nvSpPr>
        <p:spPr>
          <a:xfrm>
            <a:off x="997251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353C36-C2A9-8783-D23F-A6CDDF1E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52" y="345220"/>
            <a:ext cx="554999" cy="684758"/>
          </a:xfrm>
          <a:prstGeom prst="rect">
            <a:avLst/>
          </a:prstGeom>
        </p:spPr>
      </p:pic>
      <p:sp>
        <p:nvSpPr>
          <p:cNvPr id="54" name="Star: 4 Points 53">
            <a:extLst>
              <a:ext uri="{FF2B5EF4-FFF2-40B4-BE49-F238E27FC236}">
                <a16:creationId xmlns:a16="http://schemas.microsoft.com/office/drawing/2014/main" id="{9A6A1E64-F731-2F07-46D7-FA736EBBCA1A}"/>
              </a:ext>
            </a:extLst>
          </p:cNvPr>
          <p:cNvSpPr/>
          <p:nvPr/>
        </p:nvSpPr>
        <p:spPr>
          <a:xfrm>
            <a:off x="1218247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File:Mage Armour.webp">
            <a:extLst>
              <a:ext uri="{FF2B5EF4-FFF2-40B4-BE49-F238E27FC236}">
                <a16:creationId xmlns:a16="http://schemas.microsoft.com/office/drawing/2014/main" id="{75E2B0CB-18BD-BB81-096A-8D1D78D6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6" y="581238"/>
            <a:ext cx="269255" cy="2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10A8B688-95B9-32AE-DAFC-A2E42D7E2565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4223202C-E9DE-73B8-486F-E79791B79EE9}"/>
              </a:ext>
            </a:extLst>
          </p:cNvPr>
          <p:cNvGrpSpPr/>
          <p:nvPr/>
        </p:nvGrpSpPr>
        <p:grpSpPr>
          <a:xfrm>
            <a:off x="9749413" y="2290591"/>
            <a:ext cx="1729517" cy="1729517"/>
            <a:chOff x="6038511" y="252183"/>
            <a:chExt cx="1729517" cy="1729517"/>
          </a:xfrm>
        </p:grpSpPr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1099DC66-B639-3BE4-C2EE-584D746C9382}"/>
                </a:ext>
              </a:extLst>
            </p:cNvPr>
            <p:cNvSpPr/>
            <p:nvPr/>
          </p:nvSpPr>
          <p:spPr>
            <a:xfrm>
              <a:off x="6038511" y="252183"/>
              <a:ext cx="1729517" cy="1729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8FE82F-2ED0-833A-CBCF-3437DD8192AE}"/>
                </a:ext>
              </a:extLst>
            </p:cNvPr>
            <p:cNvGrpSpPr/>
            <p:nvPr/>
          </p:nvGrpSpPr>
          <p:grpSpPr>
            <a:xfrm>
              <a:off x="6328814" y="550955"/>
              <a:ext cx="1100263" cy="1165860"/>
              <a:chOff x="4540250" y="672907"/>
              <a:chExt cx="2120106" cy="224650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7F0B83C-6B13-2A01-9D76-2B06BC4D14B3}"/>
                  </a:ext>
                </a:extLst>
              </p:cNvPr>
              <p:cNvSpPr/>
              <p:nvPr/>
            </p:nvSpPr>
            <p:spPr>
              <a:xfrm>
                <a:off x="5788819" y="2024063"/>
                <a:ext cx="657225" cy="754856"/>
              </a:xfrm>
              <a:custGeom>
                <a:avLst/>
                <a:gdLst>
                  <a:gd name="connsiteX0" fmla="*/ 657225 w 657225"/>
                  <a:gd name="connsiteY0" fmla="*/ 754856 h 754856"/>
                  <a:gd name="connsiteX1" fmla="*/ 502444 w 657225"/>
                  <a:gd name="connsiteY1" fmla="*/ 0 h 754856"/>
                  <a:gd name="connsiteX2" fmla="*/ 421481 w 657225"/>
                  <a:gd name="connsiteY2" fmla="*/ 335756 h 754856"/>
                  <a:gd name="connsiteX3" fmla="*/ 104775 w 657225"/>
                  <a:gd name="connsiteY3" fmla="*/ 26193 h 754856"/>
                  <a:gd name="connsiteX4" fmla="*/ 321469 w 657225"/>
                  <a:gd name="connsiteY4" fmla="*/ 450056 h 754856"/>
                  <a:gd name="connsiteX5" fmla="*/ 0 w 657225"/>
                  <a:gd name="connsiteY5" fmla="*/ 435768 h 754856"/>
                  <a:gd name="connsiteX6" fmla="*/ 657225 w 657225"/>
                  <a:gd name="connsiteY6" fmla="*/ 754856 h 75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754856">
                    <a:moveTo>
                      <a:pt x="657225" y="754856"/>
                    </a:moveTo>
                    <a:lnTo>
                      <a:pt x="502444" y="0"/>
                    </a:lnTo>
                    <a:lnTo>
                      <a:pt x="421481" y="335756"/>
                    </a:lnTo>
                    <a:lnTo>
                      <a:pt x="104775" y="26193"/>
                    </a:lnTo>
                    <a:lnTo>
                      <a:pt x="321469" y="450056"/>
                    </a:lnTo>
                    <a:lnTo>
                      <a:pt x="0" y="435768"/>
                    </a:lnTo>
                    <a:lnTo>
                      <a:pt x="657225" y="754856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6E8E98C-658F-40C0-566D-CE40364F0B37}"/>
                  </a:ext>
                </a:extLst>
              </p:cNvPr>
              <p:cNvSpPr/>
              <p:nvPr/>
            </p:nvSpPr>
            <p:spPr>
              <a:xfrm>
                <a:off x="5112543" y="1171575"/>
                <a:ext cx="1547813" cy="1747838"/>
              </a:xfrm>
              <a:custGeom>
                <a:avLst/>
                <a:gdLst>
                  <a:gd name="connsiteX0" fmla="*/ 1000125 w 1471612"/>
                  <a:gd name="connsiteY0" fmla="*/ 1671638 h 1671638"/>
                  <a:gd name="connsiteX1" fmla="*/ 609600 w 1471612"/>
                  <a:gd name="connsiteY1" fmla="*/ 1593056 h 1671638"/>
                  <a:gd name="connsiteX2" fmla="*/ 297656 w 1471612"/>
                  <a:gd name="connsiteY2" fmla="*/ 1333500 h 1671638"/>
                  <a:gd name="connsiteX3" fmla="*/ 185737 w 1471612"/>
                  <a:gd name="connsiteY3" fmla="*/ 883444 h 1671638"/>
                  <a:gd name="connsiteX4" fmla="*/ 0 w 1471612"/>
                  <a:gd name="connsiteY4" fmla="*/ 754856 h 1671638"/>
                  <a:gd name="connsiteX5" fmla="*/ 200025 w 1471612"/>
                  <a:gd name="connsiteY5" fmla="*/ 807244 h 1671638"/>
                  <a:gd name="connsiteX6" fmla="*/ 469106 w 1471612"/>
                  <a:gd name="connsiteY6" fmla="*/ 1004888 h 1671638"/>
                  <a:gd name="connsiteX7" fmla="*/ 523875 w 1471612"/>
                  <a:gd name="connsiteY7" fmla="*/ 957263 h 1671638"/>
                  <a:gd name="connsiteX8" fmla="*/ 471487 w 1471612"/>
                  <a:gd name="connsiteY8" fmla="*/ 692944 h 1671638"/>
                  <a:gd name="connsiteX9" fmla="*/ 285750 w 1471612"/>
                  <a:gd name="connsiteY9" fmla="*/ 564356 h 1671638"/>
                  <a:gd name="connsiteX10" fmla="*/ 197644 w 1471612"/>
                  <a:gd name="connsiteY10" fmla="*/ 340519 h 1671638"/>
                  <a:gd name="connsiteX11" fmla="*/ 273844 w 1471612"/>
                  <a:gd name="connsiteY11" fmla="*/ 0 h 1671638"/>
                  <a:gd name="connsiteX12" fmla="*/ 409575 w 1471612"/>
                  <a:gd name="connsiteY12" fmla="*/ 283369 h 1671638"/>
                  <a:gd name="connsiteX13" fmla="*/ 647700 w 1471612"/>
                  <a:gd name="connsiteY13" fmla="*/ 435769 h 1671638"/>
                  <a:gd name="connsiteX14" fmla="*/ 847725 w 1471612"/>
                  <a:gd name="connsiteY14" fmla="*/ 578644 h 1671638"/>
                  <a:gd name="connsiteX15" fmla="*/ 919162 w 1471612"/>
                  <a:gd name="connsiteY15" fmla="*/ 452438 h 1671638"/>
                  <a:gd name="connsiteX16" fmla="*/ 812006 w 1471612"/>
                  <a:gd name="connsiteY16" fmla="*/ 292894 h 1671638"/>
                  <a:gd name="connsiteX17" fmla="*/ 850106 w 1471612"/>
                  <a:gd name="connsiteY17" fmla="*/ 4763 h 1671638"/>
                  <a:gd name="connsiteX18" fmla="*/ 954881 w 1471612"/>
                  <a:gd name="connsiteY18" fmla="*/ 235744 h 1671638"/>
                  <a:gd name="connsiteX19" fmla="*/ 1119187 w 1471612"/>
                  <a:gd name="connsiteY19" fmla="*/ 357188 h 1671638"/>
                  <a:gd name="connsiteX20" fmla="*/ 1316831 w 1471612"/>
                  <a:gd name="connsiteY20" fmla="*/ 481013 h 1671638"/>
                  <a:gd name="connsiteX21" fmla="*/ 1404937 w 1471612"/>
                  <a:gd name="connsiteY21" fmla="*/ 671513 h 1671638"/>
                  <a:gd name="connsiteX22" fmla="*/ 1471612 w 1471612"/>
                  <a:gd name="connsiteY22" fmla="*/ 1085850 h 1671638"/>
                  <a:gd name="connsiteX23" fmla="*/ 1445419 w 1471612"/>
                  <a:gd name="connsiteY23" fmla="*/ 1440656 h 1671638"/>
                  <a:gd name="connsiteX0" fmla="*/ 1000125 w 1471612"/>
                  <a:gd name="connsiteY0" fmla="*/ 1671937 h 1671937"/>
                  <a:gd name="connsiteX1" fmla="*/ 609600 w 1471612"/>
                  <a:gd name="connsiteY1" fmla="*/ 1593355 h 1671937"/>
                  <a:gd name="connsiteX2" fmla="*/ 297656 w 1471612"/>
                  <a:gd name="connsiteY2" fmla="*/ 1333799 h 1671937"/>
                  <a:gd name="connsiteX3" fmla="*/ 185737 w 1471612"/>
                  <a:gd name="connsiteY3" fmla="*/ 883743 h 1671937"/>
                  <a:gd name="connsiteX4" fmla="*/ 0 w 1471612"/>
                  <a:gd name="connsiteY4" fmla="*/ 755155 h 1671937"/>
                  <a:gd name="connsiteX5" fmla="*/ 200025 w 1471612"/>
                  <a:gd name="connsiteY5" fmla="*/ 807543 h 1671937"/>
                  <a:gd name="connsiteX6" fmla="*/ 469106 w 1471612"/>
                  <a:gd name="connsiteY6" fmla="*/ 1005187 h 1671937"/>
                  <a:gd name="connsiteX7" fmla="*/ 523875 w 1471612"/>
                  <a:gd name="connsiteY7" fmla="*/ 957562 h 1671937"/>
                  <a:gd name="connsiteX8" fmla="*/ 471487 w 1471612"/>
                  <a:gd name="connsiteY8" fmla="*/ 693243 h 1671937"/>
                  <a:gd name="connsiteX9" fmla="*/ 285750 w 1471612"/>
                  <a:gd name="connsiteY9" fmla="*/ 564655 h 1671937"/>
                  <a:gd name="connsiteX10" fmla="*/ 197644 w 1471612"/>
                  <a:gd name="connsiteY10" fmla="*/ 340818 h 1671937"/>
                  <a:gd name="connsiteX11" fmla="*/ 273844 w 1471612"/>
                  <a:gd name="connsiteY11" fmla="*/ 299 h 1671937"/>
                  <a:gd name="connsiteX12" fmla="*/ 409575 w 1471612"/>
                  <a:gd name="connsiteY12" fmla="*/ 283668 h 1671937"/>
                  <a:gd name="connsiteX13" fmla="*/ 647700 w 1471612"/>
                  <a:gd name="connsiteY13" fmla="*/ 436068 h 1671937"/>
                  <a:gd name="connsiteX14" fmla="*/ 847725 w 1471612"/>
                  <a:gd name="connsiteY14" fmla="*/ 578943 h 1671937"/>
                  <a:gd name="connsiteX15" fmla="*/ 919162 w 1471612"/>
                  <a:gd name="connsiteY15" fmla="*/ 452737 h 1671937"/>
                  <a:gd name="connsiteX16" fmla="*/ 812006 w 1471612"/>
                  <a:gd name="connsiteY16" fmla="*/ 293193 h 1671937"/>
                  <a:gd name="connsiteX17" fmla="*/ 850106 w 1471612"/>
                  <a:gd name="connsiteY17" fmla="*/ 5062 h 1671937"/>
                  <a:gd name="connsiteX18" fmla="*/ 954881 w 1471612"/>
                  <a:gd name="connsiteY18" fmla="*/ 236043 h 1671937"/>
                  <a:gd name="connsiteX19" fmla="*/ 1119187 w 1471612"/>
                  <a:gd name="connsiteY19" fmla="*/ 357487 h 1671937"/>
                  <a:gd name="connsiteX20" fmla="*/ 1316831 w 1471612"/>
                  <a:gd name="connsiteY20" fmla="*/ 481312 h 1671937"/>
                  <a:gd name="connsiteX21" fmla="*/ 1404937 w 1471612"/>
                  <a:gd name="connsiteY21" fmla="*/ 671812 h 1671937"/>
                  <a:gd name="connsiteX22" fmla="*/ 1471612 w 1471612"/>
                  <a:gd name="connsiteY22" fmla="*/ 1086149 h 1671937"/>
                  <a:gd name="connsiteX23" fmla="*/ 1445419 w 1471612"/>
                  <a:gd name="connsiteY23" fmla="*/ 1440955 h 1671937"/>
                  <a:gd name="connsiteX0" fmla="*/ 1000125 w 1471612"/>
                  <a:gd name="connsiteY0" fmla="*/ 1671937 h 1671937"/>
                  <a:gd name="connsiteX1" fmla="*/ 609600 w 1471612"/>
                  <a:gd name="connsiteY1" fmla="*/ 1593355 h 1671937"/>
                  <a:gd name="connsiteX2" fmla="*/ 297656 w 1471612"/>
                  <a:gd name="connsiteY2" fmla="*/ 1333799 h 1671937"/>
                  <a:gd name="connsiteX3" fmla="*/ 185737 w 1471612"/>
                  <a:gd name="connsiteY3" fmla="*/ 883743 h 1671937"/>
                  <a:gd name="connsiteX4" fmla="*/ 0 w 1471612"/>
                  <a:gd name="connsiteY4" fmla="*/ 755155 h 1671937"/>
                  <a:gd name="connsiteX5" fmla="*/ 200025 w 1471612"/>
                  <a:gd name="connsiteY5" fmla="*/ 807543 h 1671937"/>
                  <a:gd name="connsiteX6" fmla="*/ 469106 w 1471612"/>
                  <a:gd name="connsiteY6" fmla="*/ 1005187 h 1671937"/>
                  <a:gd name="connsiteX7" fmla="*/ 523875 w 1471612"/>
                  <a:gd name="connsiteY7" fmla="*/ 957562 h 1671937"/>
                  <a:gd name="connsiteX8" fmla="*/ 471487 w 1471612"/>
                  <a:gd name="connsiteY8" fmla="*/ 693243 h 1671937"/>
                  <a:gd name="connsiteX9" fmla="*/ 285750 w 1471612"/>
                  <a:gd name="connsiteY9" fmla="*/ 564655 h 1671937"/>
                  <a:gd name="connsiteX10" fmla="*/ 197644 w 1471612"/>
                  <a:gd name="connsiteY10" fmla="*/ 340818 h 1671937"/>
                  <a:gd name="connsiteX11" fmla="*/ 273844 w 1471612"/>
                  <a:gd name="connsiteY11" fmla="*/ 299 h 1671937"/>
                  <a:gd name="connsiteX12" fmla="*/ 409575 w 1471612"/>
                  <a:gd name="connsiteY12" fmla="*/ 283668 h 1671937"/>
                  <a:gd name="connsiteX13" fmla="*/ 647700 w 1471612"/>
                  <a:gd name="connsiteY13" fmla="*/ 436068 h 1671937"/>
                  <a:gd name="connsiteX14" fmla="*/ 847725 w 1471612"/>
                  <a:gd name="connsiteY14" fmla="*/ 578943 h 1671937"/>
                  <a:gd name="connsiteX15" fmla="*/ 919162 w 1471612"/>
                  <a:gd name="connsiteY15" fmla="*/ 452737 h 1671937"/>
                  <a:gd name="connsiteX16" fmla="*/ 812006 w 1471612"/>
                  <a:gd name="connsiteY16" fmla="*/ 293193 h 1671937"/>
                  <a:gd name="connsiteX17" fmla="*/ 850106 w 1471612"/>
                  <a:gd name="connsiteY17" fmla="*/ 5062 h 1671937"/>
                  <a:gd name="connsiteX18" fmla="*/ 954881 w 1471612"/>
                  <a:gd name="connsiteY18" fmla="*/ 236043 h 1671937"/>
                  <a:gd name="connsiteX19" fmla="*/ 1119187 w 1471612"/>
                  <a:gd name="connsiteY19" fmla="*/ 357487 h 1671937"/>
                  <a:gd name="connsiteX20" fmla="*/ 1316831 w 1471612"/>
                  <a:gd name="connsiteY20" fmla="*/ 481312 h 1671937"/>
                  <a:gd name="connsiteX21" fmla="*/ 1404937 w 1471612"/>
                  <a:gd name="connsiteY21" fmla="*/ 671812 h 1671937"/>
                  <a:gd name="connsiteX22" fmla="*/ 1471612 w 1471612"/>
                  <a:gd name="connsiteY22" fmla="*/ 1086149 h 1671937"/>
                  <a:gd name="connsiteX23" fmla="*/ 1445419 w 1471612"/>
                  <a:gd name="connsiteY23" fmla="*/ 1440955 h 1671937"/>
                  <a:gd name="connsiteX0" fmla="*/ 1000125 w 1471612"/>
                  <a:gd name="connsiteY0" fmla="*/ 1671716 h 1671716"/>
                  <a:gd name="connsiteX1" fmla="*/ 609600 w 1471612"/>
                  <a:gd name="connsiteY1" fmla="*/ 1593134 h 1671716"/>
                  <a:gd name="connsiteX2" fmla="*/ 297656 w 1471612"/>
                  <a:gd name="connsiteY2" fmla="*/ 1333578 h 1671716"/>
                  <a:gd name="connsiteX3" fmla="*/ 185737 w 1471612"/>
                  <a:gd name="connsiteY3" fmla="*/ 883522 h 1671716"/>
                  <a:gd name="connsiteX4" fmla="*/ 0 w 1471612"/>
                  <a:gd name="connsiteY4" fmla="*/ 754934 h 1671716"/>
                  <a:gd name="connsiteX5" fmla="*/ 200025 w 1471612"/>
                  <a:gd name="connsiteY5" fmla="*/ 807322 h 1671716"/>
                  <a:gd name="connsiteX6" fmla="*/ 469106 w 1471612"/>
                  <a:gd name="connsiteY6" fmla="*/ 1004966 h 1671716"/>
                  <a:gd name="connsiteX7" fmla="*/ 523875 w 1471612"/>
                  <a:gd name="connsiteY7" fmla="*/ 957341 h 1671716"/>
                  <a:gd name="connsiteX8" fmla="*/ 471487 w 1471612"/>
                  <a:gd name="connsiteY8" fmla="*/ 693022 h 1671716"/>
                  <a:gd name="connsiteX9" fmla="*/ 285750 w 1471612"/>
                  <a:gd name="connsiteY9" fmla="*/ 564434 h 1671716"/>
                  <a:gd name="connsiteX10" fmla="*/ 197644 w 1471612"/>
                  <a:gd name="connsiteY10" fmla="*/ 340597 h 1671716"/>
                  <a:gd name="connsiteX11" fmla="*/ 273844 w 1471612"/>
                  <a:gd name="connsiteY11" fmla="*/ 78 h 1671716"/>
                  <a:gd name="connsiteX12" fmla="*/ 409575 w 1471612"/>
                  <a:gd name="connsiteY12" fmla="*/ 283447 h 1671716"/>
                  <a:gd name="connsiteX13" fmla="*/ 647700 w 1471612"/>
                  <a:gd name="connsiteY13" fmla="*/ 435847 h 1671716"/>
                  <a:gd name="connsiteX14" fmla="*/ 847725 w 1471612"/>
                  <a:gd name="connsiteY14" fmla="*/ 578722 h 1671716"/>
                  <a:gd name="connsiteX15" fmla="*/ 919162 w 1471612"/>
                  <a:gd name="connsiteY15" fmla="*/ 452516 h 1671716"/>
                  <a:gd name="connsiteX16" fmla="*/ 812006 w 1471612"/>
                  <a:gd name="connsiteY16" fmla="*/ 292972 h 1671716"/>
                  <a:gd name="connsiteX17" fmla="*/ 850106 w 1471612"/>
                  <a:gd name="connsiteY17" fmla="*/ 4841 h 1671716"/>
                  <a:gd name="connsiteX18" fmla="*/ 954881 w 1471612"/>
                  <a:gd name="connsiteY18" fmla="*/ 235822 h 1671716"/>
                  <a:gd name="connsiteX19" fmla="*/ 1119187 w 1471612"/>
                  <a:gd name="connsiteY19" fmla="*/ 357266 h 1671716"/>
                  <a:gd name="connsiteX20" fmla="*/ 1316831 w 1471612"/>
                  <a:gd name="connsiteY20" fmla="*/ 481091 h 1671716"/>
                  <a:gd name="connsiteX21" fmla="*/ 1404937 w 1471612"/>
                  <a:gd name="connsiteY21" fmla="*/ 671591 h 1671716"/>
                  <a:gd name="connsiteX22" fmla="*/ 1471612 w 1471612"/>
                  <a:gd name="connsiteY22" fmla="*/ 1085928 h 1671716"/>
                  <a:gd name="connsiteX23" fmla="*/ 1445419 w 1471612"/>
                  <a:gd name="connsiteY23" fmla="*/ 1440734 h 1671716"/>
                  <a:gd name="connsiteX0" fmla="*/ 1000125 w 1471612"/>
                  <a:gd name="connsiteY0" fmla="*/ 1671716 h 1671716"/>
                  <a:gd name="connsiteX1" fmla="*/ 609600 w 1471612"/>
                  <a:gd name="connsiteY1" fmla="*/ 1593134 h 1671716"/>
                  <a:gd name="connsiteX2" fmla="*/ 297656 w 1471612"/>
                  <a:gd name="connsiteY2" fmla="*/ 1333578 h 1671716"/>
                  <a:gd name="connsiteX3" fmla="*/ 185737 w 1471612"/>
                  <a:gd name="connsiteY3" fmla="*/ 883522 h 1671716"/>
                  <a:gd name="connsiteX4" fmla="*/ 0 w 1471612"/>
                  <a:gd name="connsiteY4" fmla="*/ 754934 h 1671716"/>
                  <a:gd name="connsiteX5" fmla="*/ 200025 w 1471612"/>
                  <a:gd name="connsiteY5" fmla="*/ 807322 h 1671716"/>
                  <a:gd name="connsiteX6" fmla="*/ 469106 w 1471612"/>
                  <a:gd name="connsiteY6" fmla="*/ 1004966 h 1671716"/>
                  <a:gd name="connsiteX7" fmla="*/ 523875 w 1471612"/>
                  <a:gd name="connsiteY7" fmla="*/ 957341 h 1671716"/>
                  <a:gd name="connsiteX8" fmla="*/ 471487 w 1471612"/>
                  <a:gd name="connsiteY8" fmla="*/ 693022 h 1671716"/>
                  <a:gd name="connsiteX9" fmla="*/ 285750 w 1471612"/>
                  <a:gd name="connsiteY9" fmla="*/ 564434 h 1671716"/>
                  <a:gd name="connsiteX10" fmla="*/ 197644 w 1471612"/>
                  <a:gd name="connsiteY10" fmla="*/ 340597 h 1671716"/>
                  <a:gd name="connsiteX11" fmla="*/ 273844 w 1471612"/>
                  <a:gd name="connsiteY11" fmla="*/ 78 h 1671716"/>
                  <a:gd name="connsiteX12" fmla="*/ 409575 w 1471612"/>
                  <a:gd name="connsiteY12" fmla="*/ 283447 h 1671716"/>
                  <a:gd name="connsiteX13" fmla="*/ 647700 w 1471612"/>
                  <a:gd name="connsiteY13" fmla="*/ 435847 h 1671716"/>
                  <a:gd name="connsiteX14" fmla="*/ 847725 w 1471612"/>
                  <a:gd name="connsiteY14" fmla="*/ 578722 h 1671716"/>
                  <a:gd name="connsiteX15" fmla="*/ 919162 w 1471612"/>
                  <a:gd name="connsiteY15" fmla="*/ 452516 h 1671716"/>
                  <a:gd name="connsiteX16" fmla="*/ 812006 w 1471612"/>
                  <a:gd name="connsiteY16" fmla="*/ 292972 h 1671716"/>
                  <a:gd name="connsiteX17" fmla="*/ 850106 w 1471612"/>
                  <a:gd name="connsiteY17" fmla="*/ 4841 h 1671716"/>
                  <a:gd name="connsiteX18" fmla="*/ 954881 w 1471612"/>
                  <a:gd name="connsiteY18" fmla="*/ 235822 h 1671716"/>
                  <a:gd name="connsiteX19" fmla="*/ 1119187 w 1471612"/>
                  <a:gd name="connsiteY19" fmla="*/ 357266 h 1671716"/>
                  <a:gd name="connsiteX20" fmla="*/ 1316831 w 1471612"/>
                  <a:gd name="connsiteY20" fmla="*/ 481091 h 1671716"/>
                  <a:gd name="connsiteX21" fmla="*/ 1404937 w 1471612"/>
                  <a:gd name="connsiteY21" fmla="*/ 671591 h 1671716"/>
                  <a:gd name="connsiteX22" fmla="*/ 1471612 w 1471612"/>
                  <a:gd name="connsiteY22" fmla="*/ 1085928 h 1671716"/>
                  <a:gd name="connsiteX23" fmla="*/ 1445419 w 1471612"/>
                  <a:gd name="connsiteY23" fmla="*/ 1440734 h 1671716"/>
                  <a:gd name="connsiteX0" fmla="*/ 1000125 w 1471612"/>
                  <a:gd name="connsiteY0" fmla="*/ 1671638 h 1671638"/>
                  <a:gd name="connsiteX1" fmla="*/ 609600 w 1471612"/>
                  <a:gd name="connsiteY1" fmla="*/ 1593056 h 1671638"/>
                  <a:gd name="connsiteX2" fmla="*/ 297656 w 1471612"/>
                  <a:gd name="connsiteY2" fmla="*/ 1333500 h 1671638"/>
                  <a:gd name="connsiteX3" fmla="*/ 185737 w 1471612"/>
                  <a:gd name="connsiteY3" fmla="*/ 883444 h 1671638"/>
                  <a:gd name="connsiteX4" fmla="*/ 0 w 1471612"/>
                  <a:gd name="connsiteY4" fmla="*/ 754856 h 1671638"/>
                  <a:gd name="connsiteX5" fmla="*/ 200025 w 1471612"/>
                  <a:gd name="connsiteY5" fmla="*/ 807244 h 1671638"/>
                  <a:gd name="connsiteX6" fmla="*/ 469106 w 1471612"/>
                  <a:gd name="connsiteY6" fmla="*/ 1004888 h 1671638"/>
                  <a:gd name="connsiteX7" fmla="*/ 523875 w 1471612"/>
                  <a:gd name="connsiteY7" fmla="*/ 957263 h 1671638"/>
                  <a:gd name="connsiteX8" fmla="*/ 471487 w 1471612"/>
                  <a:gd name="connsiteY8" fmla="*/ 692944 h 1671638"/>
                  <a:gd name="connsiteX9" fmla="*/ 285750 w 1471612"/>
                  <a:gd name="connsiteY9" fmla="*/ 564356 h 1671638"/>
                  <a:gd name="connsiteX10" fmla="*/ 197644 w 1471612"/>
                  <a:gd name="connsiteY10" fmla="*/ 340519 h 1671638"/>
                  <a:gd name="connsiteX11" fmla="*/ 273844 w 1471612"/>
                  <a:gd name="connsiteY11" fmla="*/ 0 h 1671638"/>
                  <a:gd name="connsiteX12" fmla="*/ 409575 w 1471612"/>
                  <a:gd name="connsiteY12" fmla="*/ 283369 h 1671638"/>
                  <a:gd name="connsiteX13" fmla="*/ 647700 w 1471612"/>
                  <a:gd name="connsiteY13" fmla="*/ 435769 h 1671638"/>
                  <a:gd name="connsiteX14" fmla="*/ 847725 w 1471612"/>
                  <a:gd name="connsiteY14" fmla="*/ 578644 h 1671638"/>
                  <a:gd name="connsiteX15" fmla="*/ 919162 w 1471612"/>
                  <a:gd name="connsiteY15" fmla="*/ 452438 h 1671638"/>
                  <a:gd name="connsiteX16" fmla="*/ 812006 w 1471612"/>
                  <a:gd name="connsiteY16" fmla="*/ 292894 h 1671638"/>
                  <a:gd name="connsiteX17" fmla="*/ 850106 w 1471612"/>
                  <a:gd name="connsiteY17" fmla="*/ 4763 h 1671638"/>
                  <a:gd name="connsiteX18" fmla="*/ 954881 w 1471612"/>
                  <a:gd name="connsiteY18" fmla="*/ 235744 h 1671638"/>
                  <a:gd name="connsiteX19" fmla="*/ 1119187 w 1471612"/>
                  <a:gd name="connsiteY19" fmla="*/ 357188 h 1671638"/>
                  <a:gd name="connsiteX20" fmla="*/ 1316831 w 1471612"/>
                  <a:gd name="connsiteY20" fmla="*/ 481013 h 1671638"/>
                  <a:gd name="connsiteX21" fmla="*/ 1404937 w 1471612"/>
                  <a:gd name="connsiteY21" fmla="*/ 671513 h 1671638"/>
                  <a:gd name="connsiteX22" fmla="*/ 1471612 w 1471612"/>
                  <a:gd name="connsiteY22" fmla="*/ 1085850 h 1671638"/>
                  <a:gd name="connsiteX23" fmla="*/ 1445419 w 1471612"/>
                  <a:gd name="connsiteY23" fmla="*/ 1440656 h 16716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55 w 1471642"/>
                  <a:gd name="connsiteY0" fmla="*/ 1747838 h 1747838"/>
                  <a:gd name="connsiteX1" fmla="*/ 609630 w 1471642"/>
                  <a:gd name="connsiteY1" fmla="*/ 1669256 h 1747838"/>
                  <a:gd name="connsiteX2" fmla="*/ 297686 w 1471642"/>
                  <a:gd name="connsiteY2" fmla="*/ 1409700 h 1747838"/>
                  <a:gd name="connsiteX3" fmla="*/ 185767 w 1471642"/>
                  <a:gd name="connsiteY3" fmla="*/ 959644 h 1747838"/>
                  <a:gd name="connsiteX4" fmla="*/ 30 w 1471642"/>
                  <a:gd name="connsiteY4" fmla="*/ 831056 h 1747838"/>
                  <a:gd name="connsiteX5" fmla="*/ 200055 w 1471642"/>
                  <a:gd name="connsiteY5" fmla="*/ 883444 h 1747838"/>
                  <a:gd name="connsiteX6" fmla="*/ 469136 w 1471642"/>
                  <a:gd name="connsiteY6" fmla="*/ 1081088 h 1747838"/>
                  <a:gd name="connsiteX7" fmla="*/ 523905 w 1471642"/>
                  <a:gd name="connsiteY7" fmla="*/ 1033463 h 1747838"/>
                  <a:gd name="connsiteX8" fmla="*/ 471517 w 1471642"/>
                  <a:gd name="connsiteY8" fmla="*/ 769144 h 1747838"/>
                  <a:gd name="connsiteX9" fmla="*/ 285780 w 1471642"/>
                  <a:gd name="connsiteY9" fmla="*/ 640556 h 1747838"/>
                  <a:gd name="connsiteX10" fmla="*/ 197674 w 1471642"/>
                  <a:gd name="connsiteY10" fmla="*/ 416719 h 1747838"/>
                  <a:gd name="connsiteX11" fmla="*/ 292924 w 1471642"/>
                  <a:gd name="connsiteY11" fmla="*/ 0 h 1747838"/>
                  <a:gd name="connsiteX12" fmla="*/ 409605 w 1471642"/>
                  <a:gd name="connsiteY12" fmla="*/ 359569 h 1747838"/>
                  <a:gd name="connsiteX13" fmla="*/ 647730 w 1471642"/>
                  <a:gd name="connsiteY13" fmla="*/ 511969 h 1747838"/>
                  <a:gd name="connsiteX14" fmla="*/ 847755 w 1471642"/>
                  <a:gd name="connsiteY14" fmla="*/ 654844 h 1747838"/>
                  <a:gd name="connsiteX15" fmla="*/ 919192 w 1471642"/>
                  <a:gd name="connsiteY15" fmla="*/ 528638 h 1747838"/>
                  <a:gd name="connsiteX16" fmla="*/ 812036 w 1471642"/>
                  <a:gd name="connsiteY16" fmla="*/ 369094 h 1747838"/>
                  <a:gd name="connsiteX17" fmla="*/ 850136 w 1471642"/>
                  <a:gd name="connsiteY17" fmla="*/ 80963 h 1747838"/>
                  <a:gd name="connsiteX18" fmla="*/ 954911 w 1471642"/>
                  <a:gd name="connsiteY18" fmla="*/ 311944 h 1747838"/>
                  <a:gd name="connsiteX19" fmla="*/ 1119217 w 1471642"/>
                  <a:gd name="connsiteY19" fmla="*/ 433388 h 1747838"/>
                  <a:gd name="connsiteX20" fmla="*/ 1316861 w 1471642"/>
                  <a:gd name="connsiteY20" fmla="*/ 557213 h 1747838"/>
                  <a:gd name="connsiteX21" fmla="*/ 1404967 w 1471642"/>
                  <a:gd name="connsiteY21" fmla="*/ 747713 h 1747838"/>
                  <a:gd name="connsiteX22" fmla="*/ 1471642 w 1471642"/>
                  <a:gd name="connsiteY22" fmla="*/ 1162050 h 1747838"/>
                  <a:gd name="connsiteX23" fmla="*/ 1445449 w 1471642"/>
                  <a:gd name="connsiteY23" fmla="*/ 1516856 h 1747838"/>
                  <a:gd name="connsiteX0" fmla="*/ 1000163 w 1471650"/>
                  <a:gd name="connsiteY0" fmla="*/ 1747838 h 1747838"/>
                  <a:gd name="connsiteX1" fmla="*/ 609638 w 1471650"/>
                  <a:gd name="connsiteY1" fmla="*/ 1669256 h 1747838"/>
                  <a:gd name="connsiteX2" fmla="*/ 297694 w 1471650"/>
                  <a:gd name="connsiteY2" fmla="*/ 1409700 h 1747838"/>
                  <a:gd name="connsiteX3" fmla="*/ 157200 w 1471650"/>
                  <a:gd name="connsiteY3" fmla="*/ 981075 h 1747838"/>
                  <a:gd name="connsiteX4" fmla="*/ 38 w 1471650"/>
                  <a:gd name="connsiteY4" fmla="*/ 831056 h 1747838"/>
                  <a:gd name="connsiteX5" fmla="*/ 200063 w 1471650"/>
                  <a:gd name="connsiteY5" fmla="*/ 883444 h 1747838"/>
                  <a:gd name="connsiteX6" fmla="*/ 469144 w 1471650"/>
                  <a:gd name="connsiteY6" fmla="*/ 1081088 h 1747838"/>
                  <a:gd name="connsiteX7" fmla="*/ 523913 w 1471650"/>
                  <a:gd name="connsiteY7" fmla="*/ 1033463 h 1747838"/>
                  <a:gd name="connsiteX8" fmla="*/ 471525 w 1471650"/>
                  <a:gd name="connsiteY8" fmla="*/ 769144 h 1747838"/>
                  <a:gd name="connsiteX9" fmla="*/ 285788 w 1471650"/>
                  <a:gd name="connsiteY9" fmla="*/ 640556 h 1747838"/>
                  <a:gd name="connsiteX10" fmla="*/ 197682 w 1471650"/>
                  <a:gd name="connsiteY10" fmla="*/ 416719 h 1747838"/>
                  <a:gd name="connsiteX11" fmla="*/ 292932 w 1471650"/>
                  <a:gd name="connsiteY11" fmla="*/ 0 h 1747838"/>
                  <a:gd name="connsiteX12" fmla="*/ 409613 w 1471650"/>
                  <a:gd name="connsiteY12" fmla="*/ 359569 h 1747838"/>
                  <a:gd name="connsiteX13" fmla="*/ 647738 w 1471650"/>
                  <a:gd name="connsiteY13" fmla="*/ 511969 h 1747838"/>
                  <a:gd name="connsiteX14" fmla="*/ 847763 w 1471650"/>
                  <a:gd name="connsiteY14" fmla="*/ 654844 h 1747838"/>
                  <a:gd name="connsiteX15" fmla="*/ 919200 w 1471650"/>
                  <a:gd name="connsiteY15" fmla="*/ 528638 h 1747838"/>
                  <a:gd name="connsiteX16" fmla="*/ 812044 w 1471650"/>
                  <a:gd name="connsiteY16" fmla="*/ 369094 h 1747838"/>
                  <a:gd name="connsiteX17" fmla="*/ 850144 w 1471650"/>
                  <a:gd name="connsiteY17" fmla="*/ 80963 h 1747838"/>
                  <a:gd name="connsiteX18" fmla="*/ 954919 w 1471650"/>
                  <a:gd name="connsiteY18" fmla="*/ 311944 h 1747838"/>
                  <a:gd name="connsiteX19" fmla="*/ 1119225 w 1471650"/>
                  <a:gd name="connsiteY19" fmla="*/ 433388 h 1747838"/>
                  <a:gd name="connsiteX20" fmla="*/ 1316869 w 1471650"/>
                  <a:gd name="connsiteY20" fmla="*/ 557213 h 1747838"/>
                  <a:gd name="connsiteX21" fmla="*/ 1404975 w 1471650"/>
                  <a:gd name="connsiteY21" fmla="*/ 747713 h 1747838"/>
                  <a:gd name="connsiteX22" fmla="*/ 1471650 w 1471650"/>
                  <a:gd name="connsiteY22" fmla="*/ 1162050 h 1747838"/>
                  <a:gd name="connsiteX23" fmla="*/ 1445457 w 1471650"/>
                  <a:gd name="connsiteY23" fmla="*/ 1516856 h 1747838"/>
                  <a:gd name="connsiteX0" fmla="*/ 1097778 w 1569265"/>
                  <a:gd name="connsiteY0" fmla="*/ 1747838 h 1747838"/>
                  <a:gd name="connsiteX1" fmla="*/ 707253 w 1569265"/>
                  <a:gd name="connsiteY1" fmla="*/ 1669256 h 1747838"/>
                  <a:gd name="connsiteX2" fmla="*/ 395309 w 1569265"/>
                  <a:gd name="connsiteY2" fmla="*/ 1409700 h 1747838"/>
                  <a:gd name="connsiteX3" fmla="*/ 254815 w 1569265"/>
                  <a:gd name="connsiteY3" fmla="*/ 981075 h 1747838"/>
                  <a:gd name="connsiteX4" fmla="*/ 22 w 1569265"/>
                  <a:gd name="connsiteY4" fmla="*/ 802481 h 1747838"/>
                  <a:gd name="connsiteX5" fmla="*/ 297678 w 1569265"/>
                  <a:gd name="connsiteY5" fmla="*/ 883444 h 1747838"/>
                  <a:gd name="connsiteX6" fmla="*/ 566759 w 1569265"/>
                  <a:gd name="connsiteY6" fmla="*/ 1081088 h 1747838"/>
                  <a:gd name="connsiteX7" fmla="*/ 621528 w 1569265"/>
                  <a:gd name="connsiteY7" fmla="*/ 1033463 h 1747838"/>
                  <a:gd name="connsiteX8" fmla="*/ 569140 w 1569265"/>
                  <a:gd name="connsiteY8" fmla="*/ 769144 h 1747838"/>
                  <a:gd name="connsiteX9" fmla="*/ 383403 w 1569265"/>
                  <a:gd name="connsiteY9" fmla="*/ 640556 h 1747838"/>
                  <a:gd name="connsiteX10" fmla="*/ 295297 w 1569265"/>
                  <a:gd name="connsiteY10" fmla="*/ 416719 h 1747838"/>
                  <a:gd name="connsiteX11" fmla="*/ 390547 w 1569265"/>
                  <a:gd name="connsiteY11" fmla="*/ 0 h 1747838"/>
                  <a:gd name="connsiteX12" fmla="*/ 507228 w 1569265"/>
                  <a:gd name="connsiteY12" fmla="*/ 359569 h 1747838"/>
                  <a:gd name="connsiteX13" fmla="*/ 745353 w 1569265"/>
                  <a:gd name="connsiteY13" fmla="*/ 511969 h 1747838"/>
                  <a:gd name="connsiteX14" fmla="*/ 945378 w 1569265"/>
                  <a:gd name="connsiteY14" fmla="*/ 654844 h 1747838"/>
                  <a:gd name="connsiteX15" fmla="*/ 1016815 w 1569265"/>
                  <a:gd name="connsiteY15" fmla="*/ 528638 h 1747838"/>
                  <a:gd name="connsiteX16" fmla="*/ 909659 w 1569265"/>
                  <a:gd name="connsiteY16" fmla="*/ 369094 h 1747838"/>
                  <a:gd name="connsiteX17" fmla="*/ 947759 w 1569265"/>
                  <a:gd name="connsiteY17" fmla="*/ 80963 h 1747838"/>
                  <a:gd name="connsiteX18" fmla="*/ 1052534 w 1569265"/>
                  <a:gd name="connsiteY18" fmla="*/ 311944 h 1747838"/>
                  <a:gd name="connsiteX19" fmla="*/ 1216840 w 1569265"/>
                  <a:gd name="connsiteY19" fmla="*/ 433388 h 1747838"/>
                  <a:gd name="connsiteX20" fmla="*/ 1414484 w 1569265"/>
                  <a:gd name="connsiteY20" fmla="*/ 557213 h 1747838"/>
                  <a:gd name="connsiteX21" fmla="*/ 1502590 w 1569265"/>
                  <a:gd name="connsiteY21" fmla="*/ 747713 h 1747838"/>
                  <a:gd name="connsiteX22" fmla="*/ 1569265 w 1569265"/>
                  <a:gd name="connsiteY22" fmla="*/ 1162050 h 1747838"/>
                  <a:gd name="connsiteX23" fmla="*/ 1543072 w 1569265"/>
                  <a:gd name="connsiteY23" fmla="*/ 1516856 h 1747838"/>
                  <a:gd name="connsiteX0" fmla="*/ 1100159 w 1571646"/>
                  <a:gd name="connsiteY0" fmla="*/ 1747838 h 1747838"/>
                  <a:gd name="connsiteX1" fmla="*/ 709634 w 1571646"/>
                  <a:gd name="connsiteY1" fmla="*/ 1669256 h 1747838"/>
                  <a:gd name="connsiteX2" fmla="*/ 397690 w 1571646"/>
                  <a:gd name="connsiteY2" fmla="*/ 1409700 h 1747838"/>
                  <a:gd name="connsiteX3" fmla="*/ 257196 w 1571646"/>
                  <a:gd name="connsiteY3" fmla="*/ 981075 h 1747838"/>
                  <a:gd name="connsiteX4" fmla="*/ 21 w 1571646"/>
                  <a:gd name="connsiteY4" fmla="*/ 809624 h 1747838"/>
                  <a:gd name="connsiteX5" fmla="*/ 300059 w 1571646"/>
                  <a:gd name="connsiteY5" fmla="*/ 883444 h 1747838"/>
                  <a:gd name="connsiteX6" fmla="*/ 569140 w 1571646"/>
                  <a:gd name="connsiteY6" fmla="*/ 1081088 h 1747838"/>
                  <a:gd name="connsiteX7" fmla="*/ 623909 w 1571646"/>
                  <a:gd name="connsiteY7" fmla="*/ 1033463 h 1747838"/>
                  <a:gd name="connsiteX8" fmla="*/ 571521 w 1571646"/>
                  <a:gd name="connsiteY8" fmla="*/ 769144 h 1747838"/>
                  <a:gd name="connsiteX9" fmla="*/ 385784 w 1571646"/>
                  <a:gd name="connsiteY9" fmla="*/ 640556 h 1747838"/>
                  <a:gd name="connsiteX10" fmla="*/ 297678 w 1571646"/>
                  <a:gd name="connsiteY10" fmla="*/ 416719 h 1747838"/>
                  <a:gd name="connsiteX11" fmla="*/ 392928 w 1571646"/>
                  <a:gd name="connsiteY11" fmla="*/ 0 h 1747838"/>
                  <a:gd name="connsiteX12" fmla="*/ 509609 w 1571646"/>
                  <a:gd name="connsiteY12" fmla="*/ 359569 h 1747838"/>
                  <a:gd name="connsiteX13" fmla="*/ 747734 w 1571646"/>
                  <a:gd name="connsiteY13" fmla="*/ 511969 h 1747838"/>
                  <a:gd name="connsiteX14" fmla="*/ 947759 w 1571646"/>
                  <a:gd name="connsiteY14" fmla="*/ 654844 h 1747838"/>
                  <a:gd name="connsiteX15" fmla="*/ 1019196 w 1571646"/>
                  <a:gd name="connsiteY15" fmla="*/ 528638 h 1747838"/>
                  <a:gd name="connsiteX16" fmla="*/ 912040 w 1571646"/>
                  <a:gd name="connsiteY16" fmla="*/ 369094 h 1747838"/>
                  <a:gd name="connsiteX17" fmla="*/ 950140 w 1571646"/>
                  <a:gd name="connsiteY17" fmla="*/ 80963 h 1747838"/>
                  <a:gd name="connsiteX18" fmla="*/ 1054915 w 1571646"/>
                  <a:gd name="connsiteY18" fmla="*/ 311944 h 1747838"/>
                  <a:gd name="connsiteX19" fmla="*/ 1219221 w 1571646"/>
                  <a:gd name="connsiteY19" fmla="*/ 433388 h 1747838"/>
                  <a:gd name="connsiteX20" fmla="*/ 1416865 w 1571646"/>
                  <a:gd name="connsiteY20" fmla="*/ 557213 h 1747838"/>
                  <a:gd name="connsiteX21" fmla="*/ 1504971 w 1571646"/>
                  <a:gd name="connsiteY21" fmla="*/ 747713 h 1747838"/>
                  <a:gd name="connsiteX22" fmla="*/ 1571646 w 1571646"/>
                  <a:gd name="connsiteY22" fmla="*/ 1162050 h 1747838"/>
                  <a:gd name="connsiteX23" fmla="*/ 1545453 w 1571646"/>
                  <a:gd name="connsiteY23" fmla="*/ 1516856 h 1747838"/>
                  <a:gd name="connsiteX0" fmla="*/ 993023 w 1464510"/>
                  <a:gd name="connsiteY0" fmla="*/ 1747838 h 1747838"/>
                  <a:gd name="connsiteX1" fmla="*/ 602498 w 1464510"/>
                  <a:gd name="connsiteY1" fmla="*/ 1669256 h 1747838"/>
                  <a:gd name="connsiteX2" fmla="*/ 290554 w 1464510"/>
                  <a:gd name="connsiteY2" fmla="*/ 1409700 h 1747838"/>
                  <a:gd name="connsiteX3" fmla="*/ 150060 w 1464510"/>
                  <a:gd name="connsiteY3" fmla="*/ 981075 h 1747838"/>
                  <a:gd name="connsiteX4" fmla="*/ 41 w 1464510"/>
                  <a:gd name="connsiteY4" fmla="*/ 826293 h 1747838"/>
                  <a:gd name="connsiteX5" fmla="*/ 192923 w 1464510"/>
                  <a:gd name="connsiteY5" fmla="*/ 883444 h 1747838"/>
                  <a:gd name="connsiteX6" fmla="*/ 462004 w 1464510"/>
                  <a:gd name="connsiteY6" fmla="*/ 1081088 h 1747838"/>
                  <a:gd name="connsiteX7" fmla="*/ 516773 w 1464510"/>
                  <a:gd name="connsiteY7" fmla="*/ 1033463 h 1747838"/>
                  <a:gd name="connsiteX8" fmla="*/ 464385 w 1464510"/>
                  <a:gd name="connsiteY8" fmla="*/ 769144 h 1747838"/>
                  <a:gd name="connsiteX9" fmla="*/ 278648 w 1464510"/>
                  <a:gd name="connsiteY9" fmla="*/ 640556 h 1747838"/>
                  <a:gd name="connsiteX10" fmla="*/ 190542 w 1464510"/>
                  <a:gd name="connsiteY10" fmla="*/ 416719 h 1747838"/>
                  <a:gd name="connsiteX11" fmla="*/ 285792 w 1464510"/>
                  <a:gd name="connsiteY11" fmla="*/ 0 h 1747838"/>
                  <a:gd name="connsiteX12" fmla="*/ 402473 w 1464510"/>
                  <a:gd name="connsiteY12" fmla="*/ 359569 h 1747838"/>
                  <a:gd name="connsiteX13" fmla="*/ 640598 w 1464510"/>
                  <a:gd name="connsiteY13" fmla="*/ 511969 h 1747838"/>
                  <a:gd name="connsiteX14" fmla="*/ 840623 w 1464510"/>
                  <a:gd name="connsiteY14" fmla="*/ 654844 h 1747838"/>
                  <a:gd name="connsiteX15" fmla="*/ 912060 w 1464510"/>
                  <a:gd name="connsiteY15" fmla="*/ 528638 h 1747838"/>
                  <a:gd name="connsiteX16" fmla="*/ 804904 w 1464510"/>
                  <a:gd name="connsiteY16" fmla="*/ 369094 h 1747838"/>
                  <a:gd name="connsiteX17" fmla="*/ 843004 w 1464510"/>
                  <a:gd name="connsiteY17" fmla="*/ 80963 h 1747838"/>
                  <a:gd name="connsiteX18" fmla="*/ 947779 w 1464510"/>
                  <a:gd name="connsiteY18" fmla="*/ 311944 h 1747838"/>
                  <a:gd name="connsiteX19" fmla="*/ 1112085 w 1464510"/>
                  <a:gd name="connsiteY19" fmla="*/ 433388 h 1747838"/>
                  <a:gd name="connsiteX20" fmla="*/ 1309729 w 1464510"/>
                  <a:gd name="connsiteY20" fmla="*/ 557213 h 1747838"/>
                  <a:gd name="connsiteX21" fmla="*/ 1397835 w 1464510"/>
                  <a:gd name="connsiteY21" fmla="*/ 747713 h 1747838"/>
                  <a:gd name="connsiteX22" fmla="*/ 1464510 w 1464510"/>
                  <a:gd name="connsiteY22" fmla="*/ 1162050 h 1747838"/>
                  <a:gd name="connsiteX23" fmla="*/ 1438317 w 1464510"/>
                  <a:gd name="connsiteY23" fmla="*/ 1516856 h 1747838"/>
                  <a:gd name="connsiteX0" fmla="*/ 993023 w 1464510"/>
                  <a:gd name="connsiteY0" fmla="*/ 1747838 h 1747838"/>
                  <a:gd name="connsiteX1" fmla="*/ 602498 w 1464510"/>
                  <a:gd name="connsiteY1" fmla="*/ 1669256 h 1747838"/>
                  <a:gd name="connsiteX2" fmla="*/ 290554 w 1464510"/>
                  <a:gd name="connsiteY2" fmla="*/ 1409700 h 1747838"/>
                  <a:gd name="connsiteX3" fmla="*/ 150060 w 1464510"/>
                  <a:gd name="connsiteY3" fmla="*/ 981075 h 1747838"/>
                  <a:gd name="connsiteX4" fmla="*/ 41 w 1464510"/>
                  <a:gd name="connsiteY4" fmla="*/ 826293 h 1747838"/>
                  <a:gd name="connsiteX5" fmla="*/ 192923 w 1464510"/>
                  <a:gd name="connsiteY5" fmla="*/ 883444 h 1747838"/>
                  <a:gd name="connsiteX6" fmla="*/ 462004 w 1464510"/>
                  <a:gd name="connsiteY6" fmla="*/ 1081088 h 1747838"/>
                  <a:gd name="connsiteX7" fmla="*/ 516773 w 1464510"/>
                  <a:gd name="connsiteY7" fmla="*/ 1033463 h 1747838"/>
                  <a:gd name="connsiteX8" fmla="*/ 464385 w 1464510"/>
                  <a:gd name="connsiteY8" fmla="*/ 769144 h 1747838"/>
                  <a:gd name="connsiteX9" fmla="*/ 278648 w 1464510"/>
                  <a:gd name="connsiteY9" fmla="*/ 640556 h 1747838"/>
                  <a:gd name="connsiteX10" fmla="*/ 190542 w 1464510"/>
                  <a:gd name="connsiteY10" fmla="*/ 416719 h 1747838"/>
                  <a:gd name="connsiteX11" fmla="*/ 285792 w 1464510"/>
                  <a:gd name="connsiteY11" fmla="*/ 0 h 1747838"/>
                  <a:gd name="connsiteX12" fmla="*/ 402473 w 1464510"/>
                  <a:gd name="connsiteY12" fmla="*/ 359569 h 1747838"/>
                  <a:gd name="connsiteX13" fmla="*/ 640598 w 1464510"/>
                  <a:gd name="connsiteY13" fmla="*/ 511969 h 1747838"/>
                  <a:gd name="connsiteX14" fmla="*/ 840623 w 1464510"/>
                  <a:gd name="connsiteY14" fmla="*/ 654844 h 1747838"/>
                  <a:gd name="connsiteX15" fmla="*/ 912060 w 1464510"/>
                  <a:gd name="connsiteY15" fmla="*/ 528638 h 1747838"/>
                  <a:gd name="connsiteX16" fmla="*/ 804904 w 1464510"/>
                  <a:gd name="connsiteY16" fmla="*/ 369094 h 1747838"/>
                  <a:gd name="connsiteX17" fmla="*/ 843004 w 1464510"/>
                  <a:gd name="connsiteY17" fmla="*/ 80963 h 1747838"/>
                  <a:gd name="connsiteX18" fmla="*/ 947779 w 1464510"/>
                  <a:gd name="connsiteY18" fmla="*/ 311944 h 1747838"/>
                  <a:gd name="connsiteX19" fmla="*/ 1112085 w 1464510"/>
                  <a:gd name="connsiteY19" fmla="*/ 433388 h 1747838"/>
                  <a:gd name="connsiteX20" fmla="*/ 1309729 w 1464510"/>
                  <a:gd name="connsiteY20" fmla="*/ 557213 h 1747838"/>
                  <a:gd name="connsiteX21" fmla="*/ 1397835 w 1464510"/>
                  <a:gd name="connsiteY21" fmla="*/ 747713 h 1747838"/>
                  <a:gd name="connsiteX22" fmla="*/ 1464510 w 1464510"/>
                  <a:gd name="connsiteY22" fmla="*/ 1162050 h 1747838"/>
                  <a:gd name="connsiteX23" fmla="*/ 1438317 w 1464510"/>
                  <a:gd name="connsiteY23" fmla="*/ 1516856 h 1747838"/>
                  <a:gd name="connsiteX0" fmla="*/ 992982 w 1464469"/>
                  <a:gd name="connsiteY0" fmla="*/ 1747838 h 1747838"/>
                  <a:gd name="connsiteX1" fmla="*/ 602457 w 1464469"/>
                  <a:gd name="connsiteY1" fmla="*/ 1669256 h 1747838"/>
                  <a:gd name="connsiteX2" fmla="*/ 290513 w 1464469"/>
                  <a:gd name="connsiteY2" fmla="*/ 1409700 h 1747838"/>
                  <a:gd name="connsiteX3" fmla="*/ 150019 w 1464469"/>
                  <a:gd name="connsiteY3" fmla="*/ 981075 h 1747838"/>
                  <a:gd name="connsiteX4" fmla="*/ 0 w 1464469"/>
                  <a:gd name="connsiteY4" fmla="*/ 826293 h 1747838"/>
                  <a:gd name="connsiteX5" fmla="*/ 192882 w 1464469"/>
                  <a:gd name="connsiteY5" fmla="*/ 883444 h 1747838"/>
                  <a:gd name="connsiteX6" fmla="*/ 461963 w 1464469"/>
                  <a:gd name="connsiteY6" fmla="*/ 1081088 h 1747838"/>
                  <a:gd name="connsiteX7" fmla="*/ 516732 w 1464469"/>
                  <a:gd name="connsiteY7" fmla="*/ 1033463 h 1747838"/>
                  <a:gd name="connsiteX8" fmla="*/ 464344 w 1464469"/>
                  <a:gd name="connsiteY8" fmla="*/ 769144 h 1747838"/>
                  <a:gd name="connsiteX9" fmla="*/ 278607 w 1464469"/>
                  <a:gd name="connsiteY9" fmla="*/ 640556 h 1747838"/>
                  <a:gd name="connsiteX10" fmla="*/ 190501 w 1464469"/>
                  <a:gd name="connsiteY10" fmla="*/ 416719 h 1747838"/>
                  <a:gd name="connsiteX11" fmla="*/ 285751 w 1464469"/>
                  <a:gd name="connsiteY11" fmla="*/ 0 h 1747838"/>
                  <a:gd name="connsiteX12" fmla="*/ 402432 w 1464469"/>
                  <a:gd name="connsiteY12" fmla="*/ 359569 h 1747838"/>
                  <a:gd name="connsiteX13" fmla="*/ 640557 w 1464469"/>
                  <a:gd name="connsiteY13" fmla="*/ 511969 h 1747838"/>
                  <a:gd name="connsiteX14" fmla="*/ 840582 w 1464469"/>
                  <a:gd name="connsiteY14" fmla="*/ 654844 h 1747838"/>
                  <a:gd name="connsiteX15" fmla="*/ 912019 w 1464469"/>
                  <a:gd name="connsiteY15" fmla="*/ 528638 h 1747838"/>
                  <a:gd name="connsiteX16" fmla="*/ 804863 w 1464469"/>
                  <a:gd name="connsiteY16" fmla="*/ 369094 h 1747838"/>
                  <a:gd name="connsiteX17" fmla="*/ 842963 w 1464469"/>
                  <a:gd name="connsiteY17" fmla="*/ 80963 h 1747838"/>
                  <a:gd name="connsiteX18" fmla="*/ 947738 w 1464469"/>
                  <a:gd name="connsiteY18" fmla="*/ 311944 h 1747838"/>
                  <a:gd name="connsiteX19" fmla="*/ 1112044 w 1464469"/>
                  <a:gd name="connsiteY19" fmla="*/ 433388 h 1747838"/>
                  <a:gd name="connsiteX20" fmla="*/ 1309688 w 1464469"/>
                  <a:gd name="connsiteY20" fmla="*/ 557213 h 1747838"/>
                  <a:gd name="connsiteX21" fmla="*/ 1397794 w 1464469"/>
                  <a:gd name="connsiteY21" fmla="*/ 747713 h 1747838"/>
                  <a:gd name="connsiteX22" fmla="*/ 1464469 w 1464469"/>
                  <a:gd name="connsiteY22" fmla="*/ 1162050 h 1747838"/>
                  <a:gd name="connsiteX23" fmla="*/ 1438276 w 1464469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7255 w 1548742"/>
                  <a:gd name="connsiteY0" fmla="*/ 1747838 h 1747838"/>
                  <a:gd name="connsiteX1" fmla="*/ 686730 w 1548742"/>
                  <a:gd name="connsiteY1" fmla="*/ 1669256 h 1747838"/>
                  <a:gd name="connsiteX2" fmla="*/ 374786 w 1548742"/>
                  <a:gd name="connsiteY2" fmla="*/ 1409700 h 1747838"/>
                  <a:gd name="connsiteX3" fmla="*/ 929 w 1548742"/>
                  <a:gd name="connsiteY3" fmla="*/ 797718 h 1747838"/>
                  <a:gd name="connsiteX4" fmla="*/ 277155 w 1548742"/>
                  <a:gd name="connsiteY4" fmla="*/ 883444 h 1747838"/>
                  <a:gd name="connsiteX5" fmla="*/ 546236 w 1548742"/>
                  <a:gd name="connsiteY5" fmla="*/ 1081088 h 1747838"/>
                  <a:gd name="connsiteX6" fmla="*/ 601005 w 1548742"/>
                  <a:gd name="connsiteY6" fmla="*/ 1033463 h 1747838"/>
                  <a:gd name="connsiteX7" fmla="*/ 548617 w 1548742"/>
                  <a:gd name="connsiteY7" fmla="*/ 769144 h 1747838"/>
                  <a:gd name="connsiteX8" fmla="*/ 362880 w 1548742"/>
                  <a:gd name="connsiteY8" fmla="*/ 640556 h 1747838"/>
                  <a:gd name="connsiteX9" fmla="*/ 274774 w 1548742"/>
                  <a:gd name="connsiteY9" fmla="*/ 416719 h 1747838"/>
                  <a:gd name="connsiteX10" fmla="*/ 370024 w 1548742"/>
                  <a:gd name="connsiteY10" fmla="*/ 0 h 1747838"/>
                  <a:gd name="connsiteX11" fmla="*/ 486705 w 1548742"/>
                  <a:gd name="connsiteY11" fmla="*/ 359569 h 1747838"/>
                  <a:gd name="connsiteX12" fmla="*/ 724830 w 1548742"/>
                  <a:gd name="connsiteY12" fmla="*/ 511969 h 1747838"/>
                  <a:gd name="connsiteX13" fmla="*/ 924855 w 1548742"/>
                  <a:gd name="connsiteY13" fmla="*/ 654844 h 1747838"/>
                  <a:gd name="connsiteX14" fmla="*/ 996292 w 1548742"/>
                  <a:gd name="connsiteY14" fmla="*/ 528638 h 1747838"/>
                  <a:gd name="connsiteX15" fmla="*/ 889136 w 1548742"/>
                  <a:gd name="connsiteY15" fmla="*/ 369094 h 1747838"/>
                  <a:gd name="connsiteX16" fmla="*/ 927236 w 1548742"/>
                  <a:gd name="connsiteY16" fmla="*/ 80963 h 1747838"/>
                  <a:gd name="connsiteX17" fmla="*/ 1032011 w 1548742"/>
                  <a:gd name="connsiteY17" fmla="*/ 311944 h 1747838"/>
                  <a:gd name="connsiteX18" fmla="*/ 1196317 w 1548742"/>
                  <a:gd name="connsiteY18" fmla="*/ 433388 h 1747838"/>
                  <a:gd name="connsiteX19" fmla="*/ 1393961 w 1548742"/>
                  <a:gd name="connsiteY19" fmla="*/ 557213 h 1747838"/>
                  <a:gd name="connsiteX20" fmla="*/ 1482067 w 1548742"/>
                  <a:gd name="connsiteY20" fmla="*/ 747713 h 1747838"/>
                  <a:gd name="connsiteX21" fmla="*/ 1548742 w 1548742"/>
                  <a:gd name="connsiteY21" fmla="*/ 1162050 h 1747838"/>
                  <a:gd name="connsiteX22" fmla="*/ 1522549 w 1548742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600076 w 1547813"/>
                  <a:gd name="connsiteY5" fmla="*/ 1033463 h 1747838"/>
                  <a:gd name="connsiteX6" fmla="*/ 547688 w 1547813"/>
                  <a:gd name="connsiteY6" fmla="*/ 769144 h 1747838"/>
                  <a:gd name="connsiteX7" fmla="*/ 361951 w 1547813"/>
                  <a:gd name="connsiteY7" fmla="*/ 640556 h 1747838"/>
                  <a:gd name="connsiteX8" fmla="*/ 273845 w 1547813"/>
                  <a:gd name="connsiteY8" fmla="*/ 416719 h 1747838"/>
                  <a:gd name="connsiteX9" fmla="*/ 369095 w 1547813"/>
                  <a:gd name="connsiteY9" fmla="*/ 0 h 1747838"/>
                  <a:gd name="connsiteX10" fmla="*/ 485776 w 1547813"/>
                  <a:gd name="connsiteY10" fmla="*/ 359569 h 1747838"/>
                  <a:gd name="connsiteX11" fmla="*/ 723901 w 1547813"/>
                  <a:gd name="connsiteY11" fmla="*/ 511969 h 1747838"/>
                  <a:gd name="connsiteX12" fmla="*/ 923926 w 1547813"/>
                  <a:gd name="connsiteY12" fmla="*/ 654844 h 1747838"/>
                  <a:gd name="connsiteX13" fmla="*/ 995363 w 1547813"/>
                  <a:gd name="connsiteY13" fmla="*/ 528638 h 1747838"/>
                  <a:gd name="connsiteX14" fmla="*/ 888207 w 1547813"/>
                  <a:gd name="connsiteY14" fmla="*/ 369094 h 1747838"/>
                  <a:gd name="connsiteX15" fmla="*/ 926307 w 1547813"/>
                  <a:gd name="connsiteY15" fmla="*/ 80963 h 1747838"/>
                  <a:gd name="connsiteX16" fmla="*/ 1031082 w 1547813"/>
                  <a:gd name="connsiteY16" fmla="*/ 311944 h 1747838"/>
                  <a:gd name="connsiteX17" fmla="*/ 1195388 w 1547813"/>
                  <a:gd name="connsiteY17" fmla="*/ 433388 h 1747838"/>
                  <a:gd name="connsiteX18" fmla="*/ 1393032 w 1547813"/>
                  <a:gd name="connsiteY18" fmla="*/ 557213 h 1747838"/>
                  <a:gd name="connsiteX19" fmla="*/ 1481138 w 1547813"/>
                  <a:gd name="connsiteY19" fmla="*/ 747713 h 1747838"/>
                  <a:gd name="connsiteX20" fmla="*/ 1547813 w 1547813"/>
                  <a:gd name="connsiteY20" fmla="*/ 1162050 h 1747838"/>
                  <a:gd name="connsiteX21" fmla="*/ 1521620 w 1547813"/>
                  <a:gd name="connsiteY21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600076 w 1547813"/>
                  <a:gd name="connsiteY5" fmla="*/ 1033463 h 1747838"/>
                  <a:gd name="connsiteX6" fmla="*/ 547688 w 1547813"/>
                  <a:gd name="connsiteY6" fmla="*/ 769144 h 1747838"/>
                  <a:gd name="connsiteX7" fmla="*/ 361951 w 1547813"/>
                  <a:gd name="connsiteY7" fmla="*/ 640556 h 1747838"/>
                  <a:gd name="connsiteX8" fmla="*/ 273845 w 1547813"/>
                  <a:gd name="connsiteY8" fmla="*/ 416719 h 1747838"/>
                  <a:gd name="connsiteX9" fmla="*/ 369095 w 1547813"/>
                  <a:gd name="connsiteY9" fmla="*/ 0 h 1747838"/>
                  <a:gd name="connsiteX10" fmla="*/ 485776 w 1547813"/>
                  <a:gd name="connsiteY10" fmla="*/ 359569 h 1747838"/>
                  <a:gd name="connsiteX11" fmla="*/ 723901 w 1547813"/>
                  <a:gd name="connsiteY11" fmla="*/ 511969 h 1747838"/>
                  <a:gd name="connsiteX12" fmla="*/ 923926 w 1547813"/>
                  <a:gd name="connsiteY12" fmla="*/ 654844 h 1747838"/>
                  <a:gd name="connsiteX13" fmla="*/ 995363 w 1547813"/>
                  <a:gd name="connsiteY13" fmla="*/ 528638 h 1747838"/>
                  <a:gd name="connsiteX14" fmla="*/ 888207 w 1547813"/>
                  <a:gd name="connsiteY14" fmla="*/ 369094 h 1747838"/>
                  <a:gd name="connsiteX15" fmla="*/ 926307 w 1547813"/>
                  <a:gd name="connsiteY15" fmla="*/ 80963 h 1747838"/>
                  <a:gd name="connsiteX16" fmla="*/ 1031082 w 1547813"/>
                  <a:gd name="connsiteY16" fmla="*/ 311944 h 1747838"/>
                  <a:gd name="connsiteX17" fmla="*/ 1195388 w 1547813"/>
                  <a:gd name="connsiteY17" fmla="*/ 433388 h 1747838"/>
                  <a:gd name="connsiteX18" fmla="*/ 1393032 w 1547813"/>
                  <a:gd name="connsiteY18" fmla="*/ 557213 h 1747838"/>
                  <a:gd name="connsiteX19" fmla="*/ 1481138 w 1547813"/>
                  <a:gd name="connsiteY19" fmla="*/ 747713 h 1747838"/>
                  <a:gd name="connsiteX20" fmla="*/ 1547813 w 1547813"/>
                  <a:gd name="connsiteY20" fmla="*/ 1162050 h 1747838"/>
                  <a:gd name="connsiteX21" fmla="*/ 1521620 w 1547813"/>
                  <a:gd name="connsiteY21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8840 w 1550327"/>
                  <a:gd name="connsiteY0" fmla="*/ 1747838 h 1747838"/>
                  <a:gd name="connsiteX1" fmla="*/ 688315 w 1550327"/>
                  <a:gd name="connsiteY1" fmla="*/ 1669256 h 1747838"/>
                  <a:gd name="connsiteX2" fmla="*/ 376371 w 1550327"/>
                  <a:gd name="connsiteY2" fmla="*/ 1409700 h 1747838"/>
                  <a:gd name="connsiteX3" fmla="*/ 2514 w 1550327"/>
                  <a:gd name="connsiteY3" fmla="*/ 797718 h 1747838"/>
                  <a:gd name="connsiteX4" fmla="*/ 571634 w 1550327"/>
                  <a:gd name="connsiteY4" fmla="*/ 1066800 h 1747838"/>
                  <a:gd name="connsiteX5" fmla="*/ 550202 w 1550327"/>
                  <a:gd name="connsiteY5" fmla="*/ 769144 h 1747838"/>
                  <a:gd name="connsiteX6" fmla="*/ 364465 w 1550327"/>
                  <a:gd name="connsiteY6" fmla="*/ 640556 h 1747838"/>
                  <a:gd name="connsiteX7" fmla="*/ 276359 w 1550327"/>
                  <a:gd name="connsiteY7" fmla="*/ 416719 h 1747838"/>
                  <a:gd name="connsiteX8" fmla="*/ 371609 w 1550327"/>
                  <a:gd name="connsiteY8" fmla="*/ 0 h 1747838"/>
                  <a:gd name="connsiteX9" fmla="*/ 488290 w 1550327"/>
                  <a:gd name="connsiteY9" fmla="*/ 359569 h 1747838"/>
                  <a:gd name="connsiteX10" fmla="*/ 726415 w 1550327"/>
                  <a:gd name="connsiteY10" fmla="*/ 511969 h 1747838"/>
                  <a:gd name="connsiteX11" fmla="*/ 926440 w 1550327"/>
                  <a:gd name="connsiteY11" fmla="*/ 654844 h 1747838"/>
                  <a:gd name="connsiteX12" fmla="*/ 997877 w 1550327"/>
                  <a:gd name="connsiteY12" fmla="*/ 528638 h 1747838"/>
                  <a:gd name="connsiteX13" fmla="*/ 890721 w 1550327"/>
                  <a:gd name="connsiteY13" fmla="*/ 369094 h 1747838"/>
                  <a:gd name="connsiteX14" fmla="*/ 928821 w 1550327"/>
                  <a:gd name="connsiteY14" fmla="*/ 80963 h 1747838"/>
                  <a:gd name="connsiteX15" fmla="*/ 1033596 w 1550327"/>
                  <a:gd name="connsiteY15" fmla="*/ 311944 h 1747838"/>
                  <a:gd name="connsiteX16" fmla="*/ 1197902 w 1550327"/>
                  <a:gd name="connsiteY16" fmla="*/ 433388 h 1747838"/>
                  <a:gd name="connsiteX17" fmla="*/ 1395546 w 1550327"/>
                  <a:gd name="connsiteY17" fmla="*/ 557213 h 1747838"/>
                  <a:gd name="connsiteX18" fmla="*/ 1483652 w 1550327"/>
                  <a:gd name="connsiteY18" fmla="*/ 747713 h 1747838"/>
                  <a:gd name="connsiteX19" fmla="*/ 1550327 w 1550327"/>
                  <a:gd name="connsiteY19" fmla="*/ 1162050 h 1747838"/>
                  <a:gd name="connsiteX20" fmla="*/ 1524134 w 1550327"/>
                  <a:gd name="connsiteY20" fmla="*/ 1516856 h 1747838"/>
                  <a:gd name="connsiteX0" fmla="*/ 1078517 w 1550004"/>
                  <a:gd name="connsiteY0" fmla="*/ 1747838 h 1747838"/>
                  <a:gd name="connsiteX1" fmla="*/ 687992 w 1550004"/>
                  <a:gd name="connsiteY1" fmla="*/ 1669256 h 1747838"/>
                  <a:gd name="connsiteX2" fmla="*/ 376048 w 1550004"/>
                  <a:gd name="connsiteY2" fmla="*/ 1409700 h 1747838"/>
                  <a:gd name="connsiteX3" fmla="*/ 2191 w 1550004"/>
                  <a:gd name="connsiteY3" fmla="*/ 797718 h 1747838"/>
                  <a:gd name="connsiteX4" fmla="*/ 571311 w 1550004"/>
                  <a:gd name="connsiteY4" fmla="*/ 1066800 h 1747838"/>
                  <a:gd name="connsiteX5" fmla="*/ 549879 w 1550004"/>
                  <a:gd name="connsiteY5" fmla="*/ 769144 h 1747838"/>
                  <a:gd name="connsiteX6" fmla="*/ 364142 w 1550004"/>
                  <a:gd name="connsiteY6" fmla="*/ 640556 h 1747838"/>
                  <a:gd name="connsiteX7" fmla="*/ 276036 w 1550004"/>
                  <a:gd name="connsiteY7" fmla="*/ 416719 h 1747838"/>
                  <a:gd name="connsiteX8" fmla="*/ 371286 w 1550004"/>
                  <a:gd name="connsiteY8" fmla="*/ 0 h 1747838"/>
                  <a:gd name="connsiteX9" fmla="*/ 487967 w 1550004"/>
                  <a:gd name="connsiteY9" fmla="*/ 359569 h 1747838"/>
                  <a:gd name="connsiteX10" fmla="*/ 726092 w 1550004"/>
                  <a:gd name="connsiteY10" fmla="*/ 511969 h 1747838"/>
                  <a:gd name="connsiteX11" fmla="*/ 926117 w 1550004"/>
                  <a:gd name="connsiteY11" fmla="*/ 654844 h 1747838"/>
                  <a:gd name="connsiteX12" fmla="*/ 997554 w 1550004"/>
                  <a:gd name="connsiteY12" fmla="*/ 528638 h 1747838"/>
                  <a:gd name="connsiteX13" fmla="*/ 890398 w 1550004"/>
                  <a:gd name="connsiteY13" fmla="*/ 369094 h 1747838"/>
                  <a:gd name="connsiteX14" fmla="*/ 928498 w 1550004"/>
                  <a:gd name="connsiteY14" fmla="*/ 80963 h 1747838"/>
                  <a:gd name="connsiteX15" fmla="*/ 1033273 w 1550004"/>
                  <a:gd name="connsiteY15" fmla="*/ 311944 h 1747838"/>
                  <a:gd name="connsiteX16" fmla="*/ 1197579 w 1550004"/>
                  <a:gd name="connsiteY16" fmla="*/ 433388 h 1747838"/>
                  <a:gd name="connsiteX17" fmla="*/ 1395223 w 1550004"/>
                  <a:gd name="connsiteY17" fmla="*/ 557213 h 1747838"/>
                  <a:gd name="connsiteX18" fmla="*/ 1483329 w 1550004"/>
                  <a:gd name="connsiteY18" fmla="*/ 747713 h 1747838"/>
                  <a:gd name="connsiteX19" fmla="*/ 1550004 w 1550004"/>
                  <a:gd name="connsiteY19" fmla="*/ 1162050 h 1747838"/>
                  <a:gd name="connsiteX20" fmla="*/ 1523811 w 1550004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481138 w 1547813"/>
                  <a:gd name="connsiteY17" fmla="*/ 747713 h 1747838"/>
                  <a:gd name="connsiteX18" fmla="*/ 1547813 w 1547813"/>
                  <a:gd name="connsiteY18" fmla="*/ 1162050 h 1747838"/>
                  <a:gd name="connsiteX19" fmla="*/ 1521620 w 1547813"/>
                  <a:gd name="connsiteY19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481138 w 1547813"/>
                  <a:gd name="connsiteY17" fmla="*/ 747713 h 1747838"/>
                  <a:gd name="connsiteX18" fmla="*/ 1547813 w 1547813"/>
                  <a:gd name="connsiteY18" fmla="*/ 1162050 h 1747838"/>
                  <a:gd name="connsiteX19" fmla="*/ 1521620 w 1547813"/>
                  <a:gd name="connsiteY19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76326 w 1547813"/>
                  <a:gd name="connsiteY15" fmla="*/ 321469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1544 w 1547813"/>
                  <a:gd name="connsiteY13" fmla="*/ 54769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47813" h="1747838">
                    <a:moveTo>
                      <a:pt x="1076326" y="1747838"/>
                    </a:moveTo>
                    <a:lnTo>
                      <a:pt x="685801" y="1669256"/>
                    </a:lnTo>
                    <a:cubicBezTo>
                      <a:pt x="568723" y="1612900"/>
                      <a:pt x="440532" y="1550194"/>
                      <a:pt x="373857" y="1409700"/>
                    </a:cubicBezTo>
                    <a:cubicBezTo>
                      <a:pt x="307182" y="1269206"/>
                      <a:pt x="319881" y="921543"/>
                      <a:pt x="0" y="797718"/>
                    </a:cubicBezTo>
                    <a:cubicBezTo>
                      <a:pt x="307181" y="766761"/>
                      <a:pt x="477839" y="1071562"/>
                      <a:pt x="569120" y="1066800"/>
                    </a:cubicBezTo>
                    <a:cubicBezTo>
                      <a:pt x="660401" y="1062038"/>
                      <a:pt x="582216" y="840185"/>
                      <a:pt x="547688" y="769144"/>
                    </a:cubicBezTo>
                    <a:cubicBezTo>
                      <a:pt x="513160" y="698103"/>
                      <a:pt x="407591" y="699293"/>
                      <a:pt x="361951" y="640556"/>
                    </a:cubicBezTo>
                    <a:cubicBezTo>
                      <a:pt x="316311" y="581819"/>
                      <a:pt x="272654" y="523478"/>
                      <a:pt x="273845" y="416719"/>
                    </a:cubicBezTo>
                    <a:cubicBezTo>
                      <a:pt x="265511" y="324248"/>
                      <a:pt x="333773" y="9525"/>
                      <a:pt x="369095" y="0"/>
                    </a:cubicBezTo>
                    <a:cubicBezTo>
                      <a:pt x="399654" y="195262"/>
                      <a:pt x="423467" y="286941"/>
                      <a:pt x="485776" y="359569"/>
                    </a:cubicBezTo>
                    <a:lnTo>
                      <a:pt x="723901" y="511969"/>
                    </a:lnTo>
                    <a:cubicBezTo>
                      <a:pt x="796926" y="561181"/>
                      <a:pt x="948930" y="669131"/>
                      <a:pt x="981076" y="642938"/>
                    </a:cubicBezTo>
                    <a:cubicBezTo>
                      <a:pt x="1013222" y="616745"/>
                      <a:pt x="898129" y="467122"/>
                      <a:pt x="888207" y="369094"/>
                    </a:cubicBezTo>
                    <a:cubicBezTo>
                      <a:pt x="878285" y="271066"/>
                      <a:pt x="871539" y="166688"/>
                      <a:pt x="921544" y="54769"/>
                    </a:cubicBezTo>
                    <a:cubicBezTo>
                      <a:pt x="956469" y="131763"/>
                      <a:pt x="997745" y="237728"/>
                      <a:pt x="1076326" y="321469"/>
                    </a:cubicBezTo>
                    <a:cubicBezTo>
                      <a:pt x="1154907" y="405210"/>
                      <a:pt x="1314451" y="417116"/>
                      <a:pt x="1393032" y="557213"/>
                    </a:cubicBezTo>
                    <a:cubicBezTo>
                      <a:pt x="1471613" y="697310"/>
                      <a:pt x="1526382" y="1002110"/>
                      <a:pt x="1547813" y="1162050"/>
                    </a:cubicBezTo>
                    <a:lnTo>
                      <a:pt x="1521620" y="1516856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4F18A12-B8EE-869C-C5E7-C5A1F0ACD517}"/>
                  </a:ext>
                </a:extLst>
              </p:cNvPr>
              <p:cNvSpPr/>
              <p:nvPr/>
            </p:nvSpPr>
            <p:spPr>
              <a:xfrm>
                <a:off x="4540250" y="1898991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A08FCFD-EE7D-6737-B2D0-AC4CE36277F7}"/>
                  </a:ext>
                </a:extLst>
              </p:cNvPr>
              <p:cNvSpPr/>
              <p:nvPr/>
            </p:nvSpPr>
            <p:spPr>
              <a:xfrm rot="21105928">
                <a:off x="5366545" y="730414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EA33A0-2F91-6B6D-6345-5710E504010D}"/>
                  </a:ext>
                </a:extLst>
              </p:cNvPr>
              <p:cNvSpPr/>
              <p:nvPr/>
            </p:nvSpPr>
            <p:spPr>
              <a:xfrm rot="3903923" flipV="1">
                <a:off x="4399530" y="1255530"/>
                <a:ext cx="894011" cy="430537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92105 h 369958"/>
                  <a:gd name="connsiteX1" fmla="*/ 382556 w 723075"/>
                  <a:gd name="connsiteY1" fmla="*/ 324931 h 369958"/>
                  <a:gd name="connsiteX2" fmla="*/ 723075 w 723075"/>
                  <a:gd name="connsiteY2" fmla="*/ 338425 h 369958"/>
                  <a:gd name="connsiteX3" fmla="*/ 483363 w 723075"/>
                  <a:gd name="connsiteY3" fmla="*/ 61406 h 369958"/>
                  <a:gd name="connsiteX4" fmla="*/ 0 w 723075"/>
                  <a:gd name="connsiteY4" fmla="*/ 92105 h 369958"/>
                  <a:gd name="connsiteX0" fmla="*/ 0 w 723075"/>
                  <a:gd name="connsiteY0" fmla="*/ 109319 h 387172"/>
                  <a:gd name="connsiteX1" fmla="*/ 382556 w 723075"/>
                  <a:gd name="connsiteY1" fmla="*/ 342145 h 387172"/>
                  <a:gd name="connsiteX2" fmla="*/ 723075 w 723075"/>
                  <a:gd name="connsiteY2" fmla="*/ 355639 h 387172"/>
                  <a:gd name="connsiteX3" fmla="*/ 483363 w 723075"/>
                  <a:gd name="connsiteY3" fmla="*/ 78620 h 387172"/>
                  <a:gd name="connsiteX4" fmla="*/ 0 w 723075"/>
                  <a:gd name="connsiteY4" fmla="*/ 109319 h 387172"/>
                  <a:gd name="connsiteX0" fmla="*/ 0 w 723075"/>
                  <a:gd name="connsiteY0" fmla="*/ 109319 h 383485"/>
                  <a:gd name="connsiteX1" fmla="*/ 390600 w 723075"/>
                  <a:gd name="connsiteY1" fmla="*/ 330508 h 383485"/>
                  <a:gd name="connsiteX2" fmla="*/ 723075 w 723075"/>
                  <a:gd name="connsiteY2" fmla="*/ 355639 h 383485"/>
                  <a:gd name="connsiteX3" fmla="*/ 483363 w 723075"/>
                  <a:gd name="connsiteY3" fmla="*/ 78620 h 383485"/>
                  <a:gd name="connsiteX4" fmla="*/ 0 w 723075"/>
                  <a:gd name="connsiteY4" fmla="*/ 109319 h 383485"/>
                  <a:gd name="connsiteX0" fmla="*/ 0 w 723075"/>
                  <a:gd name="connsiteY0" fmla="*/ 109319 h 400792"/>
                  <a:gd name="connsiteX1" fmla="*/ 390600 w 723075"/>
                  <a:gd name="connsiteY1" fmla="*/ 330508 h 400792"/>
                  <a:gd name="connsiteX2" fmla="*/ 723075 w 723075"/>
                  <a:gd name="connsiteY2" fmla="*/ 355639 h 400792"/>
                  <a:gd name="connsiteX3" fmla="*/ 483363 w 723075"/>
                  <a:gd name="connsiteY3" fmla="*/ 78620 h 400792"/>
                  <a:gd name="connsiteX4" fmla="*/ 0 w 723075"/>
                  <a:gd name="connsiteY4" fmla="*/ 109319 h 40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075" h="400792">
                    <a:moveTo>
                      <a:pt x="0" y="109319"/>
                    </a:moveTo>
                    <a:cubicBezTo>
                      <a:pt x="226972" y="139361"/>
                      <a:pt x="283538" y="233366"/>
                      <a:pt x="390600" y="330508"/>
                    </a:cubicBezTo>
                    <a:cubicBezTo>
                      <a:pt x="497662" y="427650"/>
                      <a:pt x="579670" y="412260"/>
                      <a:pt x="723075" y="355639"/>
                    </a:cubicBezTo>
                    <a:cubicBezTo>
                      <a:pt x="573587" y="289494"/>
                      <a:pt x="606953" y="169362"/>
                      <a:pt x="483363" y="78620"/>
                    </a:cubicBezTo>
                    <a:cubicBezTo>
                      <a:pt x="359773" y="-12122"/>
                      <a:pt x="208191" y="-50468"/>
                      <a:pt x="0" y="109319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8F4CFD5-A26B-ADF6-7E71-E6D260C8F182}"/>
                  </a:ext>
                </a:extLst>
              </p:cNvPr>
              <p:cNvSpPr/>
              <p:nvPr/>
            </p:nvSpPr>
            <p:spPr>
              <a:xfrm rot="21105928">
                <a:off x="4597303" y="672907"/>
                <a:ext cx="613264" cy="629373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625475"/>
                  <a:gd name="connsiteY0" fmla="*/ 15234 h 376217"/>
                  <a:gd name="connsiteX1" fmla="*/ 284956 w 625475"/>
                  <a:gd name="connsiteY1" fmla="*/ 327178 h 376217"/>
                  <a:gd name="connsiteX2" fmla="*/ 625475 w 625475"/>
                  <a:gd name="connsiteY2" fmla="*/ 340672 h 376217"/>
                  <a:gd name="connsiteX3" fmla="*/ 484534 w 625475"/>
                  <a:gd name="connsiteY3" fmla="*/ 110416 h 376217"/>
                  <a:gd name="connsiteX4" fmla="*/ 0 w 625475"/>
                  <a:gd name="connsiteY4" fmla="*/ 15234 h 376217"/>
                  <a:gd name="connsiteX0" fmla="*/ 0 w 625475"/>
                  <a:gd name="connsiteY0" fmla="*/ 15922 h 376905"/>
                  <a:gd name="connsiteX1" fmla="*/ 284956 w 625475"/>
                  <a:gd name="connsiteY1" fmla="*/ 327866 h 376905"/>
                  <a:gd name="connsiteX2" fmla="*/ 625475 w 625475"/>
                  <a:gd name="connsiteY2" fmla="*/ 341360 h 376905"/>
                  <a:gd name="connsiteX3" fmla="*/ 484534 w 625475"/>
                  <a:gd name="connsiteY3" fmla="*/ 111104 h 376905"/>
                  <a:gd name="connsiteX4" fmla="*/ 0 w 625475"/>
                  <a:gd name="connsiteY4" fmla="*/ 15922 h 376905"/>
                  <a:gd name="connsiteX0" fmla="*/ 0 w 625475"/>
                  <a:gd name="connsiteY0" fmla="*/ 15922 h 365461"/>
                  <a:gd name="connsiteX1" fmla="*/ 375407 w 625475"/>
                  <a:gd name="connsiteY1" fmla="*/ 289877 h 365461"/>
                  <a:gd name="connsiteX2" fmla="*/ 625475 w 625475"/>
                  <a:gd name="connsiteY2" fmla="*/ 341360 h 365461"/>
                  <a:gd name="connsiteX3" fmla="*/ 484534 w 625475"/>
                  <a:gd name="connsiteY3" fmla="*/ 111104 h 365461"/>
                  <a:gd name="connsiteX4" fmla="*/ 0 w 625475"/>
                  <a:gd name="connsiteY4" fmla="*/ 15922 h 365461"/>
                  <a:gd name="connsiteX0" fmla="*/ 0 w 625475"/>
                  <a:gd name="connsiteY0" fmla="*/ 15922 h 376275"/>
                  <a:gd name="connsiteX1" fmla="*/ 375407 w 625475"/>
                  <a:gd name="connsiteY1" fmla="*/ 289877 h 376275"/>
                  <a:gd name="connsiteX2" fmla="*/ 625475 w 625475"/>
                  <a:gd name="connsiteY2" fmla="*/ 341360 h 376275"/>
                  <a:gd name="connsiteX3" fmla="*/ 484534 w 625475"/>
                  <a:gd name="connsiteY3" fmla="*/ 111104 h 376275"/>
                  <a:gd name="connsiteX4" fmla="*/ 0 w 625475"/>
                  <a:gd name="connsiteY4" fmla="*/ 15922 h 376275"/>
                  <a:gd name="connsiteX0" fmla="*/ 0 w 625475"/>
                  <a:gd name="connsiteY0" fmla="*/ 15922 h 372650"/>
                  <a:gd name="connsiteX1" fmla="*/ 375407 w 625475"/>
                  <a:gd name="connsiteY1" fmla="*/ 289877 h 372650"/>
                  <a:gd name="connsiteX2" fmla="*/ 625475 w 625475"/>
                  <a:gd name="connsiteY2" fmla="*/ 341360 h 372650"/>
                  <a:gd name="connsiteX3" fmla="*/ 484534 w 625475"/>
                  <a:gd name="connsiteY3" fmla="*/ 111104 h 372650"/>
                  <a:gd name="connsiteX4" fmla="*/ 0 w 625475"/>
                  <a:gd name="connsiteY4" fmla="*/ 15922 h 37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72650">
                    <a:moveTo>
                      <a:pt x="0" y="15922"/>
                    </a:moveTo>
                    <a:cubicBezTo>
                      <a:pt x="197114" y="103499"/>
                      <a:pt x="333084" y="203799"/>
                      <a:pt x="375407" y="289877"/>
                    </a:cubicBezTo>
                    <a:cubicBezTo>
                      <a:pt x="417730" y="375955"/>
                      <a:pt x="482070" y="397981"/>
                      <a:pt x="625475" y="341360"/>
                    </a:cubicBezTo>
                    <a:cubicBezTo>
                      <a:pt x="475987" y="275215"/>
                      <a:pt x="565060" y="171899"/>
                      <a:pt x="484534" y="111104"/>
                    </a:cubicBezTo>
                    <a:cubicBezTo>
                      <a:pt x="404008" y="50309"/>
                      <a:pt x="202936" y="-35936"/>
                      <a:pt x="0" y="15922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573ACA-6044-C636-B8AE-440F175894B3}"/>
              </a:ext>
            </a:extLst>
          </p:cNvPr>
          <p:cNvGrpSpPr/>
          <p:nvPr/>
        </p:nvGrpSpPr>
        <p:grpSpPr>
          <a:xfrm>
            <a:off x="8176555" y="295158"/>
            <a:ext cx="1415032" cy="1367073"/>
            <a:chOff x="5461564" y="2002805"/>
            <a:chExt cx="1415032" cy="136707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6A70118-CAA4-CA4C-D598-8AC592624638}"/>
                </a:ext>
              </a:extLst>
            </p:cNvPr>
            <p:cNvGrpSpPr/>
            <p:nvPr/>
          </p:nvGrpSpPr>
          <p:grpSpPr>
            <a:xfrm rot="4500000">
              <a:off x="5835601" y="1950852"/>
              <a:ext cx="989042" cy="1092948"/>
              <a:chOff x="4540250" y="672907"/>
              <a:chExt cx="1905794" cy="2106012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543C4A3-4C1E-6985-A344-06A140B20383}"/>
                  </a:ext>
                </a:extLst>
              </p:cNvPr>
              <p:cNvSpPr/>
              <p:nvPr/>
            </p:nvSpPr>
            <p:spPr>
              <a:xfrm>
                <a:off x="5788819" y="2024063"/>
                <a:ext cx="657225" cy="754856"/>
              </a:xfrm>
              <a:custGeom>
                <a:avLst/>
                <a:gdLst>
                  <a:gd name="connsiteX0" fmla="*/ 657225 w 657225"/>
                  <a:gd name="connsiteY0" fmla="*/ 754856 h 754856"/>
                  <a:gd name="connsiteX1" fmla="*/ 502444 w 657225"/>
                  <a:gd name="connsiteY1" fmla="*/ 0 h 754856"/>
                  <a:gd name="connsiteX2" fmla="*/ 421481 w 657225"/>
                  <a:gd name="connsiteY2" fmla="*/ 335756 h 754856"/>
                  <a:gd name="connsiteX3" fmla="*/ 104775 w 657225"/>
                  <a:gd name="connsiteY3" fmla="*/ 26193 h 754856"/>
                  <a:gd name="connsiteX4" fmla="*/ 321469 w 657225"/>
                  <a:gd name="connsiteY4" fmla="*/ 450056 h 754856"/>
                  <a:gd name="connsiteX5" fmla="*/ 0 w 657225"/>
                  <a:gd name="connsiteY5" fmla="*/ 435768 h 754856"/>
                  <a:gd name="connsiteX6" fmla="*/ 657225 w 657225"/>
                  <a:gd name="connsiteY6" fmla="*/ 754856 h 75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754856">
                    <a:moveTo>
                      <a:pt x="657225" y="754856"/>
                    </a:moveTo>
                    <a:lnTo>
                      <a:pt x="502444" y="0"/>
                    </a:lnTo>
                    <a:lnTo>
                      <a:pt x="421481" y="335756"/>
                    </a:lnTo>
                    <a:lnTo>
                      <a:pt x="104775" y="26193"/>
                    </a:lnTo>
                    <a:lnTo>
                      <a:pt x="321469" y="450056"/>
                    </a:lnTo>
                    <a:lnTo>
                      <a:pt x="0" y="435768"/>
                    </a:lnTo>
                    <a:lnTo>
                      <a:pt x="657225" y="754856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32A548C-72EC-89E7-0CC0-99CC8D37E8B4}"/>
                  </a:ext>
                </a:extLst>
              </p:cNvPr>
              <p:cNvSpPr/>
              <p:nvPr/>
            </p:nvSpPr>
            <p:spPr>
              <a:xfrm>
                <a:off x="4540250" y="1898991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ECD61E2-2BFF-D7A7-25BA-E7E8211A0021}"/>
                  </a:ext>
                </a:extLst>
              </p:cNvPr>
              <p:cNvSpPr/>
              <p:nvPr/>
            </p:nvSpPr>
            <p:spPr>
              <a:xfrm rot="21105928">
                <a:off x="5366545" y="730414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961CC08-1D28-925B-F6B5-02EA0F6B4A3F}"/>
                  </a:ext>
                </a:extLst>
              </p:cNvPr>
              <p:cNvSpPr/>
              <p:nvPr/>
            </p:nvSpPr>
            <p:spPr>
              <a:xfrm rot="3903923" flipV="1">
                <a:off x="4399530" y="1255530"/>
                <a:ext cx="894011" cy="430537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92105 h 369958"/>
                  <a:gd name="connsiteX1" fmla="*/ 382556 w 723075"/>
                  <a:gd name="connsiteY1" fmla="*/ 324931 h 369958"/>
                  <a:gd name="connsiteX2" fmla="*/ 723075 w 723075"/>
                  <a:gd name="connsiteY2" fmla="*/ 338425 h 369958"/>
                  <a:gd name="connsiteX3" fmla="*/ 483363 w 723075"/>
                  <a:gd name="connsiteY3" fmla="*/ 61406 h 369958"/>
                  <a:gd name="connsiteX4" fmla="*/ 0 w 723075"/>
                  <a:gd name="connsiteY4" fmla="*/ 92105 h 369958"/>
                  <a:gd name="connsiteX0" fmla="*/ 0 w 723075"/>
                  <a:gd name="connsiteY0" fmla="*/ 109319 h 387172"/>
                  <a:gd name="connsiteX1" fmla="*/ 382556 w 723075"/>
                  <a:gd name="connsiteY1" fmla="*/ 342145 h 387172"/>
                  <a:gd name="connsiteX2" fmla="*/ 723075 w 723075"/>
                  <a:gd name="connsiteY2" fmla="*/ 355639 h 387172"/>
                  <a:gd name="connsiteX3" fmla="*/ 483363 w 723075"/>
                  <a:gd name="connsiteY3" fmla="*/ 78620 h 387172"/>
                  <a:gd name="connsiteX4" fmla="*/ 0 w 723075"/>
                  <a:gd name="connsiteY4" fmla="*/ 109319 h 387172"/>
                  <a:gd name="connsiteX0" fmla="*/ 0 w 723075"/>
                  <a:gd name="connsiteY0" fmla="*/ 109319 h 383485"/>
                  <a:gd name="connsiteX1" fmla="*/ 390600 w 723075"/>
                  <a:gd name="connsiteY1" fmla="*/ 330508 h 383485"/>
                  <a:gd name="connsiteX2" fmla="*/ 723075 w 723075"/>
                  <a:gd name="connsiteY2" fmla="*/ 355639 h 383485"/>
                  <a:gd name="connsiteX3" fmla="*/ 483363 w 723075"/>
                  <a:gd name="connsiteY3" fmla="*/ 78620 h 383485"/>
                  <a:gd name="connsiteX4" fmla="*/ 0 w 723075"/>
                  <a:gd name="connsiteY4" fmla="*/ 109319 h 383485"/>
                  <a:gd name="connsiteX0" fmla="*/ 0 w 723075"/>
                  <a:gd name="connsiteY0" fmla="*/ 109319 h 400792"/>
                  <a:gd name="connsiteX1" fmla="*/ 390600 w 723075"/>
                  <a:gd name="connsiteY1" fmla="*/ 330508 h 400792"/>
                  <a:gd name="connsiteX2" fmla="*/ 723075 w 723075"/>
                  <a:gd name="connsiteY2" fmla="*/ 355639 h 400792"/>
                  <a:gd name="connsiteX3" fmla="*/ 483363 w 723075"/>
                  <a:gd name="connsiteY3" fmla="*/ 78620 h 400792"/>
                  <a:gd name="connsiteX4" fmla="*/ 0 w 723075"/>
                  <a:gd name="connsiteY4" fmla="*/ 109319 h 40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075" h="400792">
                    <a:moveTo>
                      <a:pt x="0" y="109319"/>
                    </a:moveTo>
                    <a:cubicBezTo>
                      <a:pt x="226972" y="139361"/>
                      <a:pt x="283538" y="233366"/>
                      <a:pt x="390600" y="330508"/>
                    </a:cubicBezTo>
                    <a:cubicBezTo>
                      <a:pt x="497662" y="427650"/>
                      <a:pt x="579670" y="412260"/>
                      <a:pt x="723075" y="355639"/>
                    </a:cubicBezTo>
                    <a:cubicBezTo>
                      <a:pt x="573587" y="289494"/>
                      <a:pt x="606953" y="169362"/>
                      <a:pt x="483363" y="78620"/>
                    </a:cubicBezTo>
                    <a:cubicBezTo>
                      <a:pt x="359773" y="-12122"/>
                      <a:pt x="208191" y="-50468"/>
                      <a:pt x="0" y="109319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43F44FA-737C-EFCB-6884-AEE7AA764413}"/>
                  </a:ext>
                </a:extLst>
              </p:cNvPr>
              <p:cNvSpPr/>
              <p:nvPr/>
            </p:nvSpPr>
            <p:spPr>
              <a:xfrm rot="21105928">
                <a:off x="4597303" y="672907"/>
                <a:ext cx="613264" cy="629373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625475"/>
                  <a:gd name="connsiteY0" fmla="*/ 15234 h 376217"/>
                  <a:gd name="connsiteX1" fmla="*/ 284956 w 625475"/>
                  <a:gd name="connsiteY1" fmla="*/ 327178 h 376217"/>
                  <a:gd name="connsiteX2" fmla="*/ 625475 w 625475"/>
                  <a:gd name="connsiteY2" fmla="*/ 340672 h 376217"/>
                  <a:gd name="connsiteX3" fmla="*/ 484534 w 625475"/>
                  <a:gd name="connsiteY3" fmla="*/ 110416 h 376217"/>
                  <a:gd name="connsiteX4" fmla="*/ 0 w 625475"/>
                  <a:gd name="connsiteY4" fmla="*/ 15234 h 376217"/>
                  <a:gd name="connsiteX0" fmla="*/ 0 w 625475"/>
                  <a:gd name="connsiteY0" fmla="*/ 15922 h 376905"/>
                  <a:gd name="connsiteX1" fmla="*/ 284956 w 625475"/>
                  <a:gd name="connsiteY1" fmla="*/ 327866 h 376905"/>
                  <a:gd name="connsiteX2" fmla="*/ 625475 w 625475"/>
                  <a:gd name="connsiteY2" fmla="*/ 341360 h 376905"/>
                  <a:gd name="connsiteX3" fmla="*/ 484534 w 625475"/>
                  <a:gd name="connsiteY3" fmla="*/ 111104 h 376905"/>
                  <a:gd name="connsiteX4" fmla="*/ 0 w 625475"/>
                  <a:gd name="connsiteY4" fmla="*/ 15922 h 376905"/>
                  <a:gd name="connsiteX0" fmla="*/ 0 w 625475"/>
                  <a:gd name="connsiteY0" fmla="*/ 15922 h 365461"/>
                  <a:gd name="connsiteX1" fmla="*/ 375407 w 625475"/>
                  <a:gd name="connsiteY1" fmla="*/ 289877 h 365461"/>
                  <a:gd name="connsiteX2" fmla="*/ 625475 w 625475"/>
                  <a:gd name="connsiteY2" fmla="*/ 341360 h 365461"/>
                  <a:gd name="connsiteX3" fmla="*/ 484534 w 625475"/>
                  <a:gd name="connsiteY3" fmla="*/ 111104 h 365461"/>
                  <a:gd name="connsiteX4" fmla="*/ 0 w 625475"/>
                  <a:gd name="connsiteY4" fmla="*/ 15922 h 365461"/>
                  <a:gd name="connsiteX0" fmla="*/ 0 w 625475"/>
                  <a:gd name="connsiteY0" fmla="*/ 15922 h 376275"/>
                  <a:gd name="connsiteX1" fmla="*/ 375407 w 625475"/>
                  <a:gd name="connsiteY1" fmla="*/ 289877 h 376275"/>
                  <a:gd name="connsiteX2" fmla="*/ 625475 w 625475"/>
                  <a:gd name="connsiteY2" fmla="*/ 341360 h 376275"/>
                  <a:gd name="connsiteX3" fmla="*/ 484534 w 625475"/>
                  <a:gd name="connsiteY3" fmla="*/ 111104 h 376275"/>
                  <a:gd name="connsiteX4" fmla="*/ 0 w 625475"/>
                  <a:gd name="connsiteY4" fmla="*/ 15922 h 376275"/>
                  <a:gd name="connsiteX0" fmla="*/ 0 w 625475"/>
                  <a:gd name="connsiteY0" fmla="*/ 15922 h 372650"/>
                  <a:gd name="connsiteX1" fmla="*/ 375407 w 625475"/>
                  <a:gd name="connsiteY1" fmla="*/ 289877 h 372650"/>
                  <a:gd name="connsiteX2" fmla="*/ 625475 w 625475"/>
                  <a:gd name="connsiteY2" fmla="*/ 341360 h 372650"/>
                  <a:gd name="connsiteX3" fmla="*/ 484534 w 625475"/>
                  <a:gd name="connsiteY3" fmla="*/ 111104 h 372650"/>
                  <a:gd name="connsiteX4" fmla="*/ 0 w 625475"/>
                  <a:gd name="connsiteY4" fmla="*/ 15922 h 37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72650">
                    <a:moveTo>
                      <a:pt x="0" y="15922"/>
                    </a:moveTo>
                    <a:cubicBezTo>
                      <a:pt x="197114" y="103499"/>
                      <a:pt x="333084" y="203799"/>
                      <a:pt x="375407" y="289877"/>
                    </a:cubicBezTo>
                    <a:cubicBezTo>
                      <a:pt x="417730" y="375955"/>
                      <a:pt x="482070" y="397981"/>
                      <a:pt x="625475" y="341360"/>
                    </a:cubicBezTo>
                    <a:cubicBezTo>
                      <a:pt x="475987" y="275215"/>
                      <a:pt x="565060" y="171899"/>
                      <a:pt x="484534" y="111104"/>
                    </a:cubicBezTo>
                    <a:cubicBezTo>
                      <a:pt x="404008" y="50309"/>
                      <a:pt x="202936" y="-35936"/>
                      <a:pt x="0" y="15922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1AB493-6965-9D8B-1E8B-ED6CD527037C}"/>
                </a:ext>
              </a:extLst>
            </p:cNvPr>
            <p:cNvSpPr/>
            <p:nvPr/>
          </p:nvSpPr>
          <p:spPr>
            <a:xfrm rot="18448195">
              <a:off x="5662580" y="2463911"/>
              <a:ext cx="704951" cy="1106983"/>
            </a:xfrm>
            <a:custGeom>
              <a:avLst/>
              <a:gdLst>
                <a:gd name="connsiteX0" fmla="*/ 668109 w 704951"/>
                <a:gd name="connsiteY0" fmla="*/ 0 h 1336218"/>
                <a:gd name="connsiteX1" fmla="*/ 704951 w 704951"/>
                <a:gd name="connsiteY1" fmla="*/ 3714 h 1336218"/>
                <a:gd name="connsiteX2" fmla="*/ 607146 w 704951"/>
                <a:gd name="connsiteY2" fmla="*/ 13574 h 1336218"/>
                <a:gd name="connsiteX3" fmla="*/ 73684 w 704951"/>
                <a:gd name="connsiteY3" fmla="*/ 668109 h 1336218"/>
                <a:gd name="connsiteX4" fmla="*/ 607146 w 704951"/>
                <a:gd name="connsiteY4" fmla="*/ 1322645 h 1336218"/>
                <a:gd name="connsiteX5" fmla="*/ 704951 w 704951"/>
                <a:gd name="connsiteY5" fmla="*/ 1332504 h 1336218"/>
                <a:gd name="connsiteX6" fmla="*/ 668109 w 704951"/>
                <a:gd name="connsiteY6" fmla="*/ 1336218 h 1336218"/>
                <a:gd name="connsiteX7" fmla="*/ 0 w 704951"/>
                <a:gd name="connsiteY7" fmla="*/ 668109 h 1336218"/>
                <a:gd name="connsiteX8" fmla="*/ 668109 w 704951"/>
                <a:gd name="connsiteY8" fmla="*/ 0 h 133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51" h="1336218">
                  <a:moveTo>
                    <a:pt x="668109" y="0"/>
                  </a:moveTo>
                  <a:lnTo>
                    <a:pt x="704951" y="3714"/>
                  </a:lnTo>
                  <a:lnTo>
                    <a:pt x="607146" y="13574"/>
                  </a:lnTo>
                  <a:cubicBezTo>
                    <a:pt x="302700" y="75873"/>
                    <a:pt x="73684" y="345246"/>
                    <a:pt x="73684" y="668109"/>
                  </a:cubicBezTo>
                  <a:cubicBezTo>
                    <a:pt x="73684" y="990972"/>
                    <a:pt x="302700" y="1260346"/>
                    <a:pt x="607146" y="1322645"/>
                  </a:cubicBezTo>
                  <a:lnTo>
                    <a:pt x="704951" y="1332504"/>
                  </a:lnTo>
                  <a:lnTo>
                    <a:pt x="668109" y="1336218"/>
                  </a:lnTo>
                  <a:cubicBezTo>
                    <a:pt x="299123" y="1336218"/>
                    <a:pt x="0" y="1037095"/>
                    <a:pt x="0" y="668109"/>
                  </a:cubicBezTo>
                  <a:cubicBezTo>
                    <a:pt x="0" y="299123"/>
                    <a:pt x="299123" y="0"/>
                    <a:pt x="668109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408AAF7-E35C-63D3-A8CC-495020351488}"/>
                </a:ext>
              </a:extLst>
            </p:cNvPr>
            <p:cNvSpPr/>
            <p:nvPr/>
          </p:nvSpPr>
          <p:spPr>
            <a:xfrm rot="18082121">
              <a:off x="5846909" y="2344968"/>
              <a:ext cx="704951" cy="792100"/>
            </a:xfrm>
            <a:custGeom>
              <a:avLst/>
              <a:gdLst>
                <a:gd name="connsiteX0" fmla="*/ 668109 w 704951"/>
                <a:gd name="connsiteY0" fmla="*/ 0 h 1336218"/>
                <a:gd name="connsiteX1" fmla="*/ 704951 w 704951"/>
                <a:gd name="connsiteY1" fmla="*/ 3714 h 1336218"/>
                <a:gd name="connsiteX2" fmla="*/ 607146 w 704951"/>
                <a:gd name="connsiteY2" fmla="*/ 13574 h 1336218"/>
                <a:gd name="connsiteX3" fmla="*/ 73684 w 704951"/>
                <a:gd name="connsiteY3" fmla="*/ 668109 h 1336218"/>
                <a:gd name="connsiteX4" fmla="*/ 607146 w 704951"/>
                <a:gd name="connsiteY4" fmla="*/ 1322645 h 1336218"/>
                <a:gd name="connsiteX5" fmla="*/ 704951 w 704951"/>
                <a:gd name="connsiteY5" fmla="*/ 1332504 h 1336218"/>
                <a:gd name="connsiteX6" fmla="*/ 668109 w 704951"/>
                <a:gd name="connsiteY6" fmla="*/ 1336218 h 1336218"/>
                <a:gd name="connsiteX7" fmla="*/ 0 w 704951"/>
                <a:gd name="connsiteY7" fmla="*/ 668109 h 1336218"/>
                <a:gd name="connsiteX8" fmla="*/ 668109 w 704951"/>
                <a:gd name="connsiteY8" fmla="*/ 0 h 133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51" h="1336218">
                  <a:moveTo>
                    <a:pt x="668109" y="0"/>
                  </a:moveTo>
                  <a:lnTo>
                    <a:pt x="704951" y="3714"/>
                  </a:lnTo>
                  <a:lnTo>
                    <a:pt x="607146" y="13574"/>
                  </a:lnTo>
                  <a:cubicBezTo>
                    <a:pt x="302700" y="75873"/>
                    <a:pt x="73684" y="345246"/>
                    <a:pt x="73684" y="668109"/>
                  </a:cubicBezTo>
                  <a:cubicBezTo>
                    <a:pt x="73684" y="990972"/>
                    <a:pt x="302700" y="1260346"/>
                    <a:pt x="607146" y="1322645"/>
                  </a:cubicBezTo>
                  <a:lnTo>
                    <a:pt x="704951" y="1332504"/>
                  </a:lnTo>
                  <a:lnTo>
                    <a:pt x="668109" y="1336218"/>
                  </a:lnTo>
                  <a:cubicBezTo>
                    <a:pt x="299123" y="1336218"/>
                    <a:pt x="0" y="1037095"/>
                    <a:pt x="0" y="668109"/>
                  </a:cubicBezTo>
                  <a:cubicBezTo>
                    <a:pt x="0" y="299123"/>
                    <a:pt x="299123" y="0"/>
                    <a:pt x="668109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60E9A-E933-A3EF-4C43-D49BBF9B6E1D}"/>
                </a:ext>
              </a:extLst>
            </p:cNvPr>
            <p:cNvSpPr/>
            <p:nvPr/>
          </p:nvSpPr>
          <p:spPr>
            <a:xfrm>
              <a:off x="5697803" y="2617807"/>
              <a:ext cx="691330" cy="691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33CD836-34E8-2140-7CF2-4A358D96B001}"/>
                </a:ext>
              </a:extLst>
            </p:cNvPr>
            <p:cNvGrpSpPr/>
            <p:nvPr/>
          </p:nvGrpSpPr>
          <p:grpSpPr>
            <a:xfrm rot="19800000" flipH="1">
              <a:off x="5854835" y="2383224"/>
              <a:ext cx="713732" cy="670631"/>
              <a:chOff x="4165409" y="672907"/>
              <a:chExt cx="1826611" cy="1609744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07743FE-E305-4BBD-421F-713977E91E9C}"/>
                  </a:ext>
                </a:extLst>
              </p:cNvPr>
              <p:cNvSpPr/>
              <p:nvPr/>
            </p:nvSpPr>
            <p:spPr>
              <a:xfrm>
                <a:off x="4540250" y="1898991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0994282-1160-F90C-C7FF-CEA09C97DBF2}"/>
                  </a:ext>
                </a:extLst>
              </p:cNvPr>
              <p:cNvSpPr/>
              <p:nvPr/>
            </p:nvSpPr>
            <p:spPr>
              <a:xfrm rot="21105928">
                <a:off x="5366545" y="730414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047FA22-DC3B-466D-B203-E5FA775C2011}"/>
                  </a:ext>
                </a:extLst>
              </p:cNvPr>
              <p:cNvSpPr/>
              <p:nvPr/>
            </p:nvSpPr>
            <p:spPr>
              <a:xfrm rot="3903923" flipV="1">
                <a:off x="3933672" y="1125576"/>
                <a:ext cx="894010" cy="430536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92105 h 369958"/>
                  <a:gd name="connsiteX1" fmla="*/ 382556 w 723075"/>
                  <a:gd name="connsiteY1" fmla="*/ 324931 h 369958"/>
                  <a:gd name="connsiteX2" fmla="*/ 723075 w 723075"/>
                  <a:gd name="connsiteY2" fmla="*/ 338425 h 369958"/>
                  <a:gd name="connsiteX3" fmla="*/ 483363 w 723075"/>
                  <a:gd name="connsiteY3" fmla="*/ 61406 h 369958"/>
                  <a:gd name="connsiteX4" fmla="*/ 0 w 723075"/>
                  <a:gd name="connsiteY4" fmla="*/ 92105 h 369958"/>
                  <a:gd name="connsiteX0" fmla="*/ 0 w 723075"/>
                  <a:gd name="connsiteY0" fmla="*/ 109319 h 387172"/>
                  <a:gd name="connsiteX1" fmla="*/ 382556 w 723075"/>
                  <a:gd name="connsiteY1" fmla="*/ 342145 h 387172"/>
                  <a:gd name="connsiteX2" fmla="*/ 723075 w 723075"/>
                  <a:gd name="connsiteY2" fmla="*/ 355639 h 387172"/>
                  <a:gd name="connsiteX3" fmla="*/ 483363 w 723075"/>
                  <a:gd name="connsiteY3" fmla="*/ 78620 h 387172"/>
                  <a:gd name="connsiteX4" fmla="*/ 0 w 723075"/>
                  <a:gd name="connsiteY4" fmla="*/ 109319 h 387172"/>
                  <a:gd name="connsiteX0" fmla="*/ 0 w 723075"/>
                  <a:gd name="connsiteY0" fmla="*/ 109319 h 383485"/>
                  <a:gd name="connsiteX1" fmla="*/ 390600 w 723075"/>
                  <a:gd name="connsiteY1" fmla="*/ 330508 h 383485"/>
                  <a:gd name="connsiteX2" fmla="*/ 723075 w 723075"/>
                  <a:gd name="connsiteY2" fmla="*/ 355639 h 383485"/>
                  <a:gd name="connsiteX3" fmla="*/ 483363 w 723075"/>
                  <a:gd name="connsiteY3" fmla="*/ 78620 h 383485"/>
                  <a:gd name="connsiteX4" fmla="*/ 0 w 723075"/>
                  <a:gd name="connsiteY4" fmla="*/ 109319 h 383485"/>
                  <a:gd name="connsiteX0" fmla="*/ 0 w 723075"/>
                  <a:gd name="connsiteY0" fmla="*/ 109319 h 400792"/>
                  <a:gd name="connsiteX1" fmla="*/ 390600 w 723075"/>
                  <a:gd name="connsiteY1" fmla="*/ 330508 h 400792"/>
                  <a:gd name="connsiteX2" fmla="*/ 723075 w 723075"/>
                  <a:gd name="connsiteY2" fmla="*/ 355639 h 400792"/>
                  <a:gd name="connsiteX3" fmla="*/ 483363 w 723075"/>
                  <a:gd name="connsiteY3" fmla="*/ 78620 h 400792"/>
                  <a:gd name="connsiteX4" fmla="*/ 0 w 723075"/>
                  <a:gd name="connsiteY4" fmla="*/ 109319 h 40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075" h="400792">
                    <a:moveTo>
                      <a:pt x="0" y="109319"/>
                    </a:moveTo>
                    <a:cubicBezTo>
                      <a:pt x="226972" y="139361"/>
                      <a:pt x="283538" y="233366"/>
                      <a:pt x="390600" y="330508"/>
                    </a:cubicBezTo>
                    <a:cubicBezTo>
                      <a:pt x="497662" y="427650"/>
                      <a:pt x="579670" y="412260"/>
                      <a:pt x="723075" y="355639"/>
                    </a:cubicBezTo>
                    <a:cubicBezTo>
                      <a:pt x="573587" y="289494"/>
                      <a:pt x="606953" y="169362"/>
                      <a:pt x="483363" y="78620"/>
                    </a:cubicBezTo>
                    <a:cubicBezTo>
                      <a:pt x="359773" y="-12122"/>
                      <a:pt x="208191" y="-50468"/>
                      <a:pt x="0" y="109319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0555B-D9D6-8DAE-D500-6B8355F76C65}"/>
                  </a:ext>
                </a:extLst>
              </p:cNvPr>
              <p:cNvSpPr/>
              <p:nvPr/>
            </p:nvSpPr>
            <p:spPr>
              <a:xfrm rot="21105928">
                <a:off x="4597303" y="672907"/>
                <a:ext cx="613264" cy="629373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625475"/>
                  <a:gd name="connsiteY0" fmla="*/ 15234 h 376217"/>
                  <a:gd name="connsiteX1" fmla="*/ 284956 w 625475"/>
                  <a:gd name="connsiteY1" fmla="*/ 327178 h 376217"/>
                  <a:gd name="connsiteX2" fmla="*/ 625475 w 625475"/>
                  <a:gd name="connsiteY2" fmla="*/ 340672 h 376217"/>
                  <a:gd name="connsiteX3" fmla="*/ 484534 w 625475"/>
                  <a:gd name="connsiteY3" fmla="*/ 110416 h 376217"/>
                  <a:gd name="connsiteX4" fmla="*/ 0 w 625475"/>
                  <a:gd name="connsiteY4" fmla="*/ 15234 h 376217"/>
                  <a:gd name="connsiteX0" fmla="*/ 0 w 625475"/>
                  <a:gd name="connsiteY0" fmla="*/ 15922 h 376905"/>
                  <a:gd name="connsiteX1" fmla="*/ 284956 w 625475"/>
                  <a:gd name="connsiteY1" fmla="*/ 327866 h 376905"/>
                  <a:gd name="connsiteX2" fmla="*/ 625475 w 625475"/>
                  <a:gd name="connsiteY2" fmla="*/ 341360 h 376905"/>
                  <a:gd name="connsiteX3" fmla="*/ 484534 w 625475"/>
                  <a:gd name="connsiteY3" fmla="*/ 111104 h 376905"/>
                  <a:gd name="connsiteX4" fmla="*/ 0 w 625475"/>
                  <a:gd name="connsiteY4" fmla="*/ 15922 h 376905"/>
                  <a:gd name="connsiteX0" fmla="*/ 0 w 625475"/>
                  <a:gd name="connsiteY0" fmla="*/ 15922 h 365461"/>
                  <a:gd name="connsiteX1" fmla="*/ 375407 w 625475"/>
                  <a:gd name="connsiteY1" fmla="*/ 289877 h 365461"/>
                  <a:gd name="connsiteX2" fmla="*/ 625475 w 625475"/>
                  <a:gd name="connsiteY2" fmla="*/ 341360 h 365461"/>
                  <a:gd name="connsiteX3" fmla="*/ 484534 w 625475"/>
                  <a:gd name="connsiteY3" fmla="*/ 111104 h 365461"/>
                  <a:gd name="connsiteX4" fmla="*/ 0 w 625475"/>
                  <a:gd name="connsiteY4" fmla="*/ 15922 h 365461"/>
                  <a:gd name="connsiteX0" fmla="*/ 0 w 625475"/>
                  <a:gd name="connsiteY0" fmla="*/ 15922 h 376275"/>
                  <a:gd name="connsiteX1" fmla="*/ 375407 w 625475"/>
                  <a:gd name="connsiteY1" fmla="*/ 289877 h 376275"/>
                  <a:gd name="connsiteX2" fmla="*/ 625475 w 625475"/>
                  <a:gd name="connsiteY2" fmla="*/ 341360 h 376275"/>
                  <a:gd name="connsiteX3" fmla="*/ 484534 w 625475"/>
                  <a:gd name="connsiteY3" fmla="*/ 111104 h 376275"/>
                  <a:gd name="connsiteX4" fmla="*/ 0 w 625475"/>
                  <a:gd name="connsiteY4" fmla="*/ 15922 h 376275"/>
                  <a:gd name="connsiteX0" fmla="*/ 0 w 625475"/>
                  <a:gd name="connsiteY0" fmla="*/ 15922 h 372650"/>
                  <a:gd name="connsiteX1" fmla="*/ 375407 w 625475"/>
                  <a:gd name="connsiteY1" fmla="*/ 289877 h 372650"/>
                  <a:gd name="connsiteX2" fmla="*/ 625475 w 625475"/>
                  <a:gd name="connsiteY2" fmla="*/ 341360 h 372650"/>
                  <a:gd name="connsiteX3" fmla="*/ 484534 w 625475"/>
                  <a:gd name="connsiteY3" fmla="*/ 111104 h 372650"/>
                  <a:gd name="connsiteX4" fmla="*/ 0 w 625475"/>
                  <a:gd name="connsiteY4" fmla="*/ 15922 h 37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72650">
                    <a:moveTo>
                      <a:pt x="0" y="15922"/>
                    </a:moveTo>
                    <a:cubicBezTo>
                      <a:pt x="197114" y="103499"/>
                      <a:pt x="333084" y="203799"/>
                      <a:pt x="375407" y="289877"/>
                    </a:cubicBezTo>
                    <a:cubicBezTo>
                      <a:pt x="417730" y="375955"/>
                      <a:pt x="482070" y="397981"/>
                      <a:pt x="625475" y="341360"/>
                    </a:cubicBezTo>
                    <a:cubicBezTo>
                      <a:pt x="475987" y="275215"/>
                      <a:pt x="565060" y="171899"/>
                      <a:pt x="484534" y="111104"/>
                    </a:cubicBezTo>
                    <a:cubicBezTo>
                      <a:pt x="404008" y="50309"/>
                      <a:pt x="202936" y="-35936"/>
                      <a:pt x="0" y="15922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71E2580-DF49-A7F2-DC23-4240C7F1C4DA}"/>
              </a:ext>
            </a:extLst>
          </p:cNvPr>
          <p:cNvSpPr/>
          <p:nvPr/>
        </p:nvSpPr>
        <p:spPr>
          <a:xfrm rot="18448195">
            <a:off x="660227" y="3507419"/>
            <a:ext cx="704951" cy="1106983"/>
          </a:xfrm>
          <a:custGeom>
            <a:avLst/>
            <a:gdLst>
              <a:gd name="connsiteX0" fmla="*/ 668109 w 704951"/>
              <a:gd name="connsiteY0" fmla="*/ 0 h 1336218"/>
              <a:gd name="connsiteX1" fmla="*/ 704951 w 704951"/>
              <a:gd name="connsiteY1" fmla="*/ 3714 h 1336218"/>
              <a:gd name="connsiteX2" fmla="*/ 607146 w 704951"/>
              <a:gd name="connsiteY2" fmla="*/ 13574 h 1336218"/>
              <a:gd name="connsiteX3" fmla="*/ 73684 w 704951"/>
              <a:gd name="connsiteY3" fmla="*/ 668109 h 1336218"/>
              <a:gd name="connsiteX4" fmla="*/ 607146 w 704951"/>
              <a:gd name="connsiteY4" fmla="*/ 1322645 h 1336218"/>
              <a:gd name="connsiteX5" fmla="*/ 704951 w 704951"/>
              <a:gd name="connsiteY5" fmla="*/ 1332504 h 1336218"/>
              <a:gd name="connsiteX6" fmla="*/ 668109 w 704951"/>
              <a:gd name="connsiteY6" fmla="*/ 1336218 h 1336218"/>
              <a:gd name="connsiteX7" fmla="*/ 0 w 704951"/>
              <a:gd name="connsiteY7" fmla="*/ 668109 h 1336218"/>
              <a:gd name="connsiteX8" fmla="*/ 668109 w 704951"/>
              <a:gd name="connsiteY8" fmla="*/ 0 h 133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951" h="1336218">
                <a:moveTo>
                  <a:pt x="668109" y="0"/>
                </a:moveTo>
                <a:lnTo>
                  <a:pt x="704951" y="3714"/>
                </a:lnTo>
                <a:lnTo>
                  <a:pt x="607146" y="13574"/>
                </a:lnTo>
                <a:cubicBezTo>
                  <a:pt x="302700" y="75873"/>
                  <a:pt x="73684" y="345246"/>
                  <a:pt x="73684" y="668109"/>
                </a:cubicBezTo>
                <a:cubicBezTo>
                  <a:pt x="73684" y="990972"/>
                  <a:pt x="302700" y="1260346"/>
                  <a:pt x="607146" y="1322645"/>
                </a:cubicBezTo>
                <a:lnTo>
                  <a:pt x="704951" y="1332504"/>
                </a:lnTo>
                <a:lnTo>
                  <a:pt x="668109" y="1336218"/>
                </a:lnTo>
                <a:cubicBezTo>
                  <a:pt x="299123" y="1336218"/>
                  <a:pt x="0" y="1037095"/>
                  <a:pt x="0" y="668109"/>
                </a:cubicBezTo>
                <a:cubicBezTo>
                  <a:pt x="0" y="299123"/>
                  <a:pt x="299123" y="0"/>
                  <a:pt x="66810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4D640BF-1268-86DA-39E4-4A9DB767AE87}"/>
              </a:ext>
            </a:extLst>
          </p:cNvPr>
          <p:cNvSpPr/>
          <p:nvPr/>
        </p:nvSpPr>
        <p:spPr>
          <a:xfrm>
            <a:off x="1012702" y="4561205"/>
            <a:ext cx="590550" cy="1021080"/>
          </a:xfrm>
          <a:custGeom>
            <a:avLst/>
            <a:gdLst>
              <a:gd name="connsiteX0" fmla="*/ 510540 w 590550"/>
              <a:gd name="connsiteY0" fmla="*/ 0 h 1021080"/>
              <a:gd name="connsiteX1" fmla="*/ 590550 w 590550"/>
              <a:gd name="connsiteY1" fmla="*/ 8066 h 1021080"/>
              <a:gd name="connsiteX2" fmla="*/ 567669 w 590550"/>
              <a:gd name="connsiteY2" fmla="*/ 10373 h 1021080"/>
              <a:gd name="connsiteX3" fmla="*/ 160020 w 590550"/>
              <a:gd name="connsiteY3" fmla="*/ 510540 h 1021080"/>
              <a:gd name="connsiteX4" fmla="*/ 567669 w 590550"/>
              <a:gd name="connsiteY4" fmla="*/ 1010708 h 1021080"/>
              <a:gd name="connsiteX5" fmla="*/ 590550 w 590550"/>
              <a:gd name="connsiteY5" fmla="*/ 1013015 h 1021080"/>
              <a:gd name="connsiteX6" fmla="*/ 510540 w 590550"/>
              <a:gd name="connsiteY6" fmla="*/ 1021080 h 1021080"/>
              <a:gd name="connsiteX7" fmla="*/ 0 w 590550"/>
              <a:gd name="connsiteY7" fmla="*/ 510540 h 1021080"/>
              <a:gd name="connsiteX8" fmla="*/ 510540 w 590550"/>
              <a:gd name="connsiteY8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550" h="1021080">
                <a:moveTo>
                  <a:pt x="510540" y="0"/>
                </a:moveTo>
                <a:lnTo>
                  <a:pt x="590550" y="8066"/>
                </a:lnTo>
                <a:lnTo>
                  <a:pt x="567669" y="10373"/>
                </a:lnTo>
                <a:cubicBezTo>
                  <a:pt x="335025" y="57979"/>
                  <a:pt x="160020" y="263823"/>
                  <a:pt x="160020" y="510540"/>
                </a:cubicBezTo>
                <a:cubicBezTo>
                  <a:pt x="160020" y="757258"/>
                  <a:pt x="335025" y="963102"/>
                  <a:pt x="567669" y="1010708"/>
                </a:cubicBezTo>
                <a:lnTo>
                  <a:pt x="590550" y="1013015"/>
                </a:lnTo>
                <a:lnTo>
                  <a:pt x="510540" y="1021080"/>
                </a:lnTo>
                <a:cubicBezTo>
                  <a:pt x="228577" y="1021080"/>
                  <a:pt x="0" y="792503"/>
                  <a:pt x="0" y="510540"/>
                </a:cubicBezTo>
                <a:cubicBezTo>
                  <a:pt x="0" y="228577"/>
                  <a:pt x="228577" y="0"/>
                  <a:pt x="51054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B7378B8-A44C-7AF6-194F-2A6266CB1317}"/>
              </a:ext>
            </a:extLst>
          </p:cNvPr>
          <p:cNvGrpSpPr/>
          <p:nvPr/>
        </p:nvGrpSpPr>
        <p:grpSpPr>
          <a:xfrm>
            <a:off x="9784593" y="5824"/>
            <a:ext cx="1759974" cy="1835437"/>
            <a:chOff x="4365522" y="2979175"/>
            <a:chExt cx="1759974" cy="1835437"/>
          </a:xfrm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4180AA1D-F3C2-CE4F-0F49-1550BE7585D6}"/>
                </a:ext>
              </a:extLst>
            </p:cNvPr>
            <p:cNvSpPr/>
            <p:nvPr/>
          </p:nvSpPr>
          <p:spPr>
            <a:xfrm>
              <a:off x="4365522" y="2979175"/>
              <a:ext cx="1759974" cy="1835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C67A5EE4-7DF5-2A46-8341-71086CFDAFDA}"/>
                </a:ext>
              </a:extLst>
            </p:cNvPr>
            <p:cNvGrpSpPr/>
            <p:nvPr/>
          </p:nvGrpSpPr>
          <p:grpSpPr>
            <a:xfrm>
              <a:off x="4498188" y="3267787"/>
              <a:ext cx="1415032" cy="1367073"/>
              <a:chOff x="7217970" y="2362428"/>
              <a:chExt cx="1415032" cy="1367073"/>
            </a:xfrm>
          </p:grpSpPr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C84926DF-DFE8-E11B-E229-B6B48A48BBA7}"/>
                  </a:ext>
                </a:extLst>
              </p:cNvPr>
              <p:cNvGrpSpPr/>
              <p:nvPr/>
            </p:nvGrpSpPr>
            <p:grpSpPr>
              <a:xfrm>
                <a:off x="7217970" y="2362428"/>
                <a:ext cx="1415032" cy="1367073"/>
                <a:chOff x="5461564" y="2002805"/>
                <a:chExt cx="1415032" cy="1367073"/>
              </a:xfrm>
            </p:grpSpPr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FAB55AE7-3876-B4F4-9EE9-1B0CE5B40C81}"/>
                    </a:ext>
                  </a:extLst>
                </p:cNvPr>
                <p:cNvGrpSpPr/>
                <p:nvPr/>
              </p:nvGrpSpPr>
              <p:grpSpPr>
                <a:xfrm rot="4500000">
                  <a:off x="5835601" y="1950852"/>
                  <a:ext cx="989042" cy="1092948"/>
                  <a:chOff x="4540250" y="672907"/>
                  <a:chExt cx="1905794" cy="2106012"/>
                </a:xfrm>
              </p:grpSpPr>
              <p:sp>
                <p:nvSpPr>
                  <p:cNvPr id="1045" name="Freeform: Shape 1044">
                    <a:extLst>
                      <a:ext uri="{FF2B5EF4-FFF2-40B4-BE49-F238E27FC236}">
                        <a16:creationId xmlns:a16="http://schemas.microsoft.com/office/drawing/2014/main" id="{7EC556F0-6C6F-3BE3-27A0-4942BEC8A0AC}"/>
                      </a:ext>
                    </a:extLst>
                  </p:cNvPr>
                  <p:cNvSpPr/>
                  <p:nvPr/>
                </p:nvSpPr>
                <p:spPr>
                  <a:xfrm>
                    <a:off x="5788819" y="2024063"/>
                    <a:ext cx="657225" cy="754856"/>
                  </a:xfrm>
                  <a:custGeom>
                    <a:avLst/>
                    <a:gdLst>
                      <a:gd name="connsiteX0" fmla="*/ 657225 w 657225"/>
                      <a:gd name="connsiteY0" fmla="*/ 754856 h 754856"/>
                      <a:gd name="connsiteX1" fmla="*/ 502444 w 657225"/>
                      <a:gd name="connsiteY1" fmla="*/ 0 h 754856"/>
                      <a:gd name="connsiteX2" fmla="*/ 421481 w 657225"/>
                      <a:gd name="connsiteY2" fmla="*/ 335756 h 754856"/>
                      <a:gd name="connsiteX3" fmla="*/ 104775 w 657225"/>
                      <a:gd name="connsiteY3" fmla="*/ 26193 h 754856"/>
                      <a:gd name="connsiteX4" fmla="*/ 321469 w 657225"/>
                      <a:gd name="connsiteY4" fmla="*/ 450056 h 754856"/>
                      <a:gd name="connsiteX5" fmla="*/ 0 w 657225"/>
                      <a:gd name="connsiteY5" fmla="*/ 435768 h 754856"/>
                      <a:gd name="connsiteX6" fmla="*/ 657225 w 657225"/>
                      <a:gd name="connsiteY6" fmla="*/ 754856 h 75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7225" h="754856">
                        <a:moveTo>
                          <a:pt x="657225" y="754856"/>
                        </a:moveTo>
                        <a:lnTo>
                          <a:pt x="502444" y="0"/>
                        </a:lnTo>
                        <a:lnTo>
                          <a:pt x="421481" y="335756"/>
                        </a:lnTo>
                        <a:lnTo>
                          <a:pt x="104775" y="26193"/>
                        </a:lnTo>
                        <a:lnTo>
                          <a:pt x="321469" y="450056"/>
                        </a:lnTo>
                        <a:lnTo>
                          <a:pt x="0" y="435768"/>
                        </a:lnTo>
                        <a:lnTo>
                          <a:pt x="657225" y="754856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6" name="Freeform: Shape 1045">
                    <a:extLst>
                      <a:ext uri="{FF2B5EF4-FFF2-40B4-BE49-F238E27FC236}">
                        <a16:creationId xmlns:a16="http://schemas.microsoft.com/office/drawing/2014/main" id="{BEE144D0-5805-51BE-93F3-CAE870313E0E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7" name="Freeform: Shape 1046">
                    <a:extLst>
                      <a:ext uri="{FF2B5EF4-FFF2-40B4-BE49-F238E27FC236}">
                        <a16:creationId xmlns:a16="http://schemas.microsoft.com/office/drawing/2014/main" id="{0FBA5880-C3B9-2BDD-B251-D4FCC4A044D4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8" name="Freeform: Shape 1047">
                    <a:extLst>
                      <a:ext uri="{FF2B5EF4-FFF2-40B4-BE49-F238E27FC236}">
                        <a16:creationId xmlns:a16="http://schemas.microsoft.com/office/drawing/2014/main" id="{DC67A6D9-578E-A165-722C-26D376DE311B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4399530" y="1255530"/>
                    <a:ext cx="894011" cy="430537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9" name="Freeform: Shape 1048">
                    <a:extLst>
                      <a:ext uri="{FF2B5EF4-FFF2-40B4-BE49-F238E27FC236}">
                        <a16:creationId xmlns:a16="http://schemas.microsoft.com/office/drawing/2014/main" id="{246B134F-0A21-6772-AA97-3C33F42AD372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7077145B-6CF7-13D9-4489-7FA9EA332BFC}"/>
                    </a:ext>
                  </a:extLst>
                </p:cNvPr>
                <p:cNvSpPr/>
                <p:nvPr/>
              </p:nvSpPr>
              <p:spPr>
                <a:xfrm rot="18448195">
                  <a:off x="5662580" y="2463911"/>
                  <a:ext cx="704951" cy="1106983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150E33E8-E4FA-D6BE-F7C3-58BF84F8C71A}"/>
                    </a:ext>
                  </a:extLst>
                </p:cNvPr>
                <p:cNvSpPr/>
                <p:nvPr/>
              </p:nvSpPr>
              <p:spPr>
                <a:xfrm rot="18082121">
                  <a:off x="5846909" y="2344968"/>
                  <a:ext cx="704951" cy="792100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40" name="Group 1039">
                  <a:extLst>
                    <a:ext uri="{FF2B5EF4-FFF2-40B4-BE49-F238E27FC236}">
                      <a16:creationId xmlns:a16="http://schemas.microsoft.com/office/drawing/2014/main" id="{928BCEEB-012F-50F0-D19C-1F978D37C8DA}"/>
                    </a:ext>
                  </a:extLst>
                </p:cNvPr>
                <p:cNvGrpSpPr/>
                <p:nvPr/>
              </p:nvGrpSpPr>
              <p:grpSpPr>
                <a:xfrm rot="19800000" flipH="1">
                  <a:off x="5854835" y="2383224"/>
                  <a:ext cx="713732" cy="670631"/>
                  <a:chOff x="4165409" y="672907"/>
                  <a:chExt cx="1826611" cy="1609744"/>
                </a:xfrm>
              </p:grpSpPr>
              <p:sp>
                <p:nvSpPr>
                  <p:cNvPr id="1041" name="Freeform: Shape 1040">
                    <a:extLst>
                      <a:ext uri="{FF2B5EF4-FFF2-40B4-BE49-F238E27FC236}">
                        <a16:creationId xmlns:a16="http://schemas.microsoft.com/office/drawing/2014/main" id="{792E5870-F5E9-C827-3B02-C2EACA206203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2" name="Freeform: Shape 1041">
                    <a:extLst>
                      <a:ext uri="{FF2B5EF4-FFF2-40B4-BE49-F238E27FC236}">
                        <a16:creationId xmlns:a16="http://schemas.microsoft.com/office/drawing/2014/main" id="{FC14C265-3535-5B0B-9D97-E594E88B9280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3" name="Freeform: Shape 1042">
                    <a:extLst>
                      <a:ext uri="{FF2B5EF4-FFF2-40B4-BE49-F238E27FC236}">
                        <a16:creationId xmlns:a16="http://schemas.microsoft.com/office/drawing/2014/main" id="{8D7DD4D9-A609-3AA3-14B1-7D11A900AB3D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3933672" y="1125576"/>
                    <a:ext cx="894010" cy="430536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4" name="Freeform: Shape 1043">
                    <a:extLst>
                      <a:ext uri="{FF2B5EF4-FFF2-40B4-BE49-F238E27FC236}">
                        <a16:creationId xmlns:a16="http://schemas.microsoft.com/office/drawing/2014/main" id="{4DC879B8-1C42-AD7E-D506-28F8BA3DC276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F5ACB524-CBA0-5EBC-5EE0-1EBD19145064}"/>
                  </a:ext>
                </a:extLst>
              </p:cNvPr>
              <p:cNvSpPr/>
              <p:nvPr/>
            </p:nvSpPr>
            <p:spPr>
              <a:xfrm rot="11700000">
                <a:off x="7444002" y="3043944"/>
                <a:ext cx="664540" cy="662066"/>
              </a:xfrm>
              <a:custGeom>
                <a:avLst/>
                <a:gdLst>
                  <a:gd name="connsiteX0" fmla="*/ 834544 w 1235750"/>
                  <a:gd name="connsiteY0" fmla="*/ 640947 h 1231150"/>
                  <a:gd name="connsiteX1" fmla="*/ 843414 w 1235750"/>
                  <a:gd name="connsiteY1" fmla="*/ 654766 h 1231150"/>
                  <a:gd name="connsiteX2" fmla="*/ 878045 w 1235750"/>
                  <a:gd name="connsiteY2" fmla="*/ 922192 h 1231150"/>
                  <a:gd name="connsiteX3" fmla="*/ 867306 w 1235750"/>
                  <a:gd name="connsiteY3" fmla="*/ 957706 h 1231150"/>
                  <a:gd name="connsiteX4" fmla="*/ 864278 w 1235750"/>
                  <a:gd name="connsiteY4" fmla="*/ 959697 h 1231150"/>
                  <a:gd name="connsiteX5" fmla="*/ 733574 w 1235750"/>
                  <a:gd name="connsiteY5" fmla="*/ 1003857 h 1231150"/>
                  <a:gd name="connsiteX6" fmla="*/ 715351 w 1235750"/>
                  <a:gd name="connsiteY6" fmla="*/ 1004809 h 1231150"/>
                  <a:gd name="connsiteX7" fmla="*/ 778455 w 1235750"/>
                  <a:gd name="connsiteY7" fmla="*/ 1014267 h 1231150"/>
                  <a:gd name="connsiteX8" fmla="*/ 827408 w 1235750"/>
                  <a:gd name="connsiteY8" fmla="*/ 1011711 h 1231150"/>
                  <a:gd name="connsiteX9" fmla="*/ 744311 w 1235750"/>
                  <a:gd name="connsiteY9" fmla="*/ 1041472 h 1231150"/>
                  <a:gd name="connsiteX10" fmla="*/ 327548 w 1235750"/>
                  <a:gd name="connsiteY10" fmla="*/ 966852 h 1231150"/>
                  <a:gd name="connsiteX11" fmla="*/ 320802 w 1235750"/>
                  <a:gd name="connsiteY11" fmla="*/ 960525 h 1231150"/>
                  <a:gd name="connsiteX12" fmla="*/ 362611 w 1235750"/>
                  <a:gd name="connsiteY12" fmla="*/ 972692 h 1231150"/>
                  <a:gd name="connsiteX13" fmla="*/ 811118 w 1235750"/>
                  <a:gd name="connsiteY13" fmla="*/ 725742 h 1231150"/>
                  <a:gd name="connsiteX14" fmla="*/ 834046 w 1235750"/>
                  <a:gd name="connsiteY14" fmla="*/ 646953 h 1231150"/>
                  <a:gd name="connsiteX15" fmla="*/ 150813 w 1235750"/>
                  <a:gd name="connsiteY15" fmla="*/ 625904 h 1231150"/>
                  <a:gd name="connsiteX16" fmla="*/ 177709 w 1235750"/>
                  <a:gd name="connsiteY16" fmla="*/ 660985 h 1231150"/>
                  <a:gd name="connsiteX17" fmla="*/ 193457 w 1235750"/>
                  <a:gd name="connsiteY17" fmla="*/ 674913 h 1231150"/>
                  <a:gd name="connsiteX18" fmla="*/ 183957 w 1235750"/>
                  <a:gd name="connsiteY18" fmla="*/ 757360 h 1231150"/>
                  <a:gd name="connsiteX19" fmla="*/ 184497 w 1235750"/>
                  <a:gd name="connsiteY19" fmla="*/ 774808 h 1231150"/>
                  <a:gd name="connsiteX20" fmla="*/ 176335 w 1235750"/>
                  <a:gd name="connsiteY20" fmla="*/ 757086 h 1231150"/>
                  <a:gd name="connsiteX21" fmla="*/ 151314 w 1235750"/>
                  <a:gd name="connsiteY21" fmla="*/ 650573 h 1231150"/>
                  <a:gd name="connsiteX22" fmla="*/ 74760 w 1235750"/>
                  <a:gd name="connsiteY22" fmla="*/ 329094 h 1231150"/>
                  <a:gd name="connsiteX23" fmla="*/ 69381 w 1235750"/>
                  <a:gd name="connsiteY23" fmla="*/ 366140 h 1231150"/>
                  <a:gd name="connsiteX24" fmla="*/ 74001 w 1235750"/>
                  <a:gd name="connsiteY24" fmla="*/ 448067 h 1231150"/>
                  <a:gd name="connsiteX25" fmla="*/ 94880 w 1235750"/>
                  <a:gd name="connsiteY25" fmla="*/ 527424 h 1231150"/>
                  <a:gd name="connsiteX26" fmla="*/ 113773 w 1235750"/>
                  <a:gd name="connsiteY26" fmla="*/ 565771 h 1231150"/>
                  <a:gd name="connsiteX27" fmla="*/ 113231 w 1235750"/>
                  <a:gd name="connsiteY27" fmla="*/ 568360 h 1231150"/>
                  <a:gd name="connsiteX28" fmla="*/ 289822 w 1235750"/>
                  <a:gd name="connsiteY28" fmla="*/ 1016071 h 1231150"/>
                  <a:gd name="connsiteX29" fmla="*/ 792190 w 1235750"/>
                  <a:gd name="connsiteY29" fmla="*/ 1060032 h 1231150"/>
                  <a:gd name="connsiteX30" fmla="*/ 832973 w 1235750"/>
                  <a:gd name="connsiteY30" fmla="*/ 1038198 h 1231150"/>
                  <a:gd name="connsiteX31" fmla="*/ 827571 w 1235750"/>
                  <a:gd name="connsiteY31" fmla="*/ 1049015 h 1231150"/>
                  <a:gd name="connsiteX32" fmla="*/ 733780 w 1235750"/>
                  <a:gd name="connsiteY32" fmla="*/ 1154889 h 1231150"/>
                  <a:gd name="connsiteX33" fmla="*/ 609415 w 1235750"/>
                  <a:gd name="connsiteY33" fmla="*/ 1222263 h 1231150"/>
                  <a:gd name="connsiteX34" fmla="*/ 572240 w 1235750"/>
                  <a:gd name="connsiteY34" fmla="*/ 1231150 h 1231150"/>
                  <a:gd name="connsiteX35" fmla="*/ 493352 w 1235750"/>
                  <a:gd name="connsiteY35" fmla="*/ 1223197 h 1231150"/>
                  <a:gd name="connsiteX36" fmla="*/ 0 w 1235750"/>
                  <a:gd name="connsiteY36" fmla="*/ 617875 h 1231150"/>
                  <a:gd name="connsiteX37" fmla="*/ 48556 w 1235750"/>
                  <a:gd name="connsiteY37" fmla="*/ 377370 h 1231150"/>
                  <a:gd name="connsiteX38" fmla="*/ 612232 w 1235750"/>
                  <a:gd name="connsiteY38" fmla="*/ 307975 h 1231150"/>
                  <a:gd name="connsiteX39" fmla="*/ 662210 w 1235750"/>
                  <a:gd name="connsiteY39" fmla="*/ 316067 h 1231150"/>
                  <a:gd name="connsiteX40" fmla="*/ 678215 w 1235750"/>
                  <a:gd name="connsiteY40" fmla="*/ 341758 h 1231150"/>
                  <a:gd name="connsiteX41" fmla="*/ 693374 w 1235750"/>
                  <a:gd name="connsiteY41" fmla="*/ 678214 h 1231150"/>
                  <a:gd name="connsiteX42" fmla="*/ 314341 w 1235750"/>
                  <a:gd name="connsiteY42" fmla="*/ 931780 h 1231150"/>
                  <a:gd name="connsiteX43" fmla="*/ 287420 w 1235750"/>
                  <a:gd name="connsiteY43" fmla="*/ 929216 h 1231150"/>
                  <a:gd name="connsiteX44" fmla="*/ 262998 w 1235750"/>
                  <a:gd name="connsiteY44" fmla="*/ 906310 h 1231150"/>
                  <a:gd name="connsiteX45" fmla="*/ 212546 w 1235750"/>
                  <a:gd name="connsiteY45" fmla="*/ 835715 h 1231150"/>
                  <a:gd name="connsiteX46" fmla="*/ 185931 w 1235750"/>
                  <a:gd name="connsiteY46" fmla="*/ 777921 h 1231150"/>
                  <a:gd name="connsiteX47" fmla="*/ 194458 w 1235750"/>
                  <a:gd name="connsiteY47" fmla="*/ 709710 h 1231150"/>
                  <a:gd name="connsiteX48" fmla="*/ 202047 w 1235750"/>
                  <a:gd name="connsiteY48" fmla="*/ 682510 h 1231150"/>
                  <a:gd name="connsiteX49" fmla="*/ 235932 w 1235750"/>
                  <a:gd name="connsiteY49" fmla="*/ 712479 h 1231150"/>
                  <a:gd name="connsiteX50" fmla="*/ 537401 w 1235750"/>
                  <a:gd name="connsiteY50" fmla="*/ 784945 h 1231150"/>
                  <a:gd name="connsiteX51" fmla="*/ 599110 w 1235750"/>
                  <a:gd name="connsiteY51" fmla="*/ 768709 h 1231150"/>
                  <a:gd name="connsiteX52" fmla="*/ 580891 w 1235750"/>
                  <a:gd name="connsiteY52" fmla="*/ 769736 h 1231150"/>
                  <a:gd name="connsiteX53" fmla="*/ 283920 w 1235750"/>
                  <a:gd name="connsiteY53" fmla="*/ 619029 h 1231150"/>
                  <a:gd name="connsiteX54" fmla="*/ 245470 w 1235750"/>
                  <a:gd name="connsiteY54" fmla="*/ 562012 h 1231150"/>
                  <a:gd name="connsiteX55" fmla="*/ 252836 w 1235750"/>
                  <a:gd name="connsiteY55" fmla="*/ 545191 h 1231150"/>
                  <a:gd name="connsiteX56" fmla="*/ 612232 w 1235750"/>
                  <a:gd name="connsiteY56" fmla="*/ 307975 h 1231150"/>
                  <a:gd name="connsiteX57" fmla="*/ 617875 w 1235750"/>
                  <a:gd name="connsiteY57" fmla="*/ 0 h 1231150"/>
                  <a:gd name="connsiteX58" fmla="*/ 1235750 w 1235750"/>
                  <a:gd name="connsiteY58" fmla="*/ 617875 h 1231150"/>
                  <a:gd name="connsiteX59" fmla="*/ 963335 w 1235750"/>
                  <a:gd name="connsiteY59" fmla="*/ 1130227 h 1231150"/>
                  <a:gd name="connsiteX60" fmla="*/ 890046 w 1235750"/>
                  <a:gd name="connsiteY60" fmla="*/ 1170007 h 1231150"/>
                  <a:gd name="connsiteX61" fmla="*/ 916431 w 1235750"/>
                  <a:gd name="connsiteY61" fmla="*/ 1131328 h 1231150"/>
                  <a:gd name="connsiteX62" fmla="*/ 963278 w 1235750"/>
                  <a:gd name="connsiteY62" fmla="*/ 983260 h 1231150"/>
                  <a:gd name="connsiteX63" fmla="*/ 963413 w 1235750"/>
                  <a:gd name="connsiteY63" fmla="*/ 976021 h 1231150"/>
                  <a:gd name="connsiteX64" fmla="*/ 1040307 w 1235750"/>
                  <a:gd name="connsiteY64" fmla="*/ 934308 h 1231150"/>
                  <a:gd name="connsiteX65" fmla="*/ 1202648 w 1235750"/>
                  <a:gd name="connsiteY65" fmla="*/ 629187 h 1231150"/>
                  <a:gd name="connsiteX66" fmla="*/ 817568 w 1235750"/>
                  <a:gd name="connsiteY66" fmla="*/ 204994 h 1231150"/>
                  <a:gd name="connsiteX67" fmla="*/ 753846 w 1235750"/>
                  <a:gd name="connsiteY67" fmla="*/ 208321 h 1231150"/>
                  <a:gd name="connsiteX68" fmla="*/ 771892 w 1235750"/>
                  <a:gd name="connsiteY68" fmla="*/ 211026 h 1231150"/>
                  <a:gd name="connsiteX69" fmla="*/ 1075822 w 1235750"/>
                  <a:gd name="connsiteY69" fmla="*/ 623057 h 1231150"/>
                  <a:gd name="connsiteX70" fmla="*/ 970983 w 1235750"/>
                  <a:gd name="connsiteY70" fmla="*/ 875978 h 1231150"/>
                  <a:gd name="connsiteX71" fmla="*/ 961143 w 1235750"/>
                  <a:gd name="connsiteY71" fmla="*/ 885126 h 1231150"/>
                  <a:gd name="connsiteX72" fmla="*/ 951185 w 1235750"/>
                  <a:gd name="connsiteY72" fmla="*/ 828429 h 1231150"/>
                  <a:gd name="connsiteX73" fmla="*/ 878051 w 1235750"/>
                  <a:gd name="connsiteY73" fmla="*/ 685147 h 1231150"/>
                  <a:gd name="connsiteX74" fmla="*/ 834584 w 1235750"/>
                  <a:gd name="connsiteY74" fmla="*/ 640465 h 1231150"/>
                  <a:gd name="connsiteX75" fmla="*/ 840621 w 1235750"/>
                  <a:gd name="connsiteY75" fmla="*/ 567602 h 1231150"/>
                  <a:gd name="connsiteX76" fmla="*/ 808313 w 1235750"/>
                  <a:gd name="connsiteY76" fmla="*/ 415697 h 1231150"/>
                  <a:gd name="connsiteX77" fmla="*/ 782306 w 1235750"/>
                  <a:gd name="connsiteY77" fmla="*/ 367785 h 1231150"/>
                  <a:gd name="connsiteX78" fmla="*/ 811250 w 1235750"/>
                  <a:gd name="connsiteY78" fmla="*/ 387178 h 1231150"/>
                  <a:gd name="connsiteX79" fmla="*/ 990707 w 1235750"/>
                  <a:gd name="connsiteY79" fmla="*/ 746931 h 1231150"/>
                  <a:gd name="connsiteX80" fmla="*/ 993102 w 1235750"/>
                  <a:gd name="connsiteY80" fmla="*/ 824278 h 1231150"/>
                  <a:gd name="connsiteX81" fmla="*/ 996718 w 1235750"/>
                  <a:gd name="connsiteY81" fmla="*/ 795353 h 1231150"/>
                  <a:gd name="connsiteX82" fmla="*/ 696346 w 1235750"/>
                  <a:gd name="connsiteY82" fmla="*/ 264439 h 1231150"/>
                  <a:gd name="connsiteX83" fmla="*/ 693060 w 1235750"/>
                  <a:gd name="connsiteY83" fmla="*/ 263853 h 1231150"/>
                  <a:gd name="connsiteX84" fmla="*/ 659723 w 1235750"/>
                  <a:gd name="connsiteY84" fmla="*/ 236638 h 1231150"/>
                  <a:gd name="connsiteX85" fmla="*/ 587096 w 1235750"/>
                  <a:gd name="connsiteY85" fmla="*/ 198446 h 1231150"/>
                  <a:gd name="connsiteX86" fmla="*/ 525828 w 1235750"/>
                  <a:gd name="connsiteY86" fmla="*/ 180616 h 1231150"/>
                  <a:gd name="connsiteX87" fmla="*/ 541979 w 1235750"/>
                  <a:gd name="connsiteY87" fmla="*/ 189110 h 1231150"/>
                  <a:gd name="connsiteX88" fmla="*/ 596578 w 1235750"/>
                  <a:gd name="connsiteY88" fmla="*/ 232576 h 1231150"/>
                  <a:gd name="connsiteX89" fmla="*/ 612183 w 1235750"/>
                  <a:gd name="connsiteY89" fmla="*/ 250146 h 1231150"/>
                  <a:gd name="connsiteX90" fmla="*/ 532547 w 1235750"/>
                  <a:gd name="connsiteY90" fmla="*/ 256782 h 1231150"/>
                  <a:gd name="connsiteX91" fmla="*/ 250047 w 1235750"/>
                  <a:gd name="connsiteY91" fmla="*/ 497837 h 1231150"/>
                  <a:gd name="connsiteX92" fmla="*/ 234049 w 1235750"/>
                  <a:gd name="connsiteY92" fmla="*/ 536496 h 1231150"/>
                  <a:gd name="connsiteX93" fmla="*/ 216865 w 1235750"/>
                  <a:gd name="connsiteY93" fmla="*/ 498082 h 1231150"/>
                  <a:gd name="connsiteX94" fmla="*/ 199417 w 1235750"/>
                  <a:gd name="connsiteY94" fmla="*/ 428239 h 1231150"/>
                  <a:gd name="connsiteX95" fmla="*/ 194850 w 1235750"/>
                  <a:gd name="connsiteY95" fmla="*/ 361953 h 1231150"/>
                  <a:gd name="connsiteX96" fmla="*/ 213861 w 1235750"/>
                  <a:gd name="connsiteY96" fmla="*/ 314028 h 1231150"/>
                  <a:gd name="connsiteX97" fmla="*/ 258109 w 1235750"/>
                  <a:gd name="connsiteY97" fmla="*/ 244231 h 1231150"/>
                  <a:gd name="connsiteX98" fmla="*/ 237051 w 1235750"/>
                  <a:gd name="connsiteY98" fmla="*/ 267158 h 1231150"/>
                  <a:gd name="connsiteX99" fmla="*/ 197327 w 1235750"/>
                  <a:gd name="connsiteY99" fmla="*/ 329819 h 1231150"/>
                  <a:gd name="connsiteX100" fmla="*/ 201946 w 1235750"/>
                  <a:gd name="connsiteY100" fmla="*/ 286819 h 1231150"/>
                  <a:gd name="connsiteX101" fmla="*/ 289861 w 1235750"/>
                  <a:gd name="connsiteY101" fmla="*/ 103814 h 1231150"/>
                  <a:gd name="connsiteX102" fmla="*/ 306727 w 1235750"/>
                  <a:gd name="connsiteY102" fmla="*/ 86900 h 1231150"/>
                  <a:gd name="connsiteX103" fmla="*/ 377370 w 1235750"/>
                  <a:gd name="connsiteY103" fmla="*/ 48556 h 1231150"/>
                  <a:gd name="connsiteX104" fmla="*/ 617875 w 1235750"/>
                  <a:gd name="connsiteY104" fmla="*/ 0 h 123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235750" h="1231150">
                    <a:moveTo>
                      <a:pt x="834544" y="640947"/>
                    </a:moveTo>
                    <a:lnTo>
                      <a:pt x="843414" y="654766"/>
                    </a:lnTo>
                    <a:cubicBezTo>
                      <a:pt x="886025" y="738793"/>
                      <a:pt x="896943" y="833387"/>
                      <a:pt x="878045" y="922192"/>
                    </a:cubicBezTo>
                    <a:lnTo>
                      <a:pt x="867306" y="957706"/>
                    </a:lnTo>
                    <a:lnTo>
                      <a:pt x="864278" y="959697"/>
                    </a:lnTo>
                    <a:cubicBezTo>
                      <a:pt x="824202" y="981471"/>
                      <a:pt x="780126" y="996652"/>
                      <a:pt x="733574" y="1003857"/>
                    </a:cubicBezTo>
                    <a:lnTo>
                      <a:pt x="715351" y="1004809"/>
                    </a:lnTo>
                    <a:lnTo>
                      <a:pt x="778455" y="1014267"/>
                    </a:lnTo>
                    <a:lnTo>
                      <a:pt x="827408" y="1011711"/>
                    </a:lnTo>
                    <a:lnTo>
                      <a:pt x="744311" y="1041472"/>
                    </a:lnTo>
                    <a:cubicBezTo>
                      <a:pt x="599508" y="1080445"/>
                      <a:pt x="446801" y="1058259"/>
                      <a:pt x="327548" y="966852"/>
                    </a:cubicBezTo>
                    <a:lnTo>
                      <a:pt x="320802" y="960525"/>
                    </a:lnTo>
                    <a:lnTo>
                      <a:pt x="362611" y="972692"/>
                    </a:lnTo>
                    <a:cubicBezTo>
                      <a:pt x="547932" y="1006761"/>
                      <a:pt x="737840" y="907278"/>
                      <a:pt x="811118" y="725742"/>
                    </a:cubicBezTo>
                    <a:cubicBezTo>
                      <a:pt x="821587" y="699809"/>
                      <a:pt x="829179" y="673428"/>
                      <a:pt x="834046" y="646953"/>
                    </a:cubicBezTo>
                    <a:close/>
                    <a:moveTo>
                      <a:pt x="150813" y="625904"/>
                    </a:moveTo>
                    <a:lnTo>
                      <a:pt x="177709" y="660985"/>
                    </a:lnTo>
                    <a:lnTo>
                      <a:pt x="193457" y="674913"/>
                    </a:lnTo>
                    <a:lnTo>
                      <a:pt x="183957" y="757360"/>
                    </a:lnTo>
                    <a:lnTo>
                      <a:pt x="184497" y="774808"/>
                    </a:lnTo>
                    <a:lnTo>
                      <a:pt x="176335" y="757086"/>
                    </a:lnTo>
                    <a:cubicBezTo>
                      <a:pt x="164234" y="722930"/>
                      <a:pt x="155878" y="687207"/>
                      <a:pt x="151314" y="650573"/>
                    </a:cubicBezTo>
                    <a:close/>
                    <a:moveTo>
                      <a:pt x="74760" y="329094"/>
                    </a:moveTo>
                    <a:lnTo>
                      <a:pt x="69381" y="366140"/>
                    </a:lnTo>
                    <a:cubicBezTo>
                      <a:pt x="68169" y="393031"/>
                      <a:pt x="69633" y="420443"/>
                      <a:pt x="74001" y="448067"/>
                    </a:cubicBezTo>
                    <a:cubicBezTo>
                      <a:pt x="78368" y="475691"/>
                      <a:pt x="85431" y="502219"/>
                      <a:pt x="94880" y="527424"/>
                    </a:cubicBezTo>
                    <a:lnTo>
                      <a:pt x="113773" y="565771"/>
                    </a:lnTo>
                    <a:lnTo>
                      <a:pt x="113231" y="568360"/>
                    </a:lnTo>
                    <a:cubicBezTo>
                      <a:pt x="93196" y="741456"/>
                      <a:pt x="153534" y="911607"/>
                      <a:pt x="289822" y="1016071"/>
                    </a:cubicBezTo>
                    <a:cubicBezTo>
                      <a:pt x="432926" y="1125759"/>
                      <a:pt x="624203" y="1135769"/>
                      <a:pt x="792190" y="1060032"/>
                    </a:cubicBezTo>
                    <a:lnTo>
                      <a:pt x="832973" y="1038198"/>
                    </a:lnTo>
                    <a:lnTo>
                      <a:pt x="827571" y="1049015"/>
                    </a:lnTo>
                    <a:cubicBezTo>
                      <a:pt x="803449" y="1088480"/>
                      <a:pt x="772107" y="1124452"/>
                      <a:pt x="733780" y="1154889"/>
                    </a:cubicBezTo>
                    <a:cubicBezTo>
                      <a:pt x="695454" y="1185326"/>
                      <a:pt x="653317" y="1207706"/>
                      <a:pt x="609415" y="1222263"/>
                    </a:cubicBezTo>
                    <a:lnTo>
                      <a:pt x="572240" y="1231150"/>
                    </a:lnTo>
                    <a:lnTo>
                      <a:pt x="493352" y="1223197"/>
                    </a:lnTo>
                    <a:cubicBezTo>
                      <a:pt x="211797" y="1165583"/>
                      <a:pt x="0" y="916463"/>
                      <a:pt x="0" y="617875"/>
                    </a:cubicBezTo>
                    <a:cubicBezTo>
                      <a:pt x="0" y="532565"/>
                      <a:pt x="17290" y="451292"/>
                      <a:pt x="48556" y="377370"/>
                    </a:cubicBezTo>
                    <a:close/>
                    <a:moveTo>
                      <a:pt x="612232" y="307975"/>
                    </a:moveTo>
                    <a:lnTo>
                      <a:pt x="662210" y="316067"/>
                    </a:lnTo>
                    <a:lnTo>
                      <a:pt x="678215" y="341758"/>
                    </a:lnTo>
                    <a:cubicBezTo>
                      <a:pt x="729929" y="442737"/>
                      <a:pt x="739173" y="564753"/>
                      <a:pt x="693374" y="678214"/>
                    </a:cubicBezTo>
                    <a:cubicBezTo>
                      <a:pt x="629255" y="837058"/>
                      <a:pt x="475842" y="933080"/>
                      <a:pt x="314341" y="931780"/>
                    </a:cubicBezTo>
                    <a:lnTo>
                      <a:pt x="287420" y="929216"/>
                    </a:lnTo>
                    <a:lnTo>
                      <a:pt x="262998" y="906310"/>
                    </a:lnTo>
                    <a:cubicBezTo>
                      <a:pt x="243824" y="884342"/>
                      <a:pt x="226998" y="860698"/>
                      <a:pt x="212546" y="835715"/>
                    </a:cubicBezTo>
                    <a:lnTo>
                      <a:pt x="185931" y="777921"/>
                    </a:lnTo>
                    <a:lnTo>
                      <a:pt x="194458" y="709710"/>
                    </a:lnTo>
                    <a:lnTo>
                      <a:pt x="202047" y="682510"/>
                    </a:lnTo>
                    <a:lnTo>
                      <a:pt x="235932" y="712479"/>
                    </a:lnTo>
                    <a:cubicBezTo>
                      <a:pt x="319791" y="773442"/>
                      <a:pt x="426906" y="802414"/>
                      <a:pt x="537401" y="784945"/>
                    </a:cubicBezTo>
                    <a:lnTo>
                      <a:pt x="599110" y="768709"/>
                    </a:lnTo>
                    <a:lnTo>
                      <a:pt x="580891" y="769736"/>
                    </a:lnTo>
                    <a:cubicBezTo>
                      <a:pt x="463244" y="764434"/>
                      <a:pt x="355585" y="707896"/>
                      <a:pt x="283920" y="619029"/>
                    </a:cubicBezTo>
                    <a:lnTo>
                      <a:pt x="245470" y="562012"/>
                    </a:lnTo>
                    <a:lnTo>
                      <a:pt x="252836" y="545191"/>
                    </a:lnTo>
                    <a:cubicBezTo>
                      <a:pt x="331213" y="396566"/>
                      <a:pt x="464945" y="301090"/>
                      <a:pt x="612232" y="307975"/>
                    </a:cubicBezTo>
                    <a:close/>
                    <a:moveTo>
                      <a:pt x="617875" y="0"/>
                    </a:moveTo>
                    <a:cubicBezTo>
                      <a:pt x="959118" y="0"/>
                      <a:pt x="1235750" y="276632"/>
                      <a:pt x="1235750" y="617875"/>
                    </a:cubicBezTo>
                    <a:cubicBezTo>
                      <a:pt x="1235750" y="831152"/>
                      <a:pt x="1127691" y="1019190"/>
                      <a:pt x="963335" y="1130227"/>
                    </a:cubicBezTo>
                    <a:lnTo>
                      <a:pt x="890046" y="1170007"/>
                    </a:lnTo>
                    <a:lnTo>
                      <a:pt x="916431" y="1131328"/>
                    </a:lnTo>
                    <a:cubicBezTo>
                      <a:pt x="941637" y="1085133"/>
                      <a:pt x="957369" y="1034760"/>
                      <a:pt x="963278" y="983260"/>
                    </a:cubicBezTo>
                    <a:lnTo>
                      <a:pt x="963413" y="976021"/>
                    </a:lnTo>
                    <a:lnTo>
                      <a:pt x="1040307" y="934308"/>
                    </a:lnTo>
                    <a:cubicBezTo>
                      <a:pt x="1133824" y="864438"/>
                      <a:pt x="1196573" y="754892"/>
                      <a:pt x="1202648" y="629187"/>
                    </a:cubicBezTo>
                    <a:cubicBezTo>
                      <a:pt x="1213449" y="405713"/>
                      <a:pt x="1041042" y="215794"/>
                      <a:pt x="817568" y="204994"/>
                    </a:cubicBezTo>
                    <a:lnTo>
                      <a:pt x="753846" y="208321"/>
                    </a:lnTo>
                    <a:lnTo>
                      <a:pt x="771892" y="211026"/>
                    </a:lnTo>
                    <a:cubicBezTo>
                      <a:pt x="954454" y="257668"/>
                      <a:pt x="1085272" y="427517"/>
                      <a:pt x="1075822" y="623057"/>
                    </a:cubicBezTo>
                    <a:cubicBezTo>
                      <a:pt x="1071097" y="720827"/>
                      <a:pt x="1032087" y="808823"/>
                      <a:pt x="970983" y="875978"/>
                    </a:cubicBezTo>
                    <a:lnTo>
                      <a:pt x="961143" y="885126"/>
                    </a:lnTo>
                    <a:lnTo>
                      <a:pt x="951185" y="828429"/>
                    </a:lnTo>
                    <a:cubicBezTo>
                      <a:pt x="937097" y="777727"/>
                      <a:pt x="912836" y="728948"/>
                      <a:pt x="878051" y="685147"/>
                    </a:cubicBezTo>
                    <a:lnTo>
                      <a:pt x="834584" y="640465"/>
                    </a:lnTo>
                    <a:lnTo>
                      <a:pt x="840621" y="567602"/>
                    </a:lnTo>
                    <a:cubicBezTo>
                      <a:pt x="839753" y="514986"/>
                      <a:pt x="828583" y="463408"/>
                      <a:pt x="808313" y="415697"/>
                    </a:cubicBezTo>
                    <a:lnTo>
                      <a:pt x="782306" y="367785"/>
                    </a:lnTo>
                    <a:lnTo>
                      <a:pt x="811250" y="387178"/>
                    </a:lnTo>
                    <a:cubicBezTo>
                      <a:pt x="907071" y="465771"/>
                      <a:pt x="974032" y="595893"/>
                      <a:pt x="990707" y="746931"/>
                    </a:cubicBezTo>
                    <a:lnTo>
                      <a:pt x="993102" y="824278"/>
                    </a:lnTo>
                    <a:lnTo>
                      <a:pt x="996718" y="795353"/>
                    </a:lnTo>
                    <a:cubicBezTo>
                      <a:pt x="1008610" y="540951"/>
                      <a:pt x="879232" y="322185"/>
                      <a:pt x="696346" y="264439"/>
                    </a:cubicBezTo>
                    <a:lnTo>
                      <a:pt x="693060" y="263853"/>
                    </a:lnTo>
                    <a:lnTo>
                      <a:pt x="659723" y="236638"/>
                    </a:lnTo>
                    <a:cubicBezTo>
                      <a:pt x="637289" y="221763"/>
                      <a:pt x="613030" y="208915"/>
                      <a:pt x="587096" y="198446"/>
                    </a:cubicBezTo>
                    <a:lnTo>
                      <a:pt x="525828" y="180616"/>
                    </a:lnTo>
                    <a:lnTo>
                      <a:pt x="541979" y="189110"/>
                    </a:lnTo>
                    <a:cubicBezTo>
                      <a:pt x="561609" y="202126"/>
                      <a:pt x="579842" y="216693"/>
                      <a:pt x="596578" y="232576"/>
                    </a:cubicBezTo>
                    <a:lnTo>
                      <a:pt x="612183" y="250146"/>
                    </a:lnTo>
                    <a:lnTo>
                      <a:pt x="532547" y="256782"/>
                    </a:lnTo>
                    <a:cubicBezTo>
                      <a:pt x="415375" y="282052"/>
                      <a:pt x="313146" y="371897"/>
                      <a:pt x="250047" y="497837"/>
                    </a:cubicBezTo>
                    <a:lnTo>
                      <a:pt x="234049" y="536496"/>
                    </a:lnTo>
                    <a:lnTo>
                      <a:pt x="216865" y="498082"/>
                    </a:lnTo>
                    <a:cubicBezTo>
                      <a:pt x="209124" y="475741"/>
                      <a:pt x="203239" y="452410"/>
                      <a:pt x="199417" y="428239"/>
                    </a:cubicBezTo>
                    <a:lnTo>
                      <a:pt x="194850" y="361953"/>
                    </a:lnTo>
                    <a:lnTo>
                      <a:pt x="213861" y="314028"/>
                    </a:lnTo>
                    <a:lnTo>
                      <a:pt x="258109" y="244231"/>
                    </a:lnTo>
                    <a:lnTo>
                      <a:pt x="237051" y="267158"/>
                    </a:lnTo>
                    <a:lnTo>
                      <a:pt x="197327" y="329819"/>
                    </a:lnTo>
                    <a:lnTo>
                      <a:pt x="201946" y="286819"/>
                    </a:lnTo>
                    <a:cubicBezTo>
                      <a:pt x="215334" y="218744"/>
                      <a:pt x="246001" y="155870"/>
                      <a:pt x="289861" y="103814"/>
                    </a:cubicBezTo>
                    <a:lnTo>
                      <a:pt x="306727" y="86900"/>
                    </a:lnTo>
                    <a:lnTo>
                      <a:pt x="377370" y="48556"/>
                    </a:lnTo>
                    <a:cubicBezTo>
                      <a:pt x="451292" y="17290"/>
                      <a:pt x="532565" y="0"/>
                      <a:pt x="6178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BA711E16-5650-1AFE-56A9-79B3D6D9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5625" y="-138024"/>
            <a:ext cx="1988981" cy="2073419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CB883E84-798E-98D1-452D-146CA61B7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6613" y="-134616"/>
            <a:ext cx="2030131" cy="2116316"/>
          </a:xfrm>
          <a:prstGeom prst="rect">
            <a:avLst/>
          </a:prstGeom>
        </p:spPr>
      </p:pic>
      <p:pic>
        <p:nvPicPr>
          <p:cNvPr id="1060" name="Picture 1059">
            <a:extLst>
              <a:ext uri="{FF2B5EF4-FFF2-40B4-BE49-F238E27FC236}">
                <a16:creationId xmlns:a16="http://schemas.microsoft.com/office/drawing/2014/main" id="{B57DDA8B-9828-63B5-84A6-C8ABFDA1F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665" y="2183018"/>
            <a:ext cx="1797723" cy="1797723"/>
          </a:xfrm>
          <a:prstGeom prst="rect">
            <a:avLst/>
          </a:prstGeom>
        </p:spPr>
      </p:pic>
      <p:pic>
        <p:nvPicPr>
          <p:cNvPr id="1062" name="Picture 1061">
            <a:extLst>
              <a:ext uri="{FF2B5EF4-FFF2-40B4-BE49-F238E27FC236}">
                <a16:creationId xmlns:a16="http://schemas.microsoft.com/office/drawing/2014/main" id="{7442E15C-AC75-9C46-050F-41F946006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7032" y="2127141"/>
            <a:ext cx="1752600" cy="1752600"/>
          </a:xfrm>
          <a:prstGeom prst="rect">
            <a:avLst/>
          </a:pr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72F8F4FC-DB4D-122B-04A5-86CA8C600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522" y="-159473"/>
            <a:ext cx="2030131" cy="2116316"/>
          </a:xfrm>
          <a:prstGeom prst="rect">
            <a:avLst/>
          </a:prstGeom>
        </p:spPr>
      </p:pic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A5F458DB-D91E-B282-1CA9-6E22693617A5}"/>
              </a:ext>
            </a:extLst>
          </p:cNvPr>
          <p:cNvGrpSpPr/>
          <p:nvPr/>
        </p:nvGrpSpPr>
        <p:grpSpPr>
          <a:xfrm>
            <a:off x="9772541" y="3762845"/>
            <a:ext cx="1729517" cy="1729517"/>
            <a:chOff x="6038511" y="252183"/>
            <a:chExt cx="1729517" cy="1729517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89EBB4C6-5F3C-7AD9-783B-F2846876E5A4}"/>
                </a:ext>
              </a:extLst>
            </p:cNvPr>
            <p:cNvSpPr/>
            <p:nvPr/>
          </p:nvSpPr>
          <p:spPr>
            <a:xfrm>
              <a:off x="6038511" y="252183"/>
              <a:ext cx="1729517" cy="1729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26976816-75C2-28C0-056F-4521AAFAFA5F}"/>
                </a:ext>
              </a:extLst>
            </p:cNvPr>
            <p:cNvGrpSpPr/>
            <p:nvPr/>
          </p:nvGrpSpPr>
          <p:grpSpPr>
            <a:xfrm>
              <a:off x="6328814" y="550955"/>
              <a:ext cx="1100263" cy="1165860"/>
              <a:chOff x="4540250" y="672907"/>
              <a:chExt cx="2120106" cy="2246506"/>
            </a:xfrm>
          </p:grpSpPr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CD152374-F020-F7C2-F577-3108A6D6C780}"/>
                  </a:ext>
                </a:extLst>
              </p:cNvPr>
              <p:cNvSpPr/>
              <p:nvPr/>
            </p:nvSpPr>
            <p:spPr>
              <a:xfrm>
                <a:off x="5788819" y="2024063"/>
                <a:ext cx="657225" cy="754856"/>
              </a:xfrm>
              <a:custGeom>
                <a:avLst/>
                <a:gdLst>
                  <a:gd name="connsiteX0" fmla="*/ 657225 w 657225"/>
                  <a:gd name="connsiteY0" fmla="*/ 754856 h 754856"/>
                  <a:gd name="connsiteX1" fmla="*/ 502444 w 657225"/>
                  <a:gd name="connsiteY1" fmla="*/ 0 h 754856"/>
                  <a:gd name="connsiteX2" fmla="*/ 421481 w 657225"/>
                  <a:gd name="connsiteY2" fmla="*/ 335756 h 754856"/>
                  <a:gd name="connsiteX3" fmla="*/ 104775 w 657225"/>
                  <a:gd name="connsiteY3" fmla="*/ 26193 h 754856"/>
                  <a:gd name="connsiteX4" fmla="*/ 321469 w 657225"/>
                  <a:gd name="connsiteY4" fmla="*/ 450056 h 754856"/>
                  <a:gd name="connsiteX5" fmla="*/ 0 w 657225"/>
                  <a:gd name="connsiteY5" fmla="*/ 435768 h 754856"/>
                  <a:gd name="connsiteX6" fmla="*/ 657225 w 657225"/>
                  <a:gd name="connsiteY6" fmla="*/ 754856 h 75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754856">
                    <a:moveTo>
                      <a:pt x="657225" y="754856"/>
                    </a:moveTo>
                    <a:lnTo>
                      <a:pt x="502444" y="0"/>
                    </a:lnTo>
                    <a:lnTo>
                      <a:pt x="421481" y="335756"/>
                    </a:lnTo>
                    <a:lnTo>
                      <a:pt x="104775" y="26193"/>
                    </a:lnTo>
                    <a:lnTo>
                      <a:pt x="321469" y="450056"/>
                    </a:lnTo>
                    <a:lnTo>
                      <a:pt x="0" y="435768"/>
                    </a:lnTo>
                    <a:lnTo>
                      <a:pt x="657225" y="754856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B6264439-3EAA-27B9-BE05-1A70DD747B60}"/>
                  </a:ext>
                </a:extLst>
              </p:cNvPr>
              <p:cNvSpPr/>
              <p:nvPr/>
            </p:nvSpPr>
            <p:spPr>
              <a:xfrm>
                <a:off x="5112543" y="1171575"/>
                <a:ext cx="1547813" cy="1747838"/>
              </a:xfrm>
              <a:custGeom>
                <a:avLst/>
                <a:gdLst>
                  <a:gd name="connsiteX0" fmla="*/ 1000125 w 1471612"/>
                  <a:gd name="connsiteY0" fmla="*/ 1671638 h 1671638"/>
                  <a:gd name="connsiteX1" fmla="*/ 609600 w 1471612"/>
                  <a:gd name="connsiteY1" fmla="*/ 1593056 h 1671638"/>
                  <a:gd name="connsiteX2" fmla="*/ 297656 w 1471612"/>
                  <a:gd name="connsiteY2" fmla="*/ 1333500 h 1671638"/>
                  <a:gd name="connsiteX3" fmla="*/ 185737 w 1471612"/>
                  <a:gd name="connsiteY3" fmla="*/ 883444 h 1671638"/>
                  <a:gd name="connsiteX4" fmla="*/ 0 w 1471612"/>
                  <a:gd name="connsiteY4" fmla="*/ 754856 h 1671638"/>
                  <a:gd name="connsiteX5" fmla="*/ 200025 w 1471612"/>
                  <a:gd name="connsiteY5" fmla="*/ 807244 h 1671638"/>
                  <a:gd name="connsiteX6" fmla="*/ 469106 w 1471612"/>
                  <a:gd name="connsiteY6" fmla="*/ 1004888 h 1671638"/>
                  <a:gd name="connsiteX7" fmla="*/ 523875 w 1471612"/>
                  <a:gd name="connsiteY7" fmla="*/ 957263 h 1671638"/>
                  <a:gd name="connsiteX8" fmla="*/ 471487 w 1471612"/>
                  <a:gd name="connsiteY8" fmla="*/ 692944 h 1671638"/>
                  <a:gd name="connsiteX9" fmla="*/ 285750 w 1471612"/>
                  <a:gd name="connsiteY9" fmla="*/ 564356 h 1671638"/>
                  <a:gd name="connsiteX10" fmla="*/ 197644 w 1471612"/>
                  <a:gd name="connsiteY10" fmla="*/ 340519 h 1671638"/>
                  <a:gd name="connsiteX11" fmla="*/ 273844 w 1471612"/>
                  <a:gd name="connsiteY11" fmla="*/ 0 h 1671638"/>
                  <a:gd name="connsiteX12" fmla="*/ 409575 w 1471612"/>
                  <a:gd name="connsiteY12" fmla="*/ 283369 h 1671638"/>
                  <a:gd name="connsiteX13" fmla="*/ 647700 w 1471612"/>
                  <a:gd name="connsiteY13" fmla="*/ 435769 h 1671638"/>
                  <a:gd name="connsiteX14" fmla="*/ 847725 w 1471612"/>
                  <a:gd name="connsiteY14" fmla="*/ 578644 h 1671638"/>
                  <a:gd name="connsiteX15" fmla="*/ 919162 w 1471612"/>
                  <a:gd name="connsiteY15" fmla="*/ 452438 h 1671638"/>
                  <a:gd name="connsiteX16" fmla="*/ 812006 w 1471612"/>
                  <a:gd name="connsiteY16" fmla="*/ 292894 h 1671638"/>
                  <a:gd name="connsiteX17" fmla="*/ 850106 w 1471612"/>
                  <a:gd name="connsiteY17" fmla="*/ 4763 h 1671638"/>
                  <a:gd name="connsiteX18" fmla="*/ 954881 w 1471612"/>
                  <a:gd name="connsiteY18" fmla="*/ 235744 h 1671638"/>
                  <a:gd name="connsiteX19" fmla="*/ 1119187 w 1471612"/>
                  <a:gd name="connsiteY19" fmla="*/ 357188 h 1671638"/>
                  <a:gd name="connsiteX20" fmla="*/ 1316831 w 1471612"/>
                  <a:gd name="connsiteY20" fmla="*/ 481013 h 1671638"/>
                  <a:gd name="connsiteX21" fmla="*/ 1404937 w 1471612"/>
                  <a:gd name="connsiteY21" fmla="*/ 671513 h 1671638"/>
                  <a:gd name="connsiteX22" fmla="*/ 1471612 w 1471612"/>
                  <a:gd name="connsiteY22" fmla="*/ 1085850 h 1671638"/>
                  <a:gd name="connsiteX23" fmla="*/ 1445419 w 1471612"/>
                  <a:gd name="connsiteY23" fmla="*/ 1440656 h 1671638"/>
                  <a:gd name="connsiteX0" fmla="*/ 1000125 w 1471612"/>
                  <a:gd name="connsiteY0" fmla="*/ 1671937 h 1671937"/>
                  <a:gd name="connsiteX1" fmla="*/ 609600 w 1471612"/>
                  <a:gd name="connsiteY1" fmla="*/ 1593355 h 1671937"/>
                  <a:gd name="connsiteX2" fmla="*/ 297656 w 1471612"/>
                  <a:gd name="connsiteY2" fmla="*/ 1333799 h 1671937"/>
                  <a:gd name="connsiteX3" fmla="*/ 185737 w 1471612"/>
                  <a:gd name="connsiteY3" fmla="*/ 883743 h 1671937"/>
                  <a:gd name="connsiteX4" fmla="*/ 0 w 1471612"/>
                  <a:gd name="connsiteY4" fmla="*/ 755155 h 1671937"/>
                  <a:gd name="connsiteX5" fmla="*/ 200025 w 1471612"/>
                  <a:gd name="connsiteY5" fmla="*/ 807543 h 1671937"/>
                  <a:gd name="connsiteX6" fmla="*/ 469106 w 1471612"/>
                  <a:gd name="connsiteY6" fmla="*/ 1005187 h 1671937"/>
                  <a:gd name="connsiteX7" fmla="*/ 523875 w 1471612"/>
                  <a:gd name="connsiteY7" fmla="*/ 957562 h 1671937"/>
                  <a:gd name="connsiteX8" fmla="*/ 471487 w 1471612"/>
                  <a:gd name="connsiteY8" fmla="*/ 693243 h 1671937"/>
                  <a:gd name="connsiteX9" fmla="*/ 285750 w 1471612"/>
                  <a:gd name="connsiteY9" fmla="*/ 564655 h 1671937"/>
                  <a:gd name="connsiteX10" fmla="*/ 197644 w 1471612"/>
                  <a:gd name="connsiteY10" fmla="*/ 340818 h 1671937"/>
                  <a:gd name="connsiteX11" fmla="*/ 273844 w 1471612"/>
                  <a:gd name="connsiteY11" fmla="*/ 299 h 1671937"/>
                  <a:gd name="connsiteX12" fmla="*/ 409575 w 1471612"/>
                  <a:gd name="connsiteY12" fmla="*/ 283668 h 1671937"/>
                  <a:gd name="connsiteX13" fmla="*/ 647700 w 1471612"/>
                  <a:gd name="connsiteY13" fmla="*/ 436068 h 1671937"/>
                  <a:gd name="connsiteX14" fmla="*/ 847725 w 1471612"/>
                  <a:gd name="connsiteY14" fmla="*/ 578943 h 1671937"/>
                  <a:gd name="connsiteX15" fmla="*/ 919162 w 1471612"/>
                  <a:gd name="connsiteY15" fmla="*/ 452737 h 1671937"/>
                  <a:gd name="connsiteX16" fmla="*/ 812006 w 1471612"/>
                  <a:gd name="connsiteY16" fmla="*/ 293193 h 1671937"/>
                  <a:gd name="connsiteX17" fmla="*/ 850106 w 1471612"/>
                  <a:gd name="connsiteY17" fmla="*/ 5062 h 1671937"/>
                  <a:gd name="connsiteX18" fmla="*/ 954881 w 1471612"/>
                  <a:gd name="connsiteY18" fmla="*/ 236043 h 1671937"/>
                  <a:gd name="connsiteX19" fmla="*/ 1119187 w 1471612"/>
                  <a:gd name="connsiteY19" fmla="*/ 357487 h 1671937"/>
                  <a:gd name="connsiteX20" fmla="*/ 1316831 w 1471612"/>
                  <a:gd name="connsiteY20" fmla="*/ 481312 h 1671937"/>
                  <a:gd name="connsiteX21" fmla="*/ 1404937 w 1471612"/>
                  <a:gd name="connsiteY21" fmla="*/ 671812 h 1671937"/>
                  <a:gd name="connsiteX22" fmla="*/ 1471612 w 1471612"/>
                  <a:gd name="connsiteY22" fmla="*/ 1086149 h 1671937"/>
                  <a:gd name="connsiteX23" fmla="*/ 1445419 w 1471612"/>
                  <a:gd name="connsiteY23" fmla="*/ 1440955 h 1671937"/>
                  <a:gd name="connsiteX0" fmla="*/ 1000125 w 1471612"/>
                  <a:gd name="connsiteY0" fmla="*/ 1671937 h 1671937"/>
                  <a:gd name="connsiteX1" fmla="*/ 609600 w 1471612"/>
                  <a:gd name="connsiteY1" fmla="*/ 1593355 h 1671937"/>
                  <a:gd name="connsiteX2" fmla="*/ 297656 w 1471612"/>
                  <a:gd name="connsiteY2" fmla="*/ 1333799 h 1671937"/>
                  <a:gd name="connsiteX3" fmla="*/ 185737 w 1471612"/>
                  <a:gd name="connsiteY3" fmla="*/ 883743 h 1671937"/>
                  <a:gd name="connsiteX4" fmla="*/ 0 w 1471612"/>
                  <a:gd name="connsiteY4" fmla="*/ 755155 h 1671937"/>
                  <a:gd name="connsiteX5" fmla="*/ 200025 w 1471612"/>
                  <a:gd name="connsiteY5" fmla="*/ 807543 h 1671937"/>
                  <a:gd name="connsiteX6" fmla="*/ 469106 w 1471612"/>
                  <a:gd name="connsiteY6" fmla="*/ 1005187 h 1671937"/>
                  <a:gd name="connsiteX7" fmla="*/ 523875 w 1471612"/>
                  <a:gd name="connsiteY7" fmla="*/ 957562 h 1671937"/>
                  <a:gd name="connsiteX8" fmla="*/ 471487 w 1471612"/>
                  <a:gd name="connsiteY8" fmla="*/ 693243 h 1671937"/>
                  <a:gd name="connsiteX9" fmla="*/ 285750 w 1471612"/>
                  <a:gd name="connsiteY9" fmla="*/ 564655 h 1671937"/>
                  <a:gd name="connsiteX10" fmla="*/ 197644 w 1471612"/>
                  <a:gd name="connsiteY10" fmla="*/ 340818 h 1671937"/>
                  <a:gd name="connsiteX11" fmla="*/ 273844 w 1471612"/>
                  <a:gd name="connsiteY11" fmla="*/ 299 h 1671937"/>
                  <a:gd name="connsiteX12" fmla="*/ 409575 w 1471612"/>
                  <a:gd name="connsiteY12" fmla="*/ 283668 h 1671937"/>
                  <a:gd name="connsiteX13" fmla="*/ 647700 w 1471612"/>
                  <a:gd name="connsiteY13" fmla="*/ 436068 h 1671937"/>
                  <a:gd name="connsiteX14" fmla="*/ 847725 w 1471612"/>
                  <a:gd name="connsiteY14" fmla="*/ 578943 h 1671937"/>
                  <a:gd name="connsiteX15" fmla="*/ 919162 w 1471612"/>
                  <a:gd name="connsiteY15" fmla="*/ 452737 h 1671937"/>
                  <a:gd name="connsiteX16" fmla="*/ 812006 w 1471612"/>
                  <a:gd name="connsiteY16" fmla="*/ 293193 h 1671937"/>
                  <a:gd name="connsiteX17" fmla="*/ 850106 w 1471612"/>
                  <a:gd name="connsiteY17" fmla="*/ 5062 h 1671937"/>
                  <a:gd name="connsiteX18" fmla="*/ 954881 w 1471612"/>
                  <a:gd name="connsiteY18" fmla="*/ 236043 h 1671937"/>
                  <a:gd name="connsiteX19" fmla="*/ 1119187 w 1471612"/>
                  <a:gd name="connsiteY19" fmla="*/ 357487 h 1671937"/>
                  <a:gd name="connsiteX20" fmla="*/ 1316831 w 1471612"/>
                  <a:gd name="connsiteY20" fmla="*/ 481312 h 1671937"/>
                  <a:gd name="connsiteX21" fmla="*/ 1404937 w 1471612"/>
                  <a:gd name="connsiteY21" fmla="*/ 671812 h 1671937"/>
                  <a:gd name="connsiteX22" fmla="*/ 1471612 w 1471612"/>
                  <a:gd name="connsiteY22" fmla="*/ 1086149 h 1671937"/>
                  <a:gd name="connsiteX23" fmla="*/ 1445419 w 1471612"/>
                  <a:gd name="connsiteY23" fmla="*/ 1440955 h 1671937"/>
                  <a:gd name="connsiteX0" fmla="*/ 1000125 w 1471612"/>
                  <a:gd name="connsiteY0" fmla="*/ 1671716 h 1671716"/>
                  <a:gd name="connsiteX1" fmla="*/ 609600 w 1471612"/>
                  <a:gd name="connsiteY1" fmla="*/ 1593134 h 1671716"/>
                  <a:gd name="connsiteX2" fmla="*/ 297656 w 1471612"/>
                  <a:gd name="connsiteY2" fmla="*/ 1333578 h 1671716"/>
                  <a:gd name="connsiteX3" fmla="*/ 185737 w 1471612"/>
                  <a:gd name="connsiteY3" fmla="*/ 883522 h 1671716"/>
                  <a:gd name="connsiteX4" fmla="*/ 0 w 1471612"/>
                  <a:gd name="connsiteY4" fmla="*/ 754934 h 1671716"/>
                  <a:gd name="connsiteX5" fmla="*/ 200025 w 1471612"/>
                  <a:gd name="connsiteY5" fmla="*/ 807322 h 1671716"/>
                  <a:gd name="connsiteX6" fmla="*/ 469106 w 1471612"/>
                  <a:gd name="connsiteY6" fmla="*/ 1004966 h 1671716"/>
                  <a:gd name="connsiteX7" fmla="*/ 523875 w 1471612"/>
                  <a:gd name="connsiteY7" fmla="*/ 957341 h 1671716"/>
                  <a:gd name="connsiteX8" fmla="*/ 471487 w 1471612"/>
                  <a:gd name="connsiteY8" fmla="*/ 693022 h 1671716"/>
                  <a:gd name="connsiteX9" fmla="*/ 285750 w 1471612"/>
                  <a:gd name="connsiteY9" fmla="*/ 564434 h 1671716"/>
                  <a:gd name="connsiteX10" fmla="*/ 197644 w 1471612"/>
                  <a:gd name="connsiteY10" fmla="*/ 340597 h 1671716"/>
                  <a:gd name="connsiteX11" fmla="*/ 273844 w 1471612"/>
                  <a:gd name="connsiteY11" fmla="*/ 78 h 1671716"/>
                  <a:gd name="connsiteX12" fmla="*/ 409575 w 1471612"/>
                  <a:gd name="connsiteY12" fmla="*/ 283447 h 1671716"/>
                  <a:gd name="connsiteX13" fmla="*/ 647700 w 1471612"/>
                  <a:gd name="connsiteY13" fmla="*/ 435847 h 1671716"/>
                  <a:gd name="connsiteX14" fmla="*/ 847725 w 1471612"/>
                  <a:gd name="connsiteY14" fmla="*/ 578722 h 1671716"/>
                  <a:gd name="connsiteX15" fmla="*/ 919162 w 1471612"/>
                  <a:gd name="connsiteY15" fmla="*/ 452516 h 1671716"/>
                  <a:gd name="connsiteX16" fmla="*/ 812006 w 1471612"/>
                  <a:gd name="connsiteY16" fmla="*/ 292972 h 1671716"/>
                  <a:gd name="connsiteX17" fmla="*/ 850106 w 1471612"/>
                  <a:gd name="connsiteY17" fmla="*/ 4841 h 1671716"/>
                  <a:gd name="connsiteX18" fmla="*/ 954881 w 1471612"/>
                  <a:gd name="connsiteY18" fmla="*/ 235822 h 1671716"/>
                  <a:gd name="connsiteX19" fmla="*/ 1119187 w 1471612"/>
                  <a:gd name="connsiteY19" fmla="*/ 357266 h 1671716"/>
                  <a:gd name="connsiteX20" fmla="*/ 1316831 w 1471612"/>
                  <a:gd name="connsiteY20" fmla="*/ 481091 h 1671716"/>
                  <a:gd name="connsiteX21" fmla="*/ 1404937 w 1471612"/>
                  <a:gd name="connsiteY21" fmla="*/ 671591 h 1671716"/>
                  <a:gd name="connsiteX22" fmla="*/ 1471612 w 1471612"/>
                  <a:gd name="connsiteY22" fmla="*/ 1085928 h 1671716"/>
                  <a:gd name="connsiteX23" fmla="*/ 1445419 w 1471612"/>
                  <a:gd name="connsiteY23" fmla="*/ 1440734 h 1671716"/>
                  <a:gd name="connsiteX0" fmla="*/ 1000125 w 1471612"/>
                  <a:gd name="connsiteY0" fmla="*/ 1671716 h 1671716"/>
                  <a:gd name="connsiteX1" fmla="*/ 609600 w 1471612"/>
                  <a:gd name="connsiteY1" fmla="*/ 1593134 h 1671716"/>
                  <a:gd name="connsiteX2" fmla="*/ 297656 w 1471612"/>
                  <a:gd name="connsiteY2" fmla="*/ 1333578 h 1671716"/>
                  <a:gd name="connsiteX3" fmla="*/ 185737 w 1471612"/>
                  <a:gd name="connsiteY3" fmla="*/ 883522 h 1671716"/>
                  <a:gd name="connsiteX4" fmla="*/ 0 w 1471612"/>
                  <a:gd name="connsiteY4" fmla="*/ 754934 h 1671716"/>
                  <a:gd name="connsiteX5" fmla="*/ 200025 w 1471612"/>
                  <a:gd name="connsiteY5" fmla="*/ 807322 h 1671716"/>
                  <a:gd name="connsiteX6" fmla="*/ 469106 w 1471612"/>
                  <a:gd name="connsiteY6" fmla="*/ 1004966 h 1671716"/>
                  <a:gd name="connsiteX7" fmla="*/ 523875 w 1471612"/>
                  <a:gd name="connsiteY7" fmla="*/ 957341 h 1671716"/>
                  <a:gd name="connsiteX8" fmla="*/ 471487 w 1471612"/>
                  <a:gd name="connsiteY8" fmla="*/ 693022 h 1671716"/>
                  <a:gd name="connsiteX9" fmla="*/ 285750 w 1471612"/>
                  <a:gd name="connsiteY9" fmla="*/ 564434 h 1671716"/>
                  <a:gd name="connsiteX10" fmla="*/ 197644 w 1471612"/>
                  <a:gd name="connsiteY10" fmla="*/ 340597 h 1671716"/>
                  <a:gd name="connsiteX11" fmla="*/ 273844 w 1471612"/>
                  <a:gd name="connsiteY11" fmla="*/ 78 h 1671716"/>
                  <a:gd name="connsiteX12" fmla="*/ 409575 w 1471612"/>
                  <a:gd name="connsiteY12" fmla="*/ 283447 h 1671716"/>
                  <a:gd name="connsiteX13" fmla="*/ 647700 w 1471612"/>
                  <a:gd name="connsiteY13" fmla="*/ 435847 h 1671716"/>
                  <a:gd name="connsiteX14" fmla="*/ 847725 w 1471612"/>
                  <a:gd name="connsiteY14" fmla="*/ 578722 h 1671716"/>
                  <a:gd name="connsiteX15" fmla="*/ 919162 w 1471612"/>
                  <a:gd name="connsiteY15" fmla="*/ 452516 h 1671716"/>
                  <a:gd name="connsiteX16" fmla="*/ 812006 w 1471612"/>
                  <a:gd name="connsiteY16" fmla="*/ 292972 h 1671716"/>
                  <a:gd name="connsiteX17" fmla="*/ 850106 w 1471612"/>
                  <a:gd name="connsiteY17" fmla="*/ 4841 h 1671716"/>
                  <a:gd name="connsiteX18" fmla="*/ 954881 w 1471612"/>
                  <a:gd name="connsiteY18" fmla="*/ 235822 h 1671716"/>
                  <a:gd name="connsiteX19" fmla="*/ 1119187 w 1471612"/>
                  <a:gd name="connsiteY19" fmla="*/ 357266 h 1671716"/>
                  <a:gd name="connsiteX20" fmla="*/ 1316831 w 1471612"/>
                  <a:gd name="connsiteY20" fmla="*/ 481091 h 1671716"/>
                  <a:gd name="connsiteX21" fmla="*/ 1404937 w 1471612"/>
                  <a:gd name="connsiteY21" fmla="*/ 671591 h 1671716"/>
                  <a:gd name="connsiteX22" fmla="*/ 1471612 w 1471612"/>
                  <a:gd name="connsiteY22" fmla="*/ 1085928 h 1671716"/>
                  <a:gd name="connsiteX23" fmla="*/ 1445419 w 1471612"/>
                  <a:gd name="connsiteY23" fmla="*/ 1440734 h 1671716"/>
                  <a:gd name="connsiteX0" fmla="*/ 1000125 w 1471612"/>
                  <a:gd name="connsiteY0" fmla="*/ 1671638 h 1671638"/>
                  <a:gd name="connsiteX1" fmla="*/ 609600 w 1471612"/>
                  <a:gd name="connsiteY1" fmla="*/ 1593056 h 1671638"/>
                  <a:gd name="connsiteX2" fmla="*/ 297656 w 1471612"/>
                  <a:gd name="connsiteY2" fmla="*/ 1333500 h 1671638"/>
                  <a:gd name="connsiteX3" fmla="*/ 185737 w 1471612"/>
                  <a:gd name="connsiteY3" fmla="*/ 883444 h 1671638"/>
                  <a:gd name="connsiteX4" fmla="*/ 0 w 1471612"/>
                  <a:gd name="connsiteY4" fmla="*/ 754856 h 1671638"/>
                  <a:gd name="connsiteX5" fmla="*/ 200025 w 1471612"/>
                  <a:gd name="connsiteY5" fmla="*/ 807244 h 1671638"/>
                  <a:gd name="connsiteX6" fmla="*/ 469106 w 1471612"/>
                  <a:gd name="connsiteY6" fmla="*/ 1004888 h 1671638"/>
                  <a:gd name="connsiteX7" fmla="*/ 523875 w 1471612"/>
                  <a:gd name="connsiteY7" fmla="*/ 957263 h 1671638"/>
                  <a:gd name="connsiteX8" fmla="*/ 471487 w 1471612"/>
                  <a:gd name="connsiteY8" fmla="*/ 692944 h 1671638"/>
                  <a:gd name="connsiteX9" fmla="*/ 285750 w 1471612"/>
                  <a:gd name="connsiteY9" fmla="*/ 564356 h 1671638"/>
                  <a:gd name="connsiteX10" fmla="*/ 197644 w 1471612"/>
                  <a:gd name="connsiteY10" fmla="*/ 340519 h 1671638"/>
                  <a:gd name="connsiteX11" fmla="*/ 273844 w 1471612"/>
                  <a:gd name="connsiteY11" fmla="*/ 0 h 1671638"/>
                  <a:gd name="connsiteX12" fmla="*/ 409575 w 1471612"/>
                  <a:gd name="connsiteY12" fmla="*/ 283369 h 1671638"/>
                  <a:gd name="connsiteX13" fmla="*/ 647700 w 1471612"/>
                  <a:gd name="connsiteY13" fmla="*/ 435769 h 1671638"/>
                  <a:gd name="connsiteX14" fmla="*/ 847725 w 1471612"/>
                  <a:gd name="connsiteY14" fmla="*/ 578644 h 1671638"/>
                  <a:gd name="connsiteX15" fmla="*/ 919162 w 1471612"/>
                  <a:gd name="connsiteY15" fmla="*/ 452438 h 1671638"/>
                  <a:gd name="connsiteX16" fmla="*/ 812006 w 1471612"/>
                  <a:gd name="connsiteY16" fmla="*/ 292894 h 1671638"/>
                  <a:gd name="connsiteX17" fmla="*/ 850106 w 1471612"/>
                  <a:gd name="connsiteY17" fmla="*/ 4763 h 1671638"/>
                  <a:gd name="connsiteX18" fmla="*/ 954881 w 1471612"/>
                  <a:gd name="connsiteY18" fmla="*/ 235744 h 1671638"/>
                  <a:gd name="connsiteX19" fmla="*/ 1119187 w 1471612"/>
                  <a:gd name="connsiteY19" fmla="*/ 357188 h 1671638"/>
                  <a:gd name="connsiteX20" fmla="*/ 1316831 w 1471612"/>
                  <a:gd name="connsiteY20" fmla="*/ 481013 h 1671638"/>
                  <a:gd name="connsiteX21" fmla="*/ 1404937 w 1471612"/>
                  <a:gd name="connsiteY21" fmla="*/ 671513 h 1671638"/>
                  <a:gd name="connsiteX22" fmla="*/ 1471612 w 1471612"/>
                  <a:gd name="connsiteY22" fmla="*/ 1085850 h 1671638"/>
                  <a:gd name="connsiteX23" fmla="*/ 1445419 w 1471612"/>
                  <a:gd name="connsiteY23" fmla="*/ 1440656 h 16716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25 w 1471612"/>
                  <a:gd name="connsiteY0" fmla="*/ 1747838 h 1747838"/>
                  <a:gd name="connsiteX1" fmla="*/ 609600 w 1471612"/>
                  <a:gd name="connsiteY1" fmla="*/ 1669256 h 1747838"/>
                  <a:gd name="connsiteX2" fmla="*/ 297656 w 1471612"/>
                  <a:gd name="connsiteY2" fmla="*/ 1409700 h 1747838"/>
                  <a:gd name="connsiteX3" fmla="*/ 185737 w 1471612"/>
                  <a:gd name="connsiteY3" fmla="*/ 959644 h 1747838"/>
                  <a:gd name="connsiteX4" fmla="*/ 0 w 1471612"/>
                  <a:gd name="connsiteY4" fmla="*/ 831056 h 1747838"/>
                  <a:gd name="connsiteX5" fmla="*/ 200025 w 1471612"/>
                  <a:gd name="connsiteY5" fmla="*/ 883444 h 1747838"/>
                  <a:gd name="connsiteX6" fmla="*/ 469106 w 1471612"/>
                  <a:gd name="connsiteY6" fmla="*/ 1081088 h 1747838"/>
                  <a:gd name="connsiteX7" fmla="*/ 523875 w 1471612"/>
                  <a:gd name="connsiteY7" fmla="*/ 1033463 h 1747838"/>
                  <a:gd name="connsiteX8" fmla="*/ 471487 w 1471612"/>
                  <a:gd name="connsiteY8" fmla="*/ 769144 h 1747838"/>
                  <a:gd name="connsiteX9" fmla="*/ 285750 w 1471612"/>
                  <a:gd name="connsiteY9" fmla="*/ 640556 h 1747838"/>
                  <a:gd name="connsiteX10" fmla="*/ 197644 w 1471612"/>
                  <a:gd name="connsiteY10" fmla="*/ 416719 h 1747838"/>
                  <a:gd name="connsiteX11" fmla="*/ 292894 w 1471612"/>
                  <a:gd name="connsiteY11" fmla="*/ 0 h 1747838"/>
                  <a:gd name="connsiteX12" fmla="*/ 409575 w 1471612"/>
                  <a:gd name="connsiteY12" fmla="*/ 359569 h 1747838"/>
                  <a:gd name="connsiteX13" fmla="*/ 647700 w 1471612"/>
                  <a:gd name="connsiteY13" fmla="*/ 511969 h 1747838"/>
                  <a:gd name="connsiteX14" fmla="*/ 847725 w 1471612"/>
                  <a:gd name="connsiteY14" fmla="*/ 654844 h 1747838"/>
                  <a:gd name="connsiteX15" fmla="*/ 919162 w 1471612"/>
                  <a:gd name="connsiteY15" fmla="*/ 528638 h 1747838"/>
                  <a:gd name="connsiteX16" fmla="*/ 812006 w 1471612"/>
                  <a:gd name="connsiteY16" fmla="*/ 369094 h 1747838"/>
                  <a:gd name="connsiteX17" fmla="*/ 850106 w 1471612"/>
                  <a:gd name="connsiteY17" fmla="*/ 80963 h 1747838"/>
                  <a:gd name="connsiteX18" fmla="*/ 954881 w 1471612"/>
                  <a:gd name="connsiteY18" fmla="*/ 311944 h 1747838"/>
                  <a:gd name="connsiteX19" fmla="*/ 1119187 w 1471612"/>
                  <a:gd name="connsiteY19" fmla="*/ 433388 h 1747838"/>
                  <a:gd name="connsiteX20" fmla="*/ 1316831 w 1471612"/>
                  <a:gd name="connsiteY20" fmla="*/ 557213 h 1747838"/>
                  <a:gd name="connsiteX21" fmla="*/ 1404937 w 1471612"/>
                  <a:gd name="connsiteY21" fmla="*/ 747713 h 1747838"/>
                  <a:gd name="connsiteX22" fmla="*/ 1471612 w 1471612"/>
                  <a:gd name="connsiteY22" fmla="*/ 1162050 h 1747838"/>
                  <a:gd name="connsiteX23" fmla="*/ 1445419 w 1471612"/>
                  <a:gd name="connsiteY23" fmla="*/ 1516856 h 1747838"/>
                  <a:gd name="connsiteX0" fmla="*/ 1000155 w 1471642"/>
                  <a:gd name="connsiteY0" fmla="*/ 1747838 h 1747838"/>
                  <a:gd name="connsiteX1" fmla="*/ 609630 w 1471642"/>
                  <a:gd name="connsiteY1" fmla="*/ 1669256 h 1747838"/>
                  <a:gd name="connsiteX2" fmla="*/ 297686 w 1471642"/>
                  <a:gd name="connsiteY2" fmla="*/ 1409700 h 1747838"/>
                  <a:gd name="connsiteX3" fmla="*/ 185767 w 1471642"/>
                  <a:gd name="connsiteY3" fmla="*/ 959644 h 1747838"/>
                  <a:gd name="connsiteX4" fmla="*/ 30 w 1471642"/>
                  <a:gd name="connsiteY4" fmla="*/ 831056 h 1747838"/>
                  <a:gd name="connsiteX5" fmla="*/ 200055 w 1471642"/>
                  <a:gd name="connsiteY5" fmla="*/ 883444 h 1747838"/>
                  <a:gd name="connsiteX6" fmla="*/ 469136 w 1471642"/>
                  <a:gd name="connsiteY6" fmla="*/ 1081088 h 1747838"/>
                  <a:gd name="connsiteX7" fmla="*/ 523905 w 1471642"/>
                  <a:gd name="connsiteY7" fmla="*/ 1033463 h 1747838"/>
                  <a:gd name="connsiteX8" fmla="*/ 471517 w 1471642"/>
                  <a:gd name="connsiteY8" fmla="*/ 769144 h 1747838"/>
                  <a:gd name="connsiteX9" fmla="*/ 285780 w 1471642"/>
                  <a:gd name="connsiteY9" fmla="*/ 640556 h 1747838"/>
                  <a:gd name="connsiteX10" fmla="*/ 197674 w 1471642"/>
                  <a:gd name="connsiteY10" fmla="*/ 416719 h 1747838"/>
                  <a:gd name="connsiteX11" fmla="*/ 292924 w 1471642"/>
                  <a:gd name="connsiteY11" fmla="*/ 0 h 1747838"/>
                  <a:gd name="connsiteX12" fmla="*/ 409605 w 1471642"/>
                  <a:gd name="connsiteY12" fmla="*/ 359569 h 1747838"/>
                  <a:gd name="connsiteX13" fmla="*/ 647730 w 1471642"/>
                  <a:gd name="connsiteY13" fmla="*/ 511969 h 1747838"/>
                  <a:gd name="connsiteX14" fmla="*/ 847755 w 1471642"/>
                  <a:gd name="connsiteY14" fmla="*/ 654844 h 1747838"/>
                  <a:gd name="connsiteX15" fmla="*/ 919192 w 1471642"/>
                  <a:gd name="connsiteY15" fmla="*/ 528638 h 1747838"/>
                  <a:gd name="connsiteX16" fmla="*/ 812036 w 1471642"/>
                  <a:gd name="connsiteY16" fmla="*/ 369094 h 1747838"/>
                  <a:gd name="connsiteX17" fmla="*/ 850136 w 1471642"/>
                  <a:gd name="connsiteY17" fmla="*/ 80963 h 1747838"/>
                  <a:gd name="connsiteX18" fmla="*/ 954911 w 1471642"/>
                  <a:gd name="connsiteY18" fmla="*/ 311944 h 1747838"/>
                  <a:gd name="connsiteX19" fmla="*/ 1119217 w 1471642"/>
                  <a:gd name="connsiteY19" fmla="*/ 433388 h 1747838"/>
                  <a:gd name="connsiteX20" fmla="*/ 1316861 w 1471642"/>
                  <a:gd name="connsiteY20" fmla="*/ 557213 h 1747838"/>
                  <a:gd name="connsiteX21" fmla="*/ 1404967 w 1471642"/>
                  <a:gd name="connsiteY21" fmla="*/ 747713 h 1747838"/>
                  <a:gd name="connsiteX22" fmla="*/ 1471642 w 1471642"/>
                  <a:gd name="connsiteY22" fmla="*/ 1162050 h 1747838"/>
                  <a:gd name="connsiteX23" fmla="*/ 1445449 w 1471642"/>
                  <a:gd name="connsiteY23" fmla="*/ 1516856 h 1747838"/>
                  <a:gd name="connsiteX0" fmla="*/ 1000163 w 1471650"/>
                  <a:gd name="connsiteY0" fmla="*/ 1747838 h 1747838"/>
                  <a:gd name="connsiteX1" fmla="*/ 609638 w 1471650"/>
                  <a:gd name="connsiteY1" fmla="*/ 1669256 h 1747838"/>
                  <a:gd name="connsiteX2" fmla="*/ 297694 w 1471650"/>
                  <a:gd name="connsiteY2" fmla="*/ 1409700 h 1747838"/>
                  <a:gd name="connsiteX3" fmla="*/ 157200 w 1471650"/>
                  <a:gd name="connsiteY3" fmla="*/ 981075 h 1747838"/>
                  <a:gd name="connsiteX4" fmla="*/ 38 w 1471650"/>
                  <a:gd name="connsiteY4" fmla="*/ 831056 h 1747838"/>
                  <a:gd name="connsiteX5" fmla="*/ 200063 w 1471650"/>
                  <a:gd name="connsiteY5" fmla="*/ 883444 h 1747838"/>
                  <a:gd name="connsiteX6" fmla="*/ 469144 w 1471650"/>
                  <a:gd name="connsiteY6" fmla="*/ 1081088 h 1747838"/>
                  <a:gd name="connsiteX7" fmla="*/ 523913 w 1471650"/>
                  <a:gd name="connsiteY7" fmla="*/ 1033463 h 1747838"/>
                  <a:gd name="connsiteX8" fmla="*/ 471525 w 1471650"/>
                  <a:gd name="connsiteY8" fmla="*/ 769144 h 1747838"/>
                  <a:gd name="connsiteX9" fmla="*/ 285788 w 1471650"/>
                  <a:gd name="connsiteY9" fmla="*/ 640556 h 1747838"/>
                  <a:gd name="connsiteX10" fmla="*/ 197682 w 1471650"/>
                  <a:gd name="connsiteY10" fmla="*/ 416719 h 1747838"/>
                  <a:gd name="connsiteX11" fmla="*/ 292932 w 1471650"/>
                  <a:gd name="connsiteY11" fmla="*/ 0 h 1747838"/>
                  <a:gd name="connsiteX12" fmla="*/ 409613 w 1471650"/>
                  <a:gd name="connsiteY12" fmla="*/ 359569 h 1747838"/>
                  <a:gd name="connsiteX13" fmla="*/ 647738 w 1471650"/>
                  <a:gd name="connsiteY13" fmla="*/ 511969 h 1747838"/>
                  <a:gd name="connsiteX14" fmla="*/ 847763 w 1471650"/>
                  <a:gd name="connsiteY14" fmla="*/ 654844 h 1747838"/>
                  <a:gd name="connsiteX15" fmla="*/ 919200 w 1471650"/>
                  <a:gd name="connsiteY15" fmla="*/ 528638 h 1747838"/>
                  <a:gd name="connsiteX16" fmla="*/ 812044 w 1471650"/>
                  <a:gd name="connsiteY16" fmla="*/ 369094 h 1747838"/>
                  <a:gd name="connsiteX17" fmla="*/ 850144 w 1471650"/>
                  <a:gd name="connsiteY17" fmla="*/ 80963 h 1747838"/>
                  <a:gd name="connsiteX18" fmla="*/ 954919 w 1471650"/>
                  <a:gd name="connsiteY18" fmla="*/ 311944 h 1747838"/>
                  <a:gd name="connsiteX19" fmla="*/ 1119225 w 1471650"/>
                  <a:gd name="connsiteY19" fmla="*/ 433388 h 1747838"/>
                  <a:gd name="connsiteX20" fmla="*/ 1316869 w 1471650"/>
                  <a:gd name="connsiteY20" fmla="*/ 557213 h 1747838"/>
                  <a:gd name="connsiteX21" fmla="*/ 1404975 w 1471650"/>
                  <a:gd name="connsiteY21" fmla="*/ 747713 h 1747838"/>
                  <a:gd name="connsiteX22" fmla="*/ 1471650 w 1471650"/>
                  <a:gd name="connsiteY22" fmla="*/ 1162050 h 1747838"/>
                  <a:gd name="connsiteX23" fmla="*/ 1445457 w 1471650"/>
                  <a:gd name="connsiteY23" fmla="*/ 1516856 h 1747838"/>
                  <a:gd name="connsiteX0" fmla="*/ 1097778 w 1569265"/>
                  <a:gd name="connsiteY0" fmla="*/ 1747838 h 1747838"/>
                  <a:gd name="connsiteX1" fmla="*/ 707253 w 1569265"/>
                  <a:gd name="connsiteY1" fmla="*/ 1669256 h 1747838"/>
                  <a:gd name="connsiteX2" fmla="*/ 395309 w 1569265"/>
                  <a:gd name="connsiteY2" fmla="*/ 1409700 h 1747838"/>
                  <a:gd name="connsiteX3" fmla="*/ 254815 w 1569265"/>
                  <a:gd name="connsiteY3" fmla="*/ 981075 h 1747838"/>
                  <a:gd name="connsiteX4" fmla="*/ 22 w 1569265"/>
                  <a:gd name="connsiteY4" fmla="*/ 802481 h 1747838"/>
                  <a:gd name="connsiteX5" fmla="*/ 297678 w 1569265"/>
                  <a:gd name="connsiteY5" fmla="*/ 883444 h 1747838"/>
                  <a:gd name="connsiteX6" fmla="*/ 566759 w 1569265"/>
                  <a:gd name="connsiteY6" fmla="*/ 1081088 h 1747838"/>
                  <a:gd name="connsiteX7" fmla="*/ 621528 w 1569265"/>
                  <a:gd name="connsiteY7" fmla="*/ 1033463 h 1747838"/>
                  <a:gd name="connsiteX8" fmla="*/ 569140 w 1569265"/>
                  <a:gd name="connsiteY8" fmla="*/ 769144 h 1747838"/>
                  <a:gd name="connsiteX9" fmla="*/ 383403 w 1569265"/>
                  <a:gd name="connsiteY9" fmla="*/ 640556 h 1747838"/>
                  <a:gd name="connsiteX10" fmla="*/ 295297 w 1569265"/>
                  <a:gd name="connsiteY10" fmla="*/ 416719 h 1747838"/>
                  <a:gd name="connsiteX11" fmla="*/ 390547 w 1569265"/>
                  <a:gd name="connsiteY11" fmla="*/ 0 h 1747838"/>
                  <a:gd name="connsiteX12" fmla="*/ 507228 w 1569265"/>
                  <a:gd name="connsiteY12" fmla="*/ 359569 h 1747838"/>
                  <a:gd name="connsiteX13" fmla="*/ 745353 w 1569265"/>
                  <a:gd name="connsiteY13" fmla="*/ 511969 h 1747838"/>
                  <a:gd name="connsiteX14" fmla="*/ 945378 w 1569265"/>
                  <a:gd name="connsiteY14" fmla="*/ 654844 h 1747838"/>
                  <a:gd name="connsiteX15" fmla="*/ 1016815 w 1569265"/>
                  <a:gd name="connsiteY15" fmla="*/ 528638 h 1747838"/>
                  <a:gd name="connsiteX16" fmla="*/ 909659 w 1569265"/>
                  <a:gd name="connsiteY16" fmla="*/ 369094 h 1747838"/>
                  <a:gd name="connsiteX17" fmla="*/ 947759 w 1569265"/>
                  <a:gd name="connsiteY17" fmla="*/ 80963 h 1747838"/>
                  <a:gd name="connsiteX18" fmla="*/ 1052534 w 1569265"/>
                  <a:gd name="connsiteY18" fmla="*/ 311944 h 1747838"/>
                  <a:gd name="connsiteX19" fmla="*/ 1216840 w 1569265"/>
                  <a:gd name="connsiteY19" fmla="*/ 433388 h 1747838"/>
                  <a:gd name="connsiteX20" fmla="*/ 1414484 w 1569265"/>
                  <a:gd name="connsiteY20" fmla="*/ 557213 h 1747838"/>
                  <a:gd name="connsiteX21" fmla="*/ 1502590 w 1569265"/>
                  <a:gd name="connsiteY21" fmla="*/ 747713 h 1747838"/>
                  <a:gd name="connsiteX22" fmla="*/ 1569265 w 1569265"/>
                  <a:gd name="connsiteY22" fmla="*/ 1162050 h 1747838"/>
                  <a:gd name="connsiteX23" fmla="*/ 1543072 w 1569265"/>
                  <a:gd name="connsiteY23" fmla="*/ 1516856 h 1747838"/>
                  <a:gd name="connsiteX0" fmla="*/ 1100159 w 1571646"/>
                  <a:gd name="connsiteY0" fmla="*/ 1747838 h 1747838"/>
                  <a:gd name="connsiteX1" fmla="*/ 709634 w 1571646"/>
                  <a:gd name="connsiteY1" fmla="*/ 1669256 h 1747838"/>
                  <a:gd name="connsiteX2" fmla="*/ 397690 w 1571646"/>
                  <a:gd name="connsiteY2" fmla="*/ 1409700 h 1747838"/>
                  <a:gd name="connsiteX3" fmla="*/ 257196 w 1571646"/>
                  <a:gd name="connsiteY3" fmla="*/ 981075 h 1747838"/>
                  <a:gd name="connsiteX4" fmla="*/ 21 w 1571646"/>
                  <a:gd name="connsiteY4" fmla="*/ 809624 h 1747838"/>
                  <a:gd name="connsiteX5" fmla="*/ 300059 w 1571646"/>
                  <a:gd name="connsiteY5" fmla="*/ 883444 h 1747838"/>
                  <a:gd name="connsiteX6" fmla="*/ 569140 w 1571646"/>
                  <a:gd name="connsiteY6" fmla="*/ 1081088 h 1747838"/>
                  <a:gd name="connsiteX7" fmla="*/ 623909 w 1571646"/>
                  <a:gd name="connsiteY7" fmla="*/ 1033463 h 1747838"/>
                  <a:gd name="connsiteX8" fmla="*/ 571521 w 1571646"/>
                  <a:gd name="connsiteY8" fmla="*/ 769144 h 1747838"/>
                  <a:gd name="connsiteX9" fmla="*/ 385784 w 1571646"/>
                  <a:gd name="connsiteY9" fmla="*/ 640556 h 1747838"/>
                  <a:gd name="connsiteX10" fmla="*/ 297678 w 1571646"/>
                  <a:gd name="connsiteY10" fmla="*/ 416719 h 1747838"/>
                  <a:gd name="connsiteX11" fmla="*/ 392928 w 1571646"/>
                  <a:gd name="connsiteY11" fmla="*/ 0 h 1747838"/>
                  <a:gd name="connsiteX12" fmla="*/ 509609 w 1571646"/>
                  <a:gd name="connsiteY12" fmla="*/ 359569 h 1747838"/>
                  <a:gd name="connsiteX13" fmla="*/ 747734 w 1571646"/>
                  <a:gd name="connsiteY13" fmla="*/ 511969 h 1747838"/>
                  <a:gd name="connsiteX14" fmla="*/ 947759 w 1571646"/>
                  <a:gd name="connsiteY14" fmla="*/ 654844 h 1747838"/>
                  <a:gd name="connsiteX15" fmla="*/ 1019196 w 1571646"/>
                  <a:gd name="connsiteY15" fmla="*/ 528638 h 1747838"/>
                  <a:gd name="connsiteX16" fmla="*/ 912040 w 1571646"/>
                  <a:gd name="connsiteY16" fmla="*/ 369094 h 1747838"/>
                  <a:gd name="connsiteX17" fmla="*/ 950140 w 1571646"/>
                  <a:gd name="connsiteY17" fmla="*/ 80963 h 1747838"/>
                  <a:gd name="connsiteX18" fmla="*/ 1054915 w 1571646"/>
                  <a:gd name="connsiteY18" fmla="*/ 311944 h 1747838"/>
                  <a:gd name="connsiteX19" fmla="*/ 1219221 w 1571646"/>
                  <a:gd name="connsiteY19" fmla="*/ 433388 h 1747838"/>
                  <a:gd name="connsiteX20" fmla="*/ 1416865 w 1571646"/>
                  <a:gd name="connsiteY20" fmla="*/ 557213 h 1747838"/>
                  <a:gd name="connsiteX21" fmla="*/ 1504971 w 1571646"/>
                  <a:gd name="connsiteY21" fmla="*/ 747713 h 1747838"/>
                  <a:gd name="connsiteX22" fmla="*/ 1571646 w 1571646"/>
                  <a:gd name="connsiteY22" fmla="*/ 1162050 h 1747838"/>
                  <a:gd name="connsiteX23" fmla="*/ 1545453 w 1571646"/>
                  <a:gd name="connsiteY23" fmla="*/ 1516856 h 1747838"/>
                  <a:gd name="connsiteX0" fmla="*/ 993023 w 1464510"/>
                  <a:gd name="connsiteY0" fmla="*/ 1747838 h 1747838"/>
                  <a:gd name="connsiteX1" fmla="*/ 602498 w 1464510"/>
                  <a:gd name="connsiteY1" fmla="*/ 1669256 h 1747838"/>
                  <a:gd name="connsiteX2" fmla="*/ 290554 w 1464510"/>
                  <a:gd name="connsiteY2" fmla="*/ 1409700 h 1747838"/>
                  <a:gd name="connsiteX3" fmla="*/ 150060 w 1464510"/>
                  <a:gd name="connsiteY3" fmla="*/ 981075 h 1747838"/>
                  <a:gd name="connsiteX4" fmla="*/ 41 w 1464510"/>
                  <a:gd name="connsiteY4" fmla="*/ 826293 h 1747838"/>
                  <a:gd name="connsiteX5" fmla="*/ 192923 w 1464510"/>
                  <a:gd name="connsiteY5" fmla="*/ 883444 h 1747838"/>
                  <a:gd name="connsiteX6" fmla="*/ 462004 w 1464510"/>
                  <a:gd name="connsiteY6" fmla="*/ 1081088 h 1747838"/>
                  <a:gd name="connsiteX7" fmla="*/ 516773 w 1464510"/>
                  <a:gd name="connsiteY7" fmla="*/ 1033463 h 1747838"/>
                  <a:gd name="connsiteX8" fmla="*/ 464385 w 1464510"/>
                  <a:gd name="connsiteY8" fmla="*/ 769144 h 1747838"/>
                  <a:gd name="connsiteX9" fmla="*/ 278648 w 1464510"/>
                  <a:gd name="connsiteY9" fmla="*/ 640556 h 1747838"/>
                  <a:gd name="connsiteX10" fmla="*/ 190542 w 1464510"/>
                  <a:gd name="connsiteY10" fmla="*/ 416719 h 1747838"/>
                  <a:gd name="connsiteX11" fmla="*/ 285792 w 1464510"/>
                  <a:gd name="connsiteY11" fmla="*/ 0 h 1747838"/>
                  <a:gd name="connsiteX12" fmla="*/ 402473 w 1464510"/>
                  <a:gd name="connsiteY12" fmla="*/ 359569 h 1747838"/>
                  <a:gd name="connsiteX13" fmla="*/ 640598 w 1464510"/>
                  <a:gd name="connsiteY13" fmla="*/ 511969 h 1747838"/>
                  <a:gd name="connsiteX14" fmla="*/ 840623 w 1464510"/>
                  <a:gd name="connsiteY14" fmla="*/ 654844 h 1747838"/>
                  <a:gd name="connsiteX15" fmla="*/ 912060 w 1464510"/>
                  <a:gd name="connsiteY15" fmla="*/ 528638 h 1747838"/>
                  <a:gd name="connsiteX16" fmla="*/ 804904 w 1464510"/>
                  <a:gd name="connsiteY16" fmla="*/ 369094 h 1747838"/>
                  <a:gd name="connsiteX17" fmla="*/ 843004 w 1464510"/>
                  <a:gd name="connsiteY17" fmla="*/ 80963 h 1747838"/>
                  <a:gd name="connsiteX18" fmla="*/ 947779 w 1464510"/>
                  <a:gd name="connsiteY18" fmla="*/ 311944 h 1747838"/>
                  <a:gd name="connsiteX19" fmla="*/ 1112085 w 1464510"/>
                  <a:gd name="connsiteY19" fmla="*/ 433388 h 1747838"/>
                  <a:gd name="connsiteX20" fmla="*/ 1309729 w 1464510"/>
                  <a:gd name="connsiteY20" fmla="*/ 557213 h 1747838"/>
                  <a:gd name="connsiteX21" fmla="*/ 1397835 w 1464510"/>
                  <a:gd name="connsiteY21" fmla="*/ 747713 h 1747838"/>
                  <a:gd name="connsiteX22" fmla="*/ 1464510 w 1464510"/>
                  <a:gd name="connsiteY22" fmla="*/ 1162050 h 1747838"/>
                  <a:gd name="connsiteX23" fmla="*/ 1438317 w 1464510"/>
                  <a:gd name="connsiteY23" fmla="*/ 1516856 h 1747838"/>
                  <a:gd name="connsiteX0" fmla="*/ 993023 w 1464510"/>
                  <a:gd name="connsiteY0" fmla="*/ 1747838 h 1747838"/>
                  <a:gd name="connsiteX1" fmla="*/ 602498 w 1464510"/>
                  <a:gd name="connsiteY1" fmla="*/ 1669256 h 1747838"/>
                  <a:gd name="connsiteX2" fmla="*/ 290554 w 1464510"/>
                  <a:gd name="connsiteY2" fmla="*/ 1409700 h 1747838"/>
                  <a:gd name="connsiteX3" fmla="*/ 150060 w 1464510"/>
                  <a:gd name="connsiteY3" fmla="*/ 981075 h 1747838"/>
                  <a:gd name="connsiteX4" fmla="*/ 41 w 1464510"/>
                  <a:gd name="connsiteY4" fmla="*/ 826293 h 1747838"/>
                  <a:gd name="connsiteX5" fmla="*/ 192923 w 1464510"/>
                  <a:gd name="connsiteY5" fmla="*/ 883444 h 1747838"/>
                  <a:gd name="connsiteX6" fmla="*/ 462004 w 1464510"/>
                  <a:gd name="connsiteY6" fmla="*/ 1081088 h 1747838"/>
                  <a:gd name="connsiteX7" fmla="*/ 516773 w 1464510"/>
                  <a:gd name="connsiteY7" fmla="*/ 1033463 h 1747838"/>
                  <a:gd name="connsiteX8" fmla="*/ 464385 w 1464510"/>
                  <a:gd name="connsiteY8" fmla="*/ 769144 h 1747838"/>
                  <a:gd name="connsiteX9" fmla="*/ 278648 w 1464510"/>
                  <a:gd name="connsiteY9" fmla="*/ 640556 h 1747838"/>
                  <a:gd name="connsiteX10" fmla="*/ 190542 w 1464510"/>
                  <a:gd name="connsiteY10" fmla="*/ 416719 h 1747838"/>
                  <a:gd name="connsiteX11" fmla="*/ 285792 w 1464510"/>
                  <a:gd name="connsiteY11" fmla="*/ 0 h 1747838"/>
                  <a:gd name="connsiteX12" fmla="*/ 402473 w 1464510"/>
                  <a:gd name="connsiteY12" fmla="*/ 359569 h 1747838"/>
                  <a:gd name="connsiteX13" fmla="*/ 640598 w 1464510"/>
                  <a:gd name="connsiteY13" fmla="*/ 511969 h 1747838"/>
                  <a:gd name="connsiteX14" fmla="*/ 840623 w 1464510"/>
                  <a:gd name="connsiteY14" fmla="*/ 654844 h 1747838"/>
                  <a:gd name="connsiteX15" fmla="*/ 912060 w 1464510"/>
                  <a:gd name="connsiteY15" fmla="*/ 528638 h 1747838"/>
                  <a:gd name="connsiteX16" fmla="*/ 804904 w 1464510"/>
                  <a:gd name="connsiteY16" fmla="*/ 369094 h 1747838"/>
                  <a:gd name="connsiteX17" fmla="*/ 843004 w 1464510"/>
                  <a:gd name="connsiteY17" fmla="*/ 80963 h 1747838"/>
                  <a:gd name="connsiteX18" fmla="*/ 947779 w 1464510"/>
                  <a:gd name="connsiteY18" fmla="*/ 311944 h 1747838"/>
                  <a:gd name="connsiteX19" fmla="*/ 1112085 w 1464510"/>
                  <a:gd name="connsiteY19" fmla="*/ 433388 h 1747838"/>
                  <a:gd name="connsiteX20" fmla="*/ 1309729 w 1464510"/>
                  <a:gd name="connsiteY20" fmla="*/ 557213 h 1747838"/>
                  <a:gd name="connsiteX21" fmla="*/ 1397835 w 1464510"/>
                  <a:gd name="connsiteY21" fmla="*/ 747713 h 1747838"/>
                  <a:gd name="connsiteX22" fmla="*/ 1464510 w 1464510"/>
                  <a:gd name="connsiteY22" fmla="*/ 1162050 h 1747838"/>
                  <a:gd name="connsiteX23" fmla="*/ 1438317 w 1464510"/>
                  <a:gd name="connsiteY23" fmla="*/ 1516856 h 1747838"/>
                  <a:gd name="connsiteX0" fmla="*/ 992982 w 1464469"/>
                  <a:gd name="connsiteY0" fmla="*/ 1747838 h 1747838"/>
                  <a:gd name="connsiteX1" fmla="*/ 602457 w 1464469"/>
                  <a:gd name="connsiteY1" fmla="*/ 1669256 h 1747838"/>
                  <a:gd name="connsiteX2" fmla="*/ 290513 w 1464469"/>
                  <a:gd name="connsiteY2" fmla="*/ 1409700 h 1747838"/>
                  <a:gd name="connsiteX3" fmla="*/ 150019 w 1464469"/>
                  <a:gd name="connsiteY3" fmla="*/ 981075 h 1747838"/>
                  <a:gd name="connsiteX4" fmla="*/ 0 w 1464469"/>
                  <a:gd name="connsiteY4" fmla="*/ 826293 h 1747838"/>
                  <a:gd name="connsiteX5" fmla="*/ 192882 w 1464469"/>
                  <a:gd name="connsiteY5" fmla="*/ 883444 h 1747838"/>
                  <a:gd name="connsiteX6" fmla="*/ 461963 w 1464469"/>
                  <a:gd name="connsiteY6" fmla="*/ 1081088 h 1747838"/>
                  <a:gd name="connsiteX7" fmla="*/ 516732 w 1464469"/>
                  <a:gd name="connsiteY7" fmla="*/ 1033463 h 1747838"/>
                  <a:gd name="connsiteX8" fmla="*/ 464344 w 1464469"/>
                  <a:gd name="connsiteY8" fmla="*/ 769144 h 1747838"/>
                  <a:gd name="connsiteX9" fmla="*/ 278607 w 1464469"/>
                  <a:gd name="connsiteY9" fmla="*/ 640556 h 1747838"/>
                  <a:gd name="connsiteX10" fmla="*/ 190501 w 1464469"/>
                  <a:gd name="connsiteY10" fmla="*/ 416719 h 1747838"/>
                  <a:gd name="connsiteX11" fmla="*/ 285751 w 1464469"/>
                  <a:gd name="connsiteY11" fmla="*/ 0 h 1747838"/>
                  <a:gd name="connsiteX12" fmla="*/ 402432 w 1464469"/>
                  <a:gd name="connsiteY12" fmla="*/ 359569 h 1747838"/>
                  <a:gd name="connsiteX13" fmla="*/ 640557 w 1464469"/>
                  <a:gd name="connsiteY13" fmla="*/ 511969 h 1747838"/>
                  <a:gd name="connsiteX14" fmla="*/ 840582 w 1464469"/>
                  <a:gd name="connsiteY14" fmla="*/ 654844 h 1747838"/>
                  <a:gd name="connsiteX15" fmla="*/ 912019 w 1464469"/>
                  <a:gd name="connsiteY15" fmla="*/ 528638 h 1747838"/>
                  <a:gd name="connsiteX16" fmla="*/ 804863 w 1464469"/>
                  <a:gd name="connsiteY16" fmla="*/ 369094 h 1747838"/>
                  <a:gd name="connsiteX17" fmla="*/ 842963 w 1464469"/>
                  <a:gd name="connsiteY17" fmla="*/ 80963 h 1747838"/>
                  <a:gd name="connsiteX18" fmla="*/ 947738 w 1464469"/>
                  <a:gd name="connsiteY18" fmla="*/ 311944 h 1747838"/>
                  <a:gd name="connsiteX19" fmla="*/ 1112044 w 1464469"/>
                  <a:gd name="connsiteY19" fmla="*/ 433388 h 1747838"/>
                  <a:gd name="connsiteX20" fmla="*/ 1309688 w 1464469"/>
                  <a:gd name="connsiteY20" fmla="*/ 557213 h 1747838"/>
                  <a:gd name="connsiteX21" fmla="*/ 1397794 w 1464469"/>
                  <a:gd name="connsiteY21" fmla="*/ 747713 h 1747838"/>
                  <a:gd name="connsiteX22" fmla="*/ 1464469 w 1464469"/>
                  <a:gd name="connsiteY22" fmla="*/ 1162050 h 1747838"/>
                  <a:gd name="connsiteX23" fmla="*/ 1438276 w 1464469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233363 w 1547813"/>
                  <a:gd name="connsiteY3" fmla="*/ 981075 h 1747838"/>
                  <a:gd name="connsiteX4" fmla="*/ 0 w 1547813"/>
                  <a:gd name="connsiteY4" fmla="*/ 797718 h 1747838"/>
                  <a:gd name="connsiteX5" fmla="*/ 276226 w 1547813"/>
                  <a:gd name="connsiteY5" fmla="*/ 883444 h 1747838"/>
                  <a:gd name="connsiteX6" fmla="*/ 545307 w 1547813"/>
                  <a:gd name="connsiteY6" fmla="*/ 1081088 h 1747838"/>
                  <a:gd name="connsiteX7" fmla="*/ 600076 w 1547813"/>
                  <a:gd name="connsiteY7" fmla="*/ 1033463 h 1747838"/>
                  <a:gd name="connsiteX8" fmla="*/ 547688 w 1547813"/>
                  <a:gd name="connsiteY8" fmla="*/ 769144 h 1747838"/>
                  <a:gd name="connsiteX9" fmla="*/ 361951 w 1547813"/>
                  <a:gd name="connsiteY9" fmla="*/ 640556 h 1747838"/>
                  <a:gd name="connsiteX10" fmla="*/ 273845 w 1547813"/>
                  <a:gd name="connsiteY10" fmla="*/ 416719 h 1747838"/>
                  <a:gd name="connsiteX11" fmla="*/ 369095 w 1547813"/>
                  <a:gd name="connsiteY11" fmla="*/ 0 h 1747838"/>
                  <a:gd name="connsiteX12" fmla="*/ 485776 w 1547813"/>
                  <a:gd name="connsiteY12" fmla="*/ 359569 h 1747838"/>
                  <a:gd name="connsiteX13" fmla="*/ 723901 w 1547813"/>
                  <a:gd name="connsiteY13" fmla="*/ 511969 h 1747838"/>
                  <a:gd name="connsiteX14" fmla="*/ 923926 w 1547813"/>
                  <a:gd name="connsiteY14" fmla="*/ 654844 h 1747838"/>
                  <a:gd name="connsiteX15" fmla="*/ 995363 w 1547813"/>
                  <a:gd name="connsiteY15" fmla="*/ 528638 h 1747838"/>
                  <a:gd name="connsiteX16" fmla="*/ 888207 w 1547813"/>
                  <a:gd name="connsiteY16" fmla="*/ 369094 h 1747838"/>
                  <a:gd name="connsiteX17" fmla="*/ 926307 w 1547813"/>
                  <a:gd name="connsiteY17" fmla="*/ 80963 h 1747838"/>
                  <a:gd name="connsiteX18" fmla="*/ 1031082 w 1547813"/>
                  <a:gd name="connsiteY18" fmla="*/ 311944 h 1747838"/>
                  <a:gd name="connsiteX19" fmla="*/ 1195388 w 1547813"/>
                  <a:gd name="connsiteY19" fmla="*/ 433388 h 1747838"/>
                  <a:gd name="connsiteX20" fmla="*/ 1393032 w 1547813"/>
                  <a:gd name="connsiteY20" fmla="*/ 557213 h 1747838"/>
                  <a:gd name="connsiteX21" fmla="*/ 1481138 w 1547813"/>
                  <a:gd name="connsiteY21" fmla="*/ 747713 h 1747838"/>
                  <a:gd name="connsiteX22" fmla="*/ 1547813 w 1547813"/>
                  <a:gd name="connsiteY22" fmla="*/ 1162050 h 1747838"/>
                  <a:gd name="connsiteX23" fmla="*/ 1521620 w 1547813"/>
                  <a:gd name="connsiteY23" fmla="*/ 1516856 h 1747838"/>
                  <a:gd name="connsiteX0" fmla="*/ 1077255 w 1548742"/>
                  <a:gd name="connsiteY0" fmla="*/ 1747838 h 1747838"/>
                  <a:gd name="connsiteX1" fmla="*/ 686730 w 1548742"/>
                  <a:gd name="connsiteY1" fmla="*/ 1669256 h 1747838"/>
                  <a:gd name="connsiteX2" fmla="*/ 374786 w 1548742"/>
                  <a:gd name="connsiteY2" fmla="*/ 1409700 h 1747838"/>
                  <a:gd name="connsiteX3" fmla="*/ 929 w 1548742"/>
                  <a:gd name="connsiteY3" fmla="*/ 797718 h 1747838"/>
                  <a:gd name="connsiteX4" fmla="*/ 277155 w 1548742"/>
                  <a:gd name="connsiteY4" fmla="*/ 883444 h 1747838"/>
                  <a:gd name="connsiteX5" fmla="*/ 546236 w 1548742"/>
                  <a:gd name="connsiteY5" fmla="*/ 1081088 h 1747838"/>
                  <a:gd name="connsiteX6" fmla="*/ 601005 w 1548742"/>
                  <a:gd name="connsiteY6" fmla="*/ 1033463 h 1747838"/>
                  <a:gd name="connsiteX7" fmla="*/ 548617 w 1548742"/>
                  <a:gd name="connsiteY7" fmla="*/ 769144 h 1747838"/>
                  <a:gd name="connsiteX8" fmla="*/ 362880 w 1548742"/>
                  <a:gd name="connsiteY8" fmla="*/ 640556 h 1747838"/>
                  <a:gd name="connsiteX9" fmla="*/ 274774 w 1548742"/>
                  <a:gd name="connsiteY9" fmla="*/ 416719 h 1747838"/>
                  <a:gd name="connsiteX10" fmla="*/ 370024 w 1548742"/>
                  <a:gd name="connsiteY10" fmla="*/ 0 h 1747838"/>
                  <a:gd name="connsiteX11" fmla="*/ 486705 w 1548742"/>
                  <a:gd name="connsiteY11" fmla="*/ 359569 h 1747838"/>
                  <a:gd name="connsiteX12" fmla="*/ 724830 w 1548742"/>
                  <a:gd name="connsiteY12" fmla="*/ 511969 h 1747838"/>
                  <a:gd name="connsiteX13" fmla="*/ 924855 w 1548742"/>
                  <a:gd name="connsiteY13" fmla="*/ 654844 h 1747838"/>
                  <a:gd name="connsiteX14" fmla="*/ 996292 w 1548742"/>
                  <a:gd name="connsiteY14" fmla="*/ 528638 h 1747838"/>
                  <a:gd name="connsiteX15" fmla="*/ 889136 w 1548742"/>
                  <a:gd name="connsiteY15" fmla="*/ 369094 h 1747838"/>
                  <a:gd name="connsiteX16" fmla="*/ 927236 w 1548742"/>
                  <a:gd name="connsiteY16" fmla="*/ 80963 h 1747838"/>
                  <a:gd name="connsiteX17" fmla="*/ 1032011 w 1548742"/>
                  <a:gd name="connsiteY17" fmla="*/ 311944 h 1747838"/>
                  <a:gd name="connsiteX18" fmla="*/ 1196317 w 1548742"/>
                  <a:gd name="connsiteY18" fmla="*/ 433388 h 1747838"/>
                  <a:gd name="connsiteX19" fmla="*/ 1393961 w 1548742"/>
                  <a:gd name="connsiteY19" fmla="*/ 557213 h 1747838"/>
                  <a:gd name="connsiteX20" fmla="*/ 1482067 w 1548742"/>
                  <a:gd name="connsiteY20" fmla="*/ 747713 h 1747838"/>
                  <a:gd name="connsiteX21" fmla="*/ 1548742 w 1548742"/>
                  <a:gd name="connsiteY21" fmla="*/ 1162050 h 1747838"/>
                  <a:gd name="connsiteX22" fmla="*/ 1522549 w 1548742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276226 w 1547813"/>
                  <a:gd name="connsiteY4" fmla="*/ 883444 h 1747838"/>
                  <a:gd name="connsiteX5" fmla="*/ 545307 w 1547813"/>
                  <a:gd name="connsiteY5" fmla="*/ 1081088 h 1747838"/>
                  <a:gd name="connsiteX6" fmla="*/ 600076 w 1547813"/>
                  <a:gd name="connsiteY6" fmla="*/ 1033463 h 1747838"/>
                  <a:gd name="connsiteX7" fmla="*/ 547688 w 1547813"/>
                  <a:gd name="connsiteY7" fmla="*/ 769144 h 1747838"/>
                  <a:gd name="connsiteX8" fmla="*/ 361951 w 1547813"/>
                  <a:gd name="connsiteY8" fmla="*/ 640556 h 1747838"/>
                  <a:gd name="connsiteX9" fmla="*/ 273845 w 1547813"/>
                  <a:gd name="connsiteY9" fmla="*/ 416719 h 1747838"/>
                  <a:gd name="connsiteX10" fmla="*/ 369095 w 1547813"/>
                  <a:gd name="connsiteY10" fmla="*/ 0 h 1747838"/>
                  <a:gd name="connsiteX11" fmla="*/ 485776 w 1547813"/>
                  <a:gd name="connsiteY11" fmla="*/ 359569 h 1747838"/>
                  <a:gd name="connsiteX12" fmla="*/ 723901 w 1547813"/>
                  <a:gd name="connsiteY12" fmla="*/ 511969 h 1747838"/>
                  <a:gd name="connsiteX13" fmla="*/ 923926 w 1547813"/>
                  <a:gd name="connsiteY13" fmla="*/ 654844 h 1747838"/>
                  <a:gd name="connsiteX14" fmla="*/ 995363 w 1547813"/>
                  <a:gd name="connsiteY14" fmla="*/ 528638 h 1747838"/>
                  <a:gd name="connsiteX15" fmla="*/ 888207 w 1547813"/>
                  <a:gd name="connsiteY15" fmla="*/ 369094 h 1747838"/>
                  <a:gd name="connsiteX16" fmla="*/ 926307 w 1547813"/>
                  <a:gd name="connsiteY16" fmla="*/ 80963 h 1747838"/>
                  <a:gd name="connsiteX17" fmla="*/ 1031082 w 1547813"/>
                  <a:gd name="connsiteY17" fmla="*/ 311944 h 1747838"/>
                  <a:gd name="connsiteX18" fmla="*/ 1195388 w 1547813"/>
                  <a:gd name="connsiteY18" fmla="*/ 433388 h 1747838"/>
                  <a:gd name="connsiteX19" fmla="*/ 1393032 w 1547813"/>
                  <a:gd name="connsiteY19" fmla="*/ 557213 h 1747838"/>
                  <a:gd name="connsiteX20" fmla="*/ 1481138 w 1547813"/>
                  <a:gd name="connsiteY20" fmla="*/ 747713 h 1747838"/>
                  <a:gd name="connsiteX21" fmla="*/ 1547813 w 1547813"/>
                  <a:gd name="connsiteY21" fmla="*/ 1162050 h 1747838"/>
                  <a:gd name="connsiteX22" fmla="*/ 1521620 w 1547813"/>
                  <a:gd name="connsiteY22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600076 w 1547813"/>
                  <a:gd name="connsiteY5" fmla="*/ 1033463 h 1747838"/>
                  <a:gd name="connsiteX6" fmla="*/ 547688 w 1547813"/>
                  <a:gd name="connsiteY6" fmla="*/ 769144 h 1747838"/>
                  <a:gd name="connsiteX7" fmla="*/ 361951 w 1547813"/>
                  <a:gd name="connsiteY7" fmla="*/ 640556 h 1747838"/>
                  <a:gd name="connsiteX8" fmla="*/ 273845 w 1547813"/>
                  <a:gd name="connsiteY8" fmla="*/ 416719 h 1747838"/>
                  <a:gd name="connsiteX9" fmla="*/ 369095 w 1547813"/>
                  <a:gd name="connsiteY9" fmla="*/ 0 h 1747838"/>
                  <a:gd name="connsiteX10" fmla="*/ 485776 w 1547813"/>
                  <a:gd name="connsiteY10" fmla="*/ 359569 h 1747838"/>
                  <a:gd name="connsiteX11" fmla="*/ 723901 w 1547813"/>
                  <a:gd name="connsiteY11" fmla="*/ 511969 h 1747838"/>
                  <a:gd name="connsiteX12" fmla="*/ 923926 w 1547813"/>
                  <a:gd name="connsiteY12" fmla="*/ 654844 h 1747838"/>
                  <a:gd name="connsiteX13" fmla="*/ 995363 w 1547813"/>
                  <a:gd name="connsiteY13" fmla="*/ 528638 h 1747838"/>
                  <a:gd name="connsiteX14" fmla="*/ 888207 w 1547813"/>
                  <a:gd name="connsiteY14" fmla="*/ 369094 h 1747838"/>
                  <a:gd name="connsiteX15" fmla="*/ 926307 w 1547813"/>
                  <a:gd name="connsiteY15" fmla="*/ 80963 h 1747838"/>
                  <a:gd name="connsiteX16" fmla="*/ 1031082 w 1547813"/>
                  <a:gd name="connsiteY16" fmla="*/ 311944 h 1747838"/>
                  <a:gd name="connsiteX17" fmla="*/ 1195388 w 1547813"/>
                  <a:gd name="connsiteY17" fmla="*/ 433388 h 1747838"/>
                  <a:gd name="connsiteX18" fmla="*/ 1393032 w 1547813"/>
                  <a:gd name="connsiteY18" fmla="*/ 557213 h 1747838"/>
                  <a:gd name="connsiteX19" fmla="*/ 1481138 w 1547813"/>
                  <a:gd name="connsiteY19" fmla="*/ 747713 h 1747838"/>
                  <a:gd name="connsiteX20" fmla="*/ 1547813 w 1547813"/>
                  <a:gd name="connsiteY20" fmla="*/ 1162050 h 1747838"/>
                  <a:gd name="connsiteX21" fmla="*/ 1521620 w 1547813"/>
                  <a:gd name="connsiteY21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600076 w 1547813"/>
                  <a:gd name="connsiteY5" fmla="*/ 1033463 h 1747838"/>
                  <a:gd name="connsiteX6" fmla="*/ 547688 w 1547813"/>
                  <a:gd name="connsiteY6" fmla="*/ 769144 h 1747838"/>
                  <a:gd name="connsiteX7" fmla="*/ 361951 w 1547813"/>
                  <a:gd name="connsiteY7" fmla="*/ 640556 h 1747838"/>
                  <a:gd name="connsiteX8" fmla="*/ 273845 w 1547813"/>
                  <a:gd name="connsiteY8" fmla="*/ 416719 h 1747838"/>
                  <a:gd name="connsiteX9" fmla="*/ 369095 w 1547813"/>
                  <a:gd name="connsiteY9" fmla="*/ 0 h 1747838"/>
                  <a:gd name="connsiteX10" fmla="*/ 485776 w 1547813"/>
                  <a:gd name="connsiteY10" fmla="*/ 359569 h 1747838"/>
                  <a:gd name="connsiteX11" fmla="*/ 723901 w 1547813"/>
                  <a:gd name="connsiteY11" fmla="*/ 511969 h 1747838"/>
                  <a:gd name="connsiteX12" fmla="*/ 923926 w 1547813"/>
                  <a:gd name="connsiteY12" fmla="*/ 654844 h 1747838"/>
                  <a:gd name="connsiteX13" fmla="*/ 995363 w 1547813"/>
                  <a:gd name="connsiteY13" fmla="*/ 528638 h 1747838"/>
                  <a:gd name="connsiteX14" fmla="*/ 888207 w 1547813"/>
                  <a:gd name="connsiteY14" fmla="*/ 369094 h 1747838"/>
                  <a:gd name="connsiteX15" fmla="*/ 926307 w 1547813"/>
                  <a:gd name="connsiteY15" fmla="*/ 80963 h 1747838"/>
                  <a:gd name="connsiteX16" fmla="*/ 1031082 w 1547813"/>
                  <a:gd name="connsiteY16" fmla="*/ 311944 h 1747838"/>
                  <a:gd name="connsiteX17" fmla="*/ 1195388 w 1547813"/>
                  <a:gd name="connsiteY17" fmla="*/ 433388 h 1747838"/>
                  <a:gd name="connsiteX18" fmla="*/ 1393032 w 1547813"/>
                  <a:gd name="connsiteY18" fmla="*/ 557213 h 1747838"/>
                  <a:gd name="connsiteX19" fmla="*/ 1481138 w 1547813"/>
                  <a:gd name="connsiteY19" fmla="*/ 747713 h 1747838"/>
                  <a:gd name="connsiteX20" fmla="*/ 1547813 w 1547813"/>
                  <a:gd name="connsiteY20" fmla="*/ 1162050 h 1747838"/>
                  <a:gd name="connsiteX21" fmla="*/ 1521620 w 1547813"/>
                  <a:gd name="connsiteY21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45307 w 1547813"/>
                  <a:gd name="connsiteY4" fmla="*/ 1081088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8840 w 1550327"/>
                  <a:gd name="connsiteY0" fmla="*/ 1747838 h 1747838"/>
                  <a:gd name="connsiteX1" fmla="*/ 688315 w 1550327"/>
                  <a:gd name="connsiteY1" fmla="*/ 1669256 h 1747838"/>
                  <a:gd name="connsiteX2" fmla="*/ 376371 w 1550327"/>
                  <a:gd name="connsiteY2" fmla="*/ 1409700 h 1747838"/>
                  <a:gd name="connsiteX3" fmla="*/ 2514 w 1550327"/>
                  <a:gd name="connsiteY3" fmla="*/ 797718 h 1747838"/>
                  <a:gd name="connsiteX4" fmla="*/ 571634 w 1550327"/>
                  <a:gd name="connsiteY4" fmla="*/ 1066800 h 1747838"/>
                  <a:gd name="connsiteX5" fmla="*/ 550202 w 1550327"/>
                  <a:gd name="connsiteY5" fmla="*/ 769144 h 1747838"/>
                  <a:gd name="connsiteX6" fmla="*/ 364465 w 1550327"/>
                  <a:gd name="connsiteY6" fmla="*/ 640556 h 1747838"/>
                  <a:gd name="connsiteX7" fmla="*/ 276359 w 1550327"/>
                  <a:gd name="connsiteY7" fmla="*/ 416719 h 1747838"/>
                  <a:gd name="connsiteX8" fmla="*/ 371609 w 1550327"/>
                  <a:gd name="connsiteY8" fmla="*/ 0 h 1747838"/>
                  <a:gd name="connsiteX9" fmla="*/ 488290 w 1550327"/>
                  <a:gd name="connsiteY9" fmla="*/ 359569 h 1747838"/>
                  <a:gd name="connsiteX10" fmla="*/ 726415 w 1550327"/>
                  <a:gd name="connsiteY10" fmla="*/ 511969 h 1747838"/>
                  <a:gd name="connsiteX11" fmla="*/ 926440 w 1550327"/>
                  <a:gd name="connsiteY11" fmla="*/ 654844 h 1747838"/>
                  <a:gd name="connsiteX12" fmla="*/ 997877 w 1550327"/>
                  <a:gd name="connsiteY12" fmla="*/ 528638 h 1747838"/>
                  <a:gd name="connsiteX13" fmla="*/ 890721 w 1550327"/>
                  <a:gd name="connsiteY13" fmla="*/ 369094 h 1747838"/>
                  <a:gd name="connsiteX14" fmla="*/ 928821 w 1550327"/>
                  <a:gd name="connsiteY14" fmla="*/ 80963 h 1747838"/>
                  <a:gd name="connsiteX15" fmla="*/ 1033596 w 1550327"/>
                  <a:gd name="connsiteY15" fmla="*/ 311944 h 1747838"/>
                  <a:gd name="connsiteX16" fmla="*/ 1197902 w 1550327"/>
                  <a:gd name="connsiteY16" fmla="*/ 433388 h 1747838"/>
                  <a:gd name="connsiteX17" fmla="*/ 1395546 w 1550327"/>
                  <a:gd name="connsiteY17" fmla="*/ 557213 h 1747838"/>
                  <a:gd name="connsiteX18" fmla="*/ 1483652 w 1550327"/>
                  <a:gd name="connsiteY18" fmla="*/ 747713 h 1747838"/>
                  <a:gd name="connsiteX19" fmla="*/ 1550327 w 1550327"/>
                  <a:gd name="connsiteY19" fmla="*/ 1162050 h 1747838"/>
                  <a:gd name="connsiteX20" fmla="*/ 1524134 w 1550327"/>
                  <a:gd name="connsiteY20" fmla="*/ 1516856 h 1747838"/>
                  <a:gd name="connsiteX0" fmla="*/ 1078517 w 1550004"/>
                  <a:gd name="connsiteY0" fmla="*/ 1747838 h 1747838"/>
                  <a:gd name="connsiteX1" fmla="*/ 687992 w 1550004"/>
                  <a:gd name="connsiteY1" fmla="*/ 1669256 h 1747838"/>
                  <a:gd name="connsiteX2" fmla="*/ 376048 w 1550004"/>
                  <a:gd name="connsiteY2" fmla="*/ 1409700 h 1747838"/>
                  <a:gd name="connsiteX3" fmla="*/ 2191 w 1550004"/>
                  <a:gd name="connsiteY3" fmla="*/ 797718 h 1747838"/>
                  <a:gd name="connsiteX4" fmla="*/ 571311 w 1550004"/>
                  <a:gd name="connsiteY4" fmla="*/ 1066800 h 1747838"/>
                  <a:gd name="connsiteX5" fmla="*/ 549879 w 1550004"/>
                  <a:gd name="connsiteY5" fmla="*/ 769144 h 1747838"/>
                  <a:gd name="connsiteX6" fmla="*/ 364142 w 1550004"/>
                  <a:gd name="connsiteY6" fmla="*/ 640556 h 1747838"/>
                  <a:gd name="connsiteX7" fmla="*/ 276036 w 1550004"/>
                  <a:gd name="connsiteY7" fmla="*/ 416719 h 1747838"/>
                  <a:gd name="connsiteX8" fmla="*/ 371286 w 1550004"/>
                  <a:gd name="connsiteY8" fmla="*/ 0 h 1747838"/>
                  <a:gd name="connsiteX9" fmla="*/ 487967 w 1550004"/>
                  <a:gd name="connsiteY9" fmla="*/ 359569 h 1747838"/>
                  <a:gd name="connsiteX10" fmla="*/ 726092 w 1550004"/>
                  <a:gd name="connsiteY10" fmla="*/ 511969 h 1747838"/>
                  <a:gd name="connsiteX11" fmla="*/ 926117 w 1550004"/>
                  <a:gd name="connsiteY11" fmla="*/ 654844 h 1747838"/>
                  <a:gd name="connsiteX12" fmla="*/ 997554 w 1550004"/>
                  <a:gd name="connsiteY12" fmla="*/ 528638 h 1747838"/>
                  <a:gd name="connsiteX13" fmla="*/ 890398 w 1550004"/>
                  <a:gd name="connsiteY13" fmla="*/ 369094 h 1747838"/>
                  <a:gd name="connsiteX14" fmla="*/ 928498 w 1550004"/>
                  <a:gd name="connsiteY14" fmla="*/ 80963 h 1747838"/>
                  <a:gd name="connsiteX15" fmla="*/ 1033273 w 1550004"/>
                  <a:gd name="connsiteY15" fmla="*/ 311944 h 1747838"/>
                  <a:gd name="connsiteX16" fmla="*/ 1197579 w 1550004"/>
                  <a:gd name="connsiteY16" fmla="*/ 433388 h 1747838"/>
                  <a:gd name="connsiteX17" fmla="*/ 1395223 w 1550004"/>
                  <a:gd name="connsiteY17" fmla="*/ 557213 h 1747838"/>
                  <a:gd name="connsiteX18" fmla="*/ 1483329 w 1550004"/>
                  <a:gd name="connsiteY18" fmla="*/ 747713 h 1747838"/>
                  <a:gd name="connsiteX19" fmla="*/ 1550004 w 1550004"/>
                  <a:gd name="connsiteY19" fmla="*/ 1162050 h 1747838"/>
                  <a:gd name="connsiteX20" fmla="*/ 1523811 w 1550004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195388 w 1547813"/>
                  <a:gd name="connsiteY16" fmla="*/ 433388 h 1747838"/>
                  <a:gd name="connsiteX17" fmla="*/ 1393032 w 1547813"/>
                  <a:gd name="connsiteY17" fmla="*/ 557213 h 1747838"/>
                  <a:gd name="connsiteX18" fmla="*/ 1481138 w 1547813"/>
                  <a:gd name="connsiteY18" fmla="*/ 747713 h 1747838"/>
                  <a:gd name="connsiteX19" fmla="*/ 1547813 w 1547813"/>
                  <a:gd name="connsiteY19" fmla="*/ 1162050 h 1747838"/>
                  <a:gd name="connsiteX20" fmla="*/ 1521620 w 1547813"/>
                  <a:gd name="connsiteY20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481138 w 1547813"/>
                  <a:gd name="connsiteY17" fmla="*/ 747713 h 1747838"/>
                  <a:gd name="connsiteX18" fmla="*/ 1547813 w 1547813"/>
                  <a:gd name="connsiteY18" fmla="*/ 1162050 h 1747838"/>
                  <a:gd name="connsiteX19" fmla="*/ 1521620 w 1547813"/>
                  <a:gd name="connsiteY19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481138 w 1547813"/>
                  <a:gd name="connsiteY17" fmla="*/ 747713 h 1747838"/>
                  <a:gd name="connsiteX18" fmla="*/ 1547813 w 1547813"/>
                  <a:gd name="connsiteY18" fmla="*/ 1162050 h 1747838"/>
                  <a:gd name="connsiteX19" fmla="*/ 1521620 w 1547813"/>
                  <a:gd name="connsiteY19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31082 w 1547813"/>
                  <a:gd name="connsiteY15" fmla="*/ 311944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995363 w 1547813"/>
                  <a:gd name="connsiteY12" fmla="*/ 528638 h 1747838"/>
                  <a:gd name="connsiteX13" fmla="*/ 888207 w 1547813"/>
                  <a:gd name="connsiteY13" fmla="*/ 369094 h 1747838"/>
                  <a:gd name="connsiteX14" fmla="*/ 926307 w 1547813"/>
                  <a:gd name="connsiteY14" fmla="*/ 80963 h 1747838"/>
                  <a:gd name="connsiteX15" fmla="*/ 1076326 w 1547813"/>
                  <a:gd name="connsiteY15" fmla="*/ 321469 h 1747838"/>
                  <a:gd name="connsiteX16" fmla="*/ 1393032 w 1547813"/>
                  <a:gd name="connsiteY16" fmla="*/ 557213 h 1747838"/>
                  <a:gd name="connsiteX17" fmla="*/ 1547813 w 1547813"/>
                  <a:gd name="connsiteY17" fmla="*/ 1162050 h 1747838"/>
                  <a:gd name="connsiteX18" fmla="*/ 1521620 w 1547813"/>
                  <a:gd name="connsiteY18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23926 w 1547813"/>
                  <a:gd name="connsiteY11" fmla="*/ 654844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6307 w 1547813"/>
                  <a:gd name="connsiteY13" fmla="*/ 80963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  <a:gd name="connsiteX0" fmla="*/ 1076326 w 1547813"/>
                  <a:gd name="connsiteY0" fmla="*/ 1747838 h 1747838"/>
                  <a:gd name="connsiteX1" fmla="*/ 685801 w 1547813"/>
                  <a:gd name="connsiteY1" fmla="*/ 1669256 h 1747838"/>
                  <a:gd name="connsiteX2" fmla="*/ 373857 w 1547813"/>
                  <a:gd name="connsiteY2" fmla="*/ 1409700 h 1747838"/>
                  <a:gd name="connsiteX3" fmla="*/ 0 w 1547813"/>
                  <a:gd name="connsiteY3" fmla="*/ 797718 h 1747838"/>
                  <a:gd name="connsiteX4" fmla="*/ 569120 w 1547813"/>
                  <a:gd name="connsiteY4" fmla="*/ 1066800 h 1747838"/>
                  <a:gd name="connsiteX5" fmla="*/ 547688 w 1547813"/>
                  <a:gd name="connsiteY5" fmla="*/ 769144 h 1747838"/>
                  <a:gd name="connsiteX6" fmla="*/ 361951 w 1547813"/>
                  <a:gd name="connsiteY6" fmla="*/ 640556 h 1747838"/>
                  <a:gd name="connsiteX7" fmla="*/ 273845 w 1547813"/>
                  <a:gd name="connsiteY7" fmla="*/ 416719 h 1747838"/>
                  <a:gd name="connsiteX8" fmla="*/ 369095 w 1547813"/>
                  <a:gd name="connsiteY8" fmla="*/ 0 h 1747838"/>
                  <a:gd name="connsiteX9" fmla="*/ 485776 w 1547813"/>
                  <a:gd name="connsiteY9" fmla="*/ 359569 h 1747838"/>
                  <a:gd name="connsiteX10" fmla="*/ 723901 w 1547813"/>
                  <a:gd name="connsiteY10" fmla="*/ 511969 h 1747838"/>
                  <a:gd name="connsiteX11" fmla="*/ 981076 w 1547813"/>
                  <a:gd name="connsiteY11" fmla="*/ 642938 h 1747838"/>
                  <a:gd name="connsiteX12" fmla="*/ 888207 w 1547813"/>
                  <a:gd name="connsiteY12" fmla="*/ 369094 h 1747838"/>
                  <a:gd name="connsiteX13" fmla="*/ 921544 w 1547813"/>
                  <a:gd name="connsiteY13" fmla="*/ 54769 h 1747838"/>
                  <a:gd name="connsiteX14" fmla="*/ 1076326 w 1547813"/>
                  <a:gd name="connsiteY14" fmla="*/ 321469 h 1747838"/>
                  <a:gd name="connsiteX15" fmla="*/ 1393032 w 1547813"/>
                  <a:gd name="connsiteY15" fmla="*/ 557213 h 1747838"/>
                  <a:gd name="connsiteX16" fmla="*/ 1547813 w 1547813"/>
                  <a:gd name="connsiteY16" fmla="*/ 1162050 h 1747838"/>
                  <a:gd name="connsiteX17" fmla="*/ 1521620 w 1547813"/>
                  <a:gd name="connsiteY17" fmla="*/ 1516856 h 174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47813" h="1747838">
                    <a:moveTo>
                      <a:pt x="1076326" y="1747838"/>
                    </a:moveTo>
                    <a:lnTo>
                      <a:pt x="685801" y="1669256"/>
                    </a:lnTo>
                    <a:cubicBezTo>
                      <a:pt x="568723" y="1612900"/>
                      <a:pt x="440532" y="1550194"/>
                      <a:pt x="373857" y="1409700"/>
                    </a:cubicBezTo>
                    <a:cubicBezTo>
                      <a:pt x="307182" y="1269206"/>
                      <a:pt x="319881" y="921543"/>
                      <a:pt x="0" y="797718"/>
                    </a:cubicBezTo>
                    <a:cubicBezTo>
                      <a:pt x="307181" y="766761"/>
                      <a:pt x="477839" y="1071562"/>
                      <a:pt x="569120" y="1066800"/>
                    </a:cubicBezTo>
                    <a:cubicBezTo>
                      <a:pt x="660401" y="1062038"/>
                      <a:pt x="582216" y="840185"/>
                      <a:pt x="547688" y="769144"/>
                    </a:cubicBezTo>
                    <a:cubicBezTo>
                      <a:pt x="513160" y="698103"/>
                      <a:pt x="407591" y="699293"/>
                      <a:pt x="361951" y="640556"/>
                    </a:cubicBezTo>
                    <a:cubicBezTo>
                      <a:pt x="316311" y="581819"/>
                      <a:pt x="272654" y="523478"/>
                      <a:pt x="273845" y="416719"/>
                    </a:cubicBezTo>
                    <a:cubicBezTo>
                      <a:pt x="265511" y="324248"/>
                      <a:pt x="333773" y="9525"/>
                      <a:pt x="369095" y="0"/>
                    </a:cubicBezTo>
                    <a:cubicBezTo>
                      <a:pt x="399654" y="195262"/>
                      <a:pt x="423467" y="286941"/>
                      <a:pt x="485776" y="359569"/>
                    </a:cubicBezTo>
                    <a:lnTo>
                      <a:pt x="723901" y="511969"/>
                    </a:lnTo>
                    <a:cubicBezTo>
                      <a:pt x="796926" y="561181"/>
                      <a:pt x="948930" y="669131"/>
                      <a:pt x="981076" y="642938"/>
                    </a:cubicBezTo>
                    <a:cubicBezTo>
                      <a:pt x="1013222" y="616745"/>
                      <a:pt x="898129" y="467122"/>
                      <a:pt x="888207" y="369094"/>
                    </a:cubicBezTo>
                    <a:cubicBezTo>
                      <a:pt x="878285" y="271066"/>
                      <a:pt x="871539" y="166688"/>
                      <a:pt x="921544" y="54769"/>
                    </a:cubicBezTo>
                    <a:cubicBezTo>
                      <a:pt x="956469" y="131763"/>
                      <a:pt x="997745" y="237728"/>
                      <a:pt x="1076326" y="321469"/>
                    </a:cubicBezTo>
                    <a:cubicBezTo>
                      <a:pt x="1154907" y="405210"/>
                      <a:pt x="1314451" y="417116"/>
                      <a:pt x="1393032" y="557213"/>
                    </a:cubicBezTo>
                    <a:cubicBezTo>
                      <a:pt x="1471613" y="697310"/>
                      <a:pt x="1526382" y="1002110"/>
                      <a:pt x="1547813" y="1162050"/>
                    </a:cubicBezTo>
                    <a:lnTo>
                      <a:pt x="1521620" y="1516856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09AB4172-58EA-4CAC-8D21-1C5980E9A1FB}"/>
                  </a:ext>
                </a:extLst>
              </p:cNvPr>
              <p:cNvSpPr/>
              <p:nvPr/>
            </p:nvSpPr>
            <p:spPr>
              <a:xfrm>
                <a:off x="4540250" y="1898991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84453B66-F22D-1FD4-E272-FBF011B66ECE}"/>
                  </a:ext>
                </a:extLst>
              </p:cNvPr>
              <p:cNvSpPr/>
              <p:nvPr/>
            </p:nvSpPr>
            <p:spPr>
              <a:xfrm rot="21105928">
                <a:off x="5366545" y="730414"/>
                <a:ext cx="625475" cy="383660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83660">
                    <a:moveTo>
                      <a:pt x="0" y="22677"/>
                    </a:moveTo>
                    <a:cubicBezTo>
                      <a:pt x="197114" y="110254"/>
                      <a:pt x="180710" y="280381"/>
                      <a:pt x="284956" y="334621"/>
                    </a:cubicBezTo>
                    <a:cubicBezTo>
                      <a:pt x="389202" y="388861"/>
                      <a:pt x="482070" y="404736"/>
                      <a:pt x="625475" y="348115"/>
                    </a:cubicBezTo>
                    <a:cubicBezTo>
                      <a:pt x="475987" y="281970"/>
                      <a:pt x="490009" y="125336"/>
                      <a:pt x="385763" y="71096"/>
                    </a:cubicBezTo>
                    <a:cubicBezTo>
                      <a:pt x="281517" y="16856"/>
                      <a:pt x="202936" y="-29181"/>
                      <a:pt x="0" y="2267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B396A37C-C422-AFDA-F6F6-650539196B33}"/>
                  </a:ext>
                </a:extLst>
              </p:cNvPr>
              <p:cNvSpPr/>
              <p:nvPr/>
            </p:nvSpPr>
            <p:spPr>
              <a:xfrm rot="3903923" flipV="1">
                <a:off x="4399530" y="1255530"/>
                <a:ext cx="894011" cy="430537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52706 h 330559"/>
                  <a:gd name="connsiteX1" fmla="*/ 382556 w 723075"/>
                  <a:gd name="connsiteY1" fmla="*/ 285532 h 330559"/>
                  <a:gd name="connsiteX2" fmla="*/ 723075 w 723075"/>
                  <a:gd name="connsiteY2" fmla="*/ 299026 h 330559"/>
                  <a:gd name="connsiteX3" fmla="*/ 483363 w 723075"/>
                  <a:gd name="connsiteY3" fmla="*/ 22007 h 330559"/>
                  <a:gd name="connsiteX4" fmla="*/ 0 w 723075"/>
                  <a:gd name="connsiteY4" fmla="*/ 52706 h 330559"/>
                  <a:gd name="connsiteX0" fmla="*/ 0 w 723075"/>
                  <a:gd name="connsiteY0" fmla="*/ 92105 h 369958"/>
                  <a:gd name="connsiteX1" fmla="*/ 382556 w 723075"/>
                  <a:gd name="connsiteY1" fmla="*/ 324931 h 369958"/>
                  <a:gd name="connsiteX2" fmla="*/ 723075 w 723075"/>
                  <a:gd name="connsiteY2" fmla="*/ 338425 h 369958"/>
                  <a:gd name="connsiteX3" fmla="*/ 483363 w 723075"/>
                  <a:gd name="connsiteY3" fmla="*/ 61406 h 369958"/>
                  <a:gd name="connsiteX4" fmla="*/ 0 w 723075"/>
                  <a:gd name="connsiteY4" fmla="*/ 92105 h 369958"/>
                  <a:gd name="connsiteX0" fmla="*/ 0 w 723075"/>
                  <a:gd name="connsiteY0" fmla="*/ 109319 h 387172"/>
                  <a:gd name="connsiteX1" fmla="*/ 382556 w 723075"/>
                  <a:gd name="connsiteY1" fmla="*/ 342145 h 387172"/>
                  <a:gd name="connsiteX2" fmla="*/ 723075 w 723075"/>
                  <a:gd name="connsiteY2" fmla="*/ 355639 h 387172"/>
                  <a:gd name="connsiteX3" fmla="*/ 483363 w 723075"/>
                  <a:gd name="connsiteY3" fmla="*/ 78620 h 387172"/>
                  <a:gd name="connsiteX4" fmla="*/ 0 w 723075"/>
                  <a:gd name="connsiteY4" fmla="*/ 109319 h 387172"/>
                  <a:gd name="connsiteX0" fmla="*/ 0 w 723075"/>
                  <a:gd name="connsiteY0" fmla="*/ 109319 h 383485"/>
                  <a:gd name="connsiteX1" fmla="*/ 390600 w 723075"/>
                  <a:gd name="connsiteY1" fmla="*/ 330508 h 383485"/>
                  <a:gd name="connsiteX2" fmla="*/ 723075 w 723075"/>
                  <a:gd name="connsiteY2" fmla="*/ 355639 h 383485"/>
                  <a:gd name="connsiteX3" fmla="*/ 483363 w 723075"/>
                  <a:gd name="connsiteY3" fmla="*/ 78620 h 383485"/>
                  <a:gd name="connsiteX4" fmla="*/ 0 w 723075"/>
                  <a:gd name="connsiteY4" fmla="*/ 109319 h 383485"/>
                  <a:gd name="connsiteX0" fmla="*/ 0 w 723075"/>
                  <a:gd name="connsiteY0" fmla="*/ 109319 h 400792"/>
                  <a:gd name="connsiteX1" fmla="*/ 390600 w 723075"/>
                  <a:gd name="connsiteY1" fmla="*/ 330508 h 400792"/>
                  <a:gd name="connsiteX2" fmla="*/ 723075 w 723075"/>
                  <a:gd name="connsiteY2" fmla="*/ 355639 h 400792"/>
                  <a:gd name="connsiteX3" fmla="*/ 483363 w 723075"/>
                  <a:gd name="connsiteY3" fmla="*/ 78620 h 400792"/>
                  <a:gd name="connsiteX4" fmla="*/ 0 w 723075"/>
                  <a:gd name="connsiteY4" fmla="*/ 109319 h 40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075" h="400792">
                    <a:moveTo>
                      <a:pt x="0" y="109319"/>
                    </a:moveTo>
                    <a:cubicBezTo>
                      <a:pt x="226972" y="139361"/>
                      <a:pt x="283538" y="233366"/>
                      <a:pt x="390600" y="330508"/>
                    </a:cubicBezTo>
                    <a:cubicBezTo>
                      <a:pt x="497662" y="427650"/>
                      <a:pt x="579670" y="412260"/>
                      <a:pt x="723075" y="355639"/>
                    </a:cubicBezTo>
                    <a:cubicBezTo>
                      <a:pt x="573587" y="289494"/>
                      <a:pt x="606953" y="169362"/>
                      <a:pt x="483363" y="78620"/>
                    </a:cubicBezTo>
                    <a:cubicBezTo>
                      <a:pt x="359773" y="-12122"/>
                      <a:pt x="208191" y="-50468"/>
                      <a:pt x="0" y="10931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2B57989-B7DB-8733-1F73-C365B8F309D5}"/>
                  </a:ext>
                </a:extLst>
              </p:cNvPr>
              <p:cNvSpPr/>
              <p:nvPr/>
            </p:nvSpPr>
            <p:spPr>
              <a:xfrm rot="21105928">
                <a:off x="4597303" y="672907"/>
                <a:ext cx="613264" cy="629373"/>
              </a:xfrm>
              <a:custGeom>
                <a:avLst/>
                <a:gdLst>
                  <a:gd name="connsiteX0" fmla="*/ 0 w 558800"/>
                  <a:gd name="connsiteY0" fmla="*/ 0 h 349250"/>
                  <a:gd name="connsiteX1" fmla="*/ 196850 w 558800"/>
                  <a:gd name="connsiteY1" fmla="*/ 209550 h 349250"/>
                  <a:gd name="connsiteX2" fmla="*/ 558800 w 558800"/>
                  <a:gd name="connsiteY2" fmla="*/ 349250 h 349250"/>
                  <a:gd name="connsiteX3" fmla="*/ 342900 w 558800"/>
                  <a:gd name="connsiteY3" fmla="*/ 127000 h 349250"/>
                  <a:gd name="connsiteX4" fmla="*/ 0 w 558800"/>
                  <a:gd name="connsiteY4" fmla="*/ 0 h 349250"/>
                  <a:gd name="connsiteX0" fmla="*/ 0 w 561478"/>
                  <a:gd name="connsiteY0" fmla="*/ 1521 h 350771"/>
                  <a:gd name="connsiteX1" fmla="*/ 196850 w 561478"/>
                  <a:gd name="connsiteY1" fmla="*/ 211071 h 350771"/>
                  <a:gd name="connsiteX2" fmla="*/ 558800 w 561478"/>
                  <a:gd name="connsiteY2" fmla="*/ 350771 h 350771"/>
                  <a:gd name="connsiteX3" fmla="*/ 342900 w 561478"/>
                  <a:gd name="connsiteY3" fmla="*/ 128521 h 350771"/>
                  <a:gd name="connsiteX4" fmla="*/ 0 w 561478"/>
                  <a:gd name="connsiteY4" fmla="*/ 1521 h 350771"/>
                  <a:gd name="connsiteX0" fmla="*/ 3019 w 564497"/>
                  <a:gd name="connsiteY0" fmla="*/ 1521 h 352112"/>
                  <a:gd name="connsiteX1" fmla="*/ 199869 w 564497"/>
                  <a:gd name="connsiteY1" fmla="*/ 211071 h 352112"/>
                  <a:gd name="connsiteX2" fmla="*/ 561819 w 564497"/>
                  <a:gd name="connsiteY2" fmla="*/ 350771 h 352112"/>
                  <a:gd name="connsiteX3" fmla="*/ 345919 w 564497"/>
                  <a:gd name="connsiteY3" fmla="*/ 128521 h 352112"/>
                  <a:gd name="connsiteX4" fmla="*/ 3019 w 564497"/>
                  <a:gd name="connsiteY4" fmla="*/ 1521 h 352112"/>
                  <a:gd name="connsiteX0" fmla="*/ 2803 w 564281"/>
                  <a:gd name="connsiteY0" fmla="*/ 1521 h 355578"/>
                  <a:gd name="connsiteX1" fmla="*/ 199653 w 564281"/>
                  <a:gd name="connsiteY1" fmla="*/ 211071 h 355578"/>
                  <a:gd name="connsiteX2" fmla="*/ 561603 w 564281"/>
                  <a:gd name="connsiteY2" fmla="*/ 350771 h 355578"/>
                  <a:gd name="connsiteX3" fmla="*/ 345703 w 564281"/>
                  <a:gd name="connsiteY3" fmla="*/ 128521 h 355578"/>
                  <a:gd name="connsiteX4" fmla="*/ 2803 w 564281"/>
                  <a:gd name="connsiteY4" fmla="*/ 1521 h 355578"/>
                  <a:gd name="connsiteX0" fmla="*/ 2932 w 564410"/>
                  <a:gd name="connsiteY0" fmla="*/ 1521 h 360013"/>
                  <a:gd name="connsiteX1" fmla="*/ 192638 w 564410"/>
                  <a:gd name="connsiteY1" fmla="*/ 237264 h 360013"/>
                  <a:gd name="connsiteX2" fmla="*/ 561732 w 564410"/>
                  <a:gd name="connsiteY2" fmla="*/ 350771 h 360013"/>
                  <a:gd name="connsiteX3" fmla="*/ 345832 w 564410"/>
                  <a:gd name="connsiteY3" fmla="*/ 128521 h 360013"/>
                  <a:gd name="connsiteX4" fmla="*/ 2932 w 564410"/>
                  <a:gd name="connsiteY4" fmla="*/ 1521 h 360013"/>
                  <a:gd name="connsiteX0" fmla="*/ 2932 w 564174"/>
                  <a:gd name="connsiteY0" fmla="*/ 3104 h 361596"/>
                  <a:gd name="connsiteX1" fmla="*/ 192638 w 564174"/>
                  <a:gd name="connsiteY1" fmla="*/ 238847 h 361596"/>
                  <a:gd name="connsiteX2" fmla="*/ 561732 w 564174"/>
                  <a:gd name="connsiteY2" fmla="*/ 352354 h 361596"/>
                  <a:gd name="connsiteX3" fmla="*/ 345832 w 564174"/>
                  <a:gd name="connsiteY3" fmla="*/ 130104 h 361596"/>
                  <a:gd name="connsiteX4" fmla="*/ 2932 w 564174"/>
                  <a:gd name="connsiteY4" fmla="*/ 3104 h 361596"/>
                  <a:gd name="connsiteX0" fmla="*/ 2932 w 564496"/>
                  <a:gd name="connsiteY0" fmla="*/ 3765 h 362257"/>
                  <a:gd name="connsiteX1" fmla="*/ 192638 w 564496"/>
                  <a:gd name="connsiteY1" fmla="*/ 239508 h 362257"/>
                  <a:gd name="connsiteX2" fmla="*/ 561732 w 564496"/>
                  <a:gd name="connsiteY2" fmla="*/ 353015 h 362257"/>
                  <a:gd name="connsiteX3" fmla="*/ 367264 w 564496"/>
                  <a:gd name="connsiteY3" fmla="*/ 121240 h 362257"/>
                  <a:gd name="connsiteX4" fmla="*/ 2932 w 564496"/>
                  <a:gd name="connsiteY4" fmla="*/ 3765 h 362257"/>
                  <a:gd name="connsiteX0" fmla="*/ 2932 w 564949"/>
                  <a:gd name="connsiteY0" fmla="*/ 5395 h 363887"/>
                  <a:gd name="connsiteX1" fmla="*/ 192638 w 564949"/>
                  <a:gd name="connsiteY1" fmla="*/ 241138 h 363887"/>
                  <a:gd name="connsiteX2" fmla="*/ 561732 w 564949"/>
                  <a:gd name="connsiteY2" fmla="*/ 354645 h 363887"/>
                  <a:gd name="connsiteX3" fmla="*/ 367264 w 564949"/>
                  <a:gd name="connsiteY3" fmla="*/ 122870 h 363887"/>
                  <a:gd name="connsiteX4" fmla="*/ 2932 w 564949"/>
                  <a:gd name="connsiteY4" fmla="*/ 5395 h 363887"/>
                  <a:gd name="connsiteX0" fmla="*/ 2932 w 565795"/>
                  <a:gd name="connsiteY0" fmla="*/ 11371 h 369863"/>
                  <a:gd name="connsiteX1" fmla="*/ 192638 w 565795"/>
                  <a:gd name="connsiteY1" fmla="*/ 247114 h 369863"/>
                  <a:gd name="connsiteX2" fmla="*/ 561732 w 565795"/>
                  <a:gd name="connsiteY2" fmla="*/ 360621 h 369863"/>
                  <a:gd name="connsiteX3" fmla="*/ 367264 w 565795"/>
                  <a:gd name="connsiteY3" fmla="*/ 128846 h 369863"/>
                  <a:gd name="connsiteX4" fmla="*/ 2932 w 565795"/>
                  <a:gd name="connsiteY4" fmla="*/ 11371 h 369863"/>
                  <a:gd name="connsiteX0" fmla="*/ 3990 w 566853"/>
                  <a:gd name="connsiteY0" fmla="*/ 11371 h 386763"/>
                  <a:gd name="connsiteX1" fmla="*/ 193696 w 566853"/>
                  <a:gd name="connsiteY1" fmla="*/ 247114 h 386763"/>
                  <a:gd name="connsiteX2" fmla="*/ 562790 w 566853"/>
                  <a:gd name="connsiteY2" fmla="*/ 360621 h 386763"/>
                  <a:gd name="connsiteX3" fmla="*/ 368322 w 566853"/>
                  <a:gd name="connsiteY3" fmla="*/ 128846 h 386763"/>
                  <a:gd name="connsiteX4" fmla="*/ 3990 w 566853"/>
                  <a:gd name="connsiteY4" fmla="*/ 11371 h 386763"/>
                  <a:gd name="connsiteX0" fmla="*/ 3690 w 566553"/>
                  <a:gd name="connsiteY0" fmla="*/ 11371 h 399442"/>
                  <a:gd name="connsiteX1" fmla="*/ 202921 w 566553"/>
                  <a:gd name="connsiteY1" fmla="*/ 273308 h 399442"/>
                  <a:gd name="connsiteX2" fmla="*/ 562490 w 566553"/>
                  <a:gd name="connsiteY2" fmla="*/ 360621 h 399442"/>
                  <a:gd name="connsiteX3" fmla="*/ 368022 w 566553"/>
                  <a:gd name="connsiteY3" fmla="*/ 128846 h 399442"/>
                  <a:gd name="connsiteX4" fmla="*/ 3690 w 566553"/>
                  <a:gd name="connsiteY4" fmla="*/ 11371 h 399442"/>
                  <a:gd name="connsiteX0" fmla="*/ 3690 w 566553"/>
                  <a:gd name="connsiteY0" fmla="*/ 11371 h 404677"/>
                  <a:gd name="connsiteX1" fmla="*/ 202921 w 566553"/>
                  <a:gd name="connsiteY1" fmla="*/ 273308 h 404677"/>
                  <a:gd name="connsiteX2" fmla="*/ 562490 w 566553"/>
                  <a:gd name="connsiteY2" fmla="*/ 360621 h 404677"/>
                  <a:gd name="connsiteX3" fmla="*/ 368022 w 566553"/>
                  <a:gd name="connsiteY3" fmla="*/ 128846 h 404677"/>
                  <a:gd name="connsiteX4" fmla="*/ 3690 w 566553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690 w 562490"/>
                  <a:gd name="connsiteY0" fmla="*/ 11371 h 404677"/>
                  <a:gd name="connsiteX1" fmla="*/ 202921 w 562490"/>
                  <a:gd name="connsiteY1" fmla="*/ 273308 h 404677"/>
                  <a:gd name="connsiteX2" fmla="*/ 562490 w 562490"/>
                  <a:gd name="connsiteY2" fmla="*/ 360621 h 404677"/>
                  <a:gd name="connsiteX3" fmla="*/ 368022 w 562490"/>
                  <a:gd name="connsiteY3" fmla="*/ 128846 h 404677"/>
                  <a:gd name="connsiteX4" fmla="*/ 3690 w 562490"/>
                  <a:gd name="connsiteY4" fmla="*/ 11371 h 404677"/>
                  <a:gd name="connsiteX0" fmla="*/ 3065 w 590440"/>
                  <a:gd name="connsiteY0" fmla="*/ 1668 h 351685"/>
                  <a:gd name="connsiteX1" fmla="*/ 202296 w 590440"/>
                  <a:gd name="connsiteY1" fmla="*/ 263605 h 351685"/>
                  <a:gd name="connsiteX2" fmla="*/ 590440 w 590440"/>
                  <a:gd name="connsiteY2" fmla="*/ 343774 h 351685"/>
                  <a:gd name="connsiteX3" fmla="*/ 367397 w 590440"/>
                  <a:gd name="connsiteY3" fmla="*/ 119143 h 351685"/>
                  <a:gd name="connsiteX4" fmla="*/ 3065 w 590440"/>
                  <a:gd name="connsiteY4" fmla="*/ 1668 h 351685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1668 h 363173"/>
                  <a:gd name="connsiteX1" fmla="*/ 202296 w 590440"/>
                  <a:gd name="connsiteY1" fmla="*/ 263605 h 363173"/>
                  <a:gd name="connsiteX2" fmla="*/ 590440 w 590440"/>
                  <a:gd name="connsiteY2" fmla="*/ 343774 h 363173"/>
                  <a:gd name="connsiteX3" fmla="*/ 367397 w 590440"/>
                  <a:gd name="connsiteY3" fmla="*/ 119143 h 363173"/>
                  <a:gd name="connsiteX4" fmla="*/ 3065 w 590440"/>
                  <a:gd name="connsiteY4" fmla="*/ 1668 h 363173"/>
                  <a:gd name="connsiteX0" fmla="*/ 3065 w 590440"/>
                  <a:gd name="connsiteY0" fmla="*/ 4978 h 366483"/>
                  <a:gd name="connsiteX1" fmla="*/ 202296 w 590440"/>
                  <a:gd name="connsiteY1" fmla="*/ 266915 h 366483"/>
                  <a:gd name="connsiteX2" fmla="*/ 590440 w 590440"/>
                  <a:gd name="connsiteY2" fmla="*/ 347084 h 366483"/>
                  <a:gd name="connsiteX3" fmla="*/ 367397 w 590440"/>
                  <a:gd name="connsiteY3" fmla="*/ 122453 h 366483"/>
                  <a:gd name="connsiteX4" fmla="*/ 3065 w 590440"/>
                  <a:gd name="connsiteY4" fmla="*/ 4978 h 366483"/>
                  <a:gd name="connsiteX0" fmla="*/ 3065 w 590440"/>
                  <a:gd name="connsiteY0" fmla="*/ 2215 h 363720"/>
                  <a:gd name="connsiteX1" fmla="*/ 202296 w 590440"/>
                  <a:gd name="connsiteY1" fmla="*/ 264152 h 363720"/>
                  <a:gd name="connsiteX2" fmla="*/ 590440 w 590440"/>
                  <a:gd name="connsiteY2" fmla="*/ 344321 h 363720"/>
                  <a:gd name="connsiteX3" fmla="*/ 367397 w 590440"/>
                  <a:gd name="connsiteY3" fmla="*/ 119690 h 363720"/>
                  <a:gd name="connsiteX4" fmla="*/ 3065 w 590440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63720"/>
                  <a:gd name="connsiteX1" fmla="*/ 199231 w 587375"/>
                  <a:gd name="connsiteY1" fmla="*/ 264152 h 363720"/>
                  <a:gd name="connsiteX2" fmla="*/ 587375 w 587375"/>
                  <a:gd name="connsiteY2" fmla="*/ 344321 h 363720"/>
                  <a:gd name="connsiteX3" fmla="*/ 364332 w 587375"/>
                  <a:gd name="connsiteY3" fmla="*/ 119690 h 363720"/>
                  <a:gd name="connsiteX4" fmla="*/ 0 w 587375"/>
                  <a:gd name="connsiteY4" fmla="*/ 2215 h 363720"/>
                  <a:gd name="connsiteX0" fmla="*/ 0 w 587375"/>
                  <a:gd name="connsiteY0" fmla="*/ 2215 h 379644"/>
                  <a:gd name="connsiteX1" fmla="*/ 199231 w 587375"/>
                  <a:gd name="connsiteY1" fmla="*/ 264152 h 379644"/>
                  <a:gd name="connsiteX2" fmla="*/ 587375 w 587375"/>
                  <a:gd name="connsiteY2" fmla="*/ 344321 h 379644"/>
                  <a:gd name="connsiteX3" fmla="*/ 364332 w 587375"/>
                  <a:gd name="connsiteY3" fmla="*/ 119690 h 379644"/>
                  <a:gd name="connsiteX4" fmla="*/ 0 w 587375"/>
                  <a:gd name="connsiteY4" fmla="*/ 2215 h 379644"/>
                  <a:gd name="connsiteX0" fmla="*/ 0 w 587375"/>
                  <a:gd name="connsiteY0" fmla="*/ 2215 h 385806"/>
                  <a:gd name="connsiteX1" fmla="*/ 208756 w 587375"/>
                  <a:gd name="connsiteY1" fmla="*/ 280821 h 385806"/>
                  <a:gd name="connsiteX2" fmla="*/ 587375 w 587375"/>
                  <a:gd name="connsiteY2" fmla="*/ 344321 h 385806"/>
                  <a:gd name="connsiteX3" fmla="*/ 364332 w 587375"/>
                  <a:gd name="connsiteY3" fmla="*/ 119690 h 385806"/>
                  <a:gd name="connsiteX4" fmla="*/ 0 w 587375"/>
                  <a:gd name="connsiteY4" fmla="*/ 2215 h 385806"/>
                  <a:gd name="connsiteX0" fmla="*/ 0 w 625475"/>
                  <a:gd name="connsiteY0" fmla="*/ 560 h 347710"/>
                  <a:gd name="connsiteX1" fmla="*/ 246856 w 625475"/>
                  <a:gd name="connsiteY1" fmla="*/ 262498 h 347710"/>
                  <a:gd name="connsiteX2" fmla="*/ 625475 w 625475"/>
                  <a:gd name="connsiteY2" fmla="*/ 325998 h 347710"/>
                  <a:gd name="connsiteX3" fmla="*/ 402432 w 625475"/>
                  <a:gd name="connsiteY3" fmla="*/ 101367 h 347710"/>
                  <a:gd name="connsiteX4" fmla="*/ 0 w 625475"/>
                  <a:gd name="connsiteY4" fmla="*/ 560 h 347710"/>
                  <a:gd name="connsiteX0" fmla="*/ 0 w 625475"/>
                  <a:gd name="connsiteY0" fmla="*/ 14638 h 361788"/>
                  <a:gd name="connsiteX1" fmla="*/ 246856 w 625475"/>
                  <a:gd name="connsiteY1" fmla="*/ 276576 h 361788"/>
                  <a:gd name="connsiteX2" fmla="*/ 625475 w 625475"/>
                  <a:gd name="connsiteY2" fmla="*/ 340076 h 361788"/>
                  <a:gd name="connsiteX3" fmla="*/ 402432 w 625475"/>
                  <a:gd name="connsiteY3" fmla="*/ 115445 h 361788"/>
                  <a:gd name="connsiteX4" fmla="*/ 0 w 625475"/>
                  <a:gd name="connsiteY4" fmla="*/ 14638 h 361788"/>
                  <a:gd name="connsiteX0" fmla="*/ 0 w 625475"/>
                  <a:gd name="connsiteY0" fmla="*/ 14638 h 388444"/>
                  <a:gd name="connsiteX1" fmla="*/ 287337 w 625475"/>
                  <a:gd name="connsiteY1" fmla="*/ 352776 h 388444"/>
                  <a:gd name="connsiteX2" fmla="*/ 625475 w 625475"/>
                  <a:gd name="connsiteY2" fmla="*/ 340076 h 388444"/>
                  <a:gd name="connsiteX3" fmla="*/ 402432 w 625475"/>
                  <a:gd name="connsiteY3" fmla="*/ 115445 h 388444"/>
                  <a:gd name="connsiteX4" fmla="*/ 0 w 625475"/>
                  <a:gd name="connsiteY4" fmla="*/ 14638 h 388444"/>
                  <a:gd name="connsiteX0" fmla="*/ 0 w 625475"/>
                  <a:gd name="connsiteY0" fmla="*/ 14638 h 375621"/>
                  <a:gd name="connsiteX1" fmla="*/ 284956 w 625475"/>
                  <a:gd name="connsiteY1" fmla="*/ 326582 h 375621"/>
                  <a:gd name="connsiteX2" fmla="*/ 625475 w 625475"/>
                  <a:gd name="connsiteY2" fmla="*/ 340076 h 375621"/>
                  <a:gd name="connsiteX3" fmla="*/ 402432 w 625475"/>
                  <a:gd name="connsiteY3" fmla="*/ 115445 h 375621"/>
                  <a:gd name="connsiteX4" fmla="*/ 0 w 625475"/>
                  <a:gd name="connsiteY4" fmla="*/ 14638 h 375621"/>
                  <a:gd name="connsiteX0" fmla="*/ 0 w 625475"/>
                  <a:gd name="connsiteY0" fmla="*/ 22677 h 383660"/>
                  <a:gd name="connsiteX1" fmla="*/ 284956 w 625475"/>
                  <a:gd name="connsiteY1" fmla="*/ 334621 h 383660"/>
                  <a:gd name="connsiteX2" fmla="*/ 625475 w 625475"/>
                  <a:gd name="connsiteY2" fmla="*/ 348115 h 383660"/>
                  <a:gd name="connsiteX3" fmla="*/ 385763 w 625475"/>
                  <a:gd name="connsiteY3" fmla="*/ 71096 h 383660"/>
                  <a:gd name="connsiteX4" fmla="*/ 0 w 625475"/>
                  <a:gd name="connsiteY4" fmla="*/ 22677 h 383660"/>
                  <a:gd name="connsiteX0" fmla="*/ 0 w 625475"/>
                  <a:gd name="connsiteY0" fmla="*/ 15234 h 376217"/>
                  <a:gd name="connsiteX1" fmla="*/ 284956 w 625475"/>
                  <a:gd name="connsiteY1" fmla="*/ 327178 h 376217"/>
                  <a:gd name="connsiteX2" fmla="*/ 625475 w 625475"/>
                  <a:gd name="connsiteY2" fmla="*/ 340672 h 376217"/>
                  <a:gd name="connsiteX3" fmla="*/ 484534 w 625475"/>
                  <a:gd name="connsiteY3" fmla="*/ 110416 h 376217"/>
                  <a:gd name="connsiteX4" fmla="*/ 0 w 625475"/>
                  <a:gd name="connsiteY4" fmla="*/ 15234 h 376217"/>
                  <a:gd name="connsiteX0" fmla="*/ 0 w 625475"/>
                  <a:gd name="connsiteY0" fmla="*/ 15922 h 376905"/>
                  <a:gd name="connsiteX1" fmla="*/ 284956 w 625475"/>
                  <a:gd name="connsiteY1" fmla="*/ 327866 h 376905"/>
                  <a:gd name="connsiteX2" fmla="*/ 625475 w 625475"/>
                  <a:gd name="connsiteY2" fmla="*/ 341360 h 376905"/>
                  <a:gd name="connsiteX3" fmla="*/ 484534 w 625475"/>
                  <a:gd name="connsiteY3" fmla="*/ 111104 h 376905"/>
                  <a:gd name="connsiteX4" fmla="*/ 0 w 625475"/>
                  <a:gd name="connsiteY4" fmla="*/ 15922 h 376905"/>
                  <a:gd name="connsiteX0" fmla="*/ 0 w 625475"/>
                  <a:gd name="connsiteY0" fmla="*/ 15922 h 365461"/>
                  <a:gd name="connsiteX1" fmla="*/ 375407 w 625475"/>
                  <a:gd name="connsiteY1" fmla="*/ 289877 h 365461"/>
                  <a:gd name="connsiteX2" fmla="*/ 625475 w 625475"/>
                  <a:gd name="connsiteY2" fmla="*/ 341360 h 365461"/>
                  <a:gd name="connsiteX3" fmla="*/ 484534 w 625475"/>
                  <a:gd name="connsiteY3" fmla="*/ 111104 h 365461"/>
                  <a:gd name="connsiteX4" fmla="*/ 0 w 625475"/>
                  <a:gd name="connsiteY4" fmla="*/ 15922 h 365461"/>
                  <a:gd name="connsiteX0" fmla="*/ 0 w 625475"/>
                  <a:gd name="connsiteY0" fmla="*/ 15922 h 376275"/>
                  <a:gd name="connsiteX1" fmla="*/ 375407 w 625475"/>
                  <a:gd name="connsiteY1" fmla="*/ 289877 h 376275"/>
                  <a:gd name="connsiteX2" fmla="*/ 625475 w 625475"/>
                  <a:gd name="connsiteY2" fmla="*/ 341360 h 376275"/>
                  <a:gd name="connsiteX3" fmla="*/ 484534 w 625475"/>
                  <a:gd name="connsiteY3" fmla="*/ 111104 h 376275"/>
                  <a:gd name="connsiteX4" fmla="*/ 0 w 625475"/>
                  <a:gd name="connsiteY4" fmla="*/ 15922 h 376275"/>
                  <a:gd name="connsiteX0" fmla="*/ 0 w 625475"/>
                  <a:gd name="connsiteY0" fmla="*/ 15922 h 372650"/>
                  <a:gd name="connsiteX1" fmla="*/ 375407 w 625475"/>
                  <a:gd name="connsiteY1" fmla="*/ 289877 h 372650"/>
                  <a:gd name="connsiteX2" fmla="*/ 625475 w 625475"/>
                  <a:gd name="connsiteY2" fmla="*/ 341360 h 372650"/>
                  <a:gd name="connsiteX3" fmla="*/ 484534 w 625475"/>
                  <a:gd name="connsiteY3" fmla="*/ 111104 h 372650"/>
                  <a:gd name="connsiteX4" fmla="*/ 0 w 625475"/>
                  <a:gd name="connsiteY4" fmla="*/ 15922 h 37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475" h="372650">
                    <a:moveTo>
                      <a:pt x="0" y="15922"/>
                    </a:moveTo>
                    <a:cubicBezTo>
                      <a:pt x="197114" y="103499"/>
                      <a:pt x="333084" y="203799"/>
                      <a:pt x="375407" y="289877"/>
                    </a:cubicBezTo>
                    <a:cubicBezTo>
                      <a:pt x="417730" y="375955"/>
                      <a:pt x="482070" y="397981"/>
                      <a:pt x="625475" y="341360"/>
                    </a:cubicBezTo>
                    <a:cubicBezTo>
                      <a:pt x="475987" y="275215"/>
                      <a:pt x="565060" y="171899"/>
                      <a:pt x="484534" y="111104"/>
                    </a:cubicBezTo>
                    <a:cubicBezTo>
                      <a:pt x="404008" y="50309"/>
                      <a:pt x="202936" y="-35936"/>
                      <a:pt x="0" y="1592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078" name="Picture 1077">
            <a:extLst>
              <a:ext uri="{FF2B5EF4-FFF2-40B4-BE49-F238E27FC236}">
                <a16:creationId xmlns:a16="http://schemas.microsoft.com/office/drawing/2014/main" id="{246BF397-28EB-D64D-2DAD-6F15B9D12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4071" y="3511211"/>
            <a:ext cx="2126206" cy="2126206"/>
          </a:xfrm>
          <a:prstGeom prst="rect">
            <a:avLst/>
          </a:prstGeom>
        </p:spPr>
      </p:pic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FB295F58-9C39-8359-1202-432ADD97071D}"/>
              </a:ext>
            </a:extLst>
          </p:cNvPr>
          <p:cNvGrpSpPr/>
          <p:nvPr/>
        </p:nvGrpSpPr>
        <p:grpSpPr>
          <a:xfrm>
            <a:off x="8105001" y="-2169410"/>
            <a:ext cx="1759974" cy="1835437"/>
            <a:chOff x="4365522" y="2979175"/>
            <a:chExt cx="1759974" cy="1835437"/>
          </a:xfrm>
          <a:noFill/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E0A8240C-9DD0-CE41-BD01-7C739F4277BB}"/>
                </a:ext>
              </a:extLst>
            </p:cNvPr>
            <p:cNvSpPr/>
            <p:nvPr/>
          </p:nvSpPr>
          <p:spPr>
            <a:xfrm>
              <a:off x="4365522" y="2979175"/>
              <a:ext cx="1759974" cy="183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F177263-1105-2E11-9D3C-7A81FD8C077C}"/>
                </a:ext>
              </a:extLst>
            </p:cNvPr>
            <p:cNvGrpSpPr/>
            <p:nvPr/>
          </p:nvGrpSpPr>
          <p:grpSpPr>
            <a:xfrm>
              <a:off x="4498188" y="3267787"/>
              <a:ext cx="1415032" cy="1367073"/>
              <a:chOff x="7217970" y="2362428"/>
              <a:chExt cx="1415032" cy="1367073"/>
            </a:xfrm>
            <a:grpFill/>
          </p:grpSpPr>
          <p:grpSp>
            <p:nvGrpSpPr>
              <p:cNvPr id="1082" name="Group 1081">
                <a:extLst>
                  <a:ext uri="{FF2B5EF4-FFF2-40B4-BE49-F238E27FC236}">
                    <a16:creationId xmlns:a16="http://schemas.microsoft.com/office/drawing/2014/main" id="{76F79E8C-7553-7981-97FC-6DD739D870E3}"/>
                  </a:ext>
                </a:extLst>
              </p:cNvPr>
              <p:cNvGrpSpPr/>
              <p:nvPr/>
            </p:nvGrpSpPr>
            <p:grpSpPr>
              <a:xfrm>
                <a:off x="7217970" y="2362428"/>
                <a:ext cx="1415032" cy="1367073"/>
                <a:chOff x="5461564" y="2002805"/>
                <a:chExt cx="1415032" cy="1367073"/>
              </a:xfrm>
              <a:grpFill/>
            </p:grpSpPr>
            <p:grpSp>
              <p:nvGrpSpPr>
                <p:cNvPr id="1084" name="Group 1083">
                  <a:extLst>
                    <a:ext uri="{FF2B5EF4-FFF2-40B4-BE49-F238E27FC236}">
                      <a16:creationId xmlns:a16="http://schemas.microsoft.com/office/drawing/2014/main" id="{BF607854-EAA3-9E8A-DDF6-1873468D1CA6}"/>
                    </a:ext>
                  </a:extLst>
                </p:cNvPr>
                <p:cNvGrpSpPr/>
                <p:nvPr/>
              </p:nvGrpSpPr>
              <p:grpSpPr>
                <a:xfrm rot="4500000">
                  <a:off x="5835601" y="1950852"/>
                  <a:ext cx="989042" cy="1092948"/>
                  <a:chOff x="4540250" y="672907"/>
                  <a:chExt cx="1905794" cy="2106012"/>
                </a:xfrm>
                <a:grpFill/>
              </p:grpSpPr>
              <p:sp>
                <p:nvSpPr>
                  <p:cNvPr id="6149" name="Freeform: Shape 6148">
                    <a:extLst>
                      <a:ext uri="{FF2B5EF4-FFF2-40B4-BE49-F238E27FC236}">
                        <a16:creationId xmlns:a16="http://schemas.microsoft.com/office/drawing/2014/main" id="{BE8A2605-C4D4-ED5C-1E75-085D0ADC25F7}"/>
                      </a:ext>
                    </a:extLst>
                  </p:cNvPr>
                  <p:cNvSpPr/>
                  <p:nvPr/>
                </p:nvSpPr>
                <p:spPr>
                  <a:xfrm>
                    <a:off x="5788819" y="2024063"/>
                    <a:ext cx="657225" cy="754856"/>
                  </a:xfrm>
                  <a:custGeom>
                    <a:avLst/>
                    <a:gdLst>
                      <a:gd name="connsiteX0" fmla="*/ 657225 w 657225"/>
                      <a:gd name="connsiteY0" fmla="*/ 754856 h 754856"/>
                      <a:gd name="connsiteX1" fmla="*/ 502444 w 657225"/>
                      <a:gd name="connsiteY1" fmla="*/ 0 h 754856"/>
                      <a:gd name="connsiteX2" fmla="*/ 421481 w 657225"/>
                      <a:gd name="connsiteY2" fmla="*/ 335756 h 754856"/>
                      <a:gd name="connsiteX3" fmla="*/ 104775 w 657225"/>
                      <a:gd name="connsiteY3" fmla="*/ 26193 h 754856"/>
                      <a:gd name="connsiteX4" fmla="*/ 321469 w 657225"/>
                      <a:gd name="connsiteY4" fmla="*/ 450056 h 754856"/>
                      <a:gd name="connsiteX5" fmla="*/ 0 w 657225"/>
                      <a:gd name="connsiteY5" fmla="*/ 435768 h 754856"/>
                      <a:gd name="connsiteX6" fmla="*/ 657225 w 657225"/>
                      <a:gd name="connsiteY6" fmla="*/ 754856 h 75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7225" h="754856">
                        <a:moveTo>
                          <a:pt x="657225" y="754856"/>
                        </a:moveTo>
                        <a:lnTo>
                          <a:pt x="502444" y="0"/>
                        </a:lnTo>
                        <a:lnTo>
                          <a:pt x="421481" y="335756"/>
                        </a:lnTo>
                        <a:lnTo>
                          <a:pt x="104775" y="26193"/>
                        </a:lnTo>
                        <a:lnTo>
                          <a:pt x="321469" y="450056"/>
                        </a:lnTo>
                        <a:lnTo>
                          <a:pt x="0" y="435768"/>
                        </a:lnTo>
                        <a:lnTo>
                          <a:pt x="657225" y="754856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50" name="Freeform: Shape 6149">
                    <a:extLst>
                      <a:ext uri="{FF2B5EF4-FFF2-40B4-BE49-F238E27FC236}">
                        <a16:creationId xmlns:a16="http://schemas.microsoft.com/office/drawing/2014/main" id="{174D5076-8A16-532C-2514-ADECBE5062E4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51" name="Freeform: Shape 6150">
                    <a:extLst>
                      <a:ext uri="{FF2B5EF4-FFF2-40B4-BE49-F238E27FC236}">
                        <a16:creationId xmlns:a16="http://schemas.microsoft.com/office/drawing/2014/main" id="{42BA62FD-331D-6B6C-2D4B-E3FCBF417E18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52" name="Freeform: Shape 6151">
                    <a:extLst>
                      <a:ext uri="{FF2B5EF4-FFF2-40B4-BE49-F238E27FC236}">
                        <a16:creationId xmlns:a16="http://schemas.microsoft.com/office/drawing/2014/main" id="{837A5C18-AF19-CAE6-DD3E-9532555BCA50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4399530" y="1255530"/>
                    <a:ext cx="894011" cy="430537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53" name="Freeform: Shape 6152">
                    <a:extLst>
                      <a:ext uri="{FF2B5EF4-FFF2-40B4-BE49-F238E27FC236}">
                        <a16:creationId xmlns:a16="http://schemas.microsoft.com/office/drawing/2014/main" id="{90565177-D9FF-09E2-8028-F5352B31DD8F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4A9507C2-DE49-DDE4-FA7F-DF31989018ED}"/>
                    </a:ext>
                  </a:extLst>
                </p:cNvPr>
                <p:cNvSpPr/>
                <p:nvPr/>
              </p:nvSpPr>
              <p:spPr>
                <a:xfrm rot="18448195">
                  <a:off x="5662580" y="2463911"/>
                  <a:ext cx="704951" cy="1106983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769824D1-E8E7-8050-A9CA-B1C2E69EF7E8}"/>
                    </a:ext>
                  </a:extLst>
                </p:cNvPr>
                <p:cNvSpPr/>
                <p:nvPr/>
              </p:nvSpPr>
              <p:spPr>
                <a:xfrm rot="18082121">
                  <a:off x="5846909" y="2344968"/>
                  <a:ext cx="704951" cy="792100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87" name="Group 1086">
                  <a:extLst>
                    <a:ext uri="{FF2B5EF4-FFF2-40B4-BE49-F238E27FC236}">
                      <a16:creationId xmlns:a16="http://schemas.microsoft.com/office/drawing/2014/main" id="{8EF6192E-86B6-9ABD-EBD8-DBCFF830F077}"/>
                    </a:ext>
                  </a:extLst>
                </p:cNvPr>
                <p:cNvGrpSpPr/>
                <p:nvPr/>
              </p:nvGrpSpPr>
              <p:grpSpPr>
                <a:xfrm rot="19800000" flipH="1">
                  <a:off x="5854835" y="2383224"/>
                  <a:ext cx="713732" cy="670631"/>
                  <a:chOff x="4165409" y="672907"/>
                  <a:chExt cx="1826611" cy="1609744"/>
                </a:xfrm>
                <a:grpFill/>
              </p:grpSpPr>
              <p:sp>
                <p:nvSpPr>
                  <p:cNvPr id="6144" name="Freeform: Shape 6143">
                    <a:extLst>
                      <a:ext uri="{FF2B5EF4-FFF2-40B4-BE49-F238E27FC236}">
                        <a16:creationId xmlns:a16="http://schemas.microsoft.com/office/drawing/2014/main" id="{CB3ACD39-D928-D8AF-0E46-CD043D942B67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45" name="Freeform: Shape 6144">
                    <a:extLst>
                      <a:ext uri="{FF2B5EF4-FFF2-40B4-BE49-F238E27FC236}">
                        <a16:creationId xmlns:a16="http://schemas.microsoft.com/office/drawing/2014/main" id="{5E3AE94B-A80A-4246-2238-0C279FD4E135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47" name="Freeform: Shape 6146">
                    <a:extLst>
                      <a:ext uri="{FF2B5EF4-FFF2-40B4-BE49-F238E27FC236}">
                        <a16:creationId xmlns:a16="http://schemas.microsoft.com/office/drawing/2014/main" id="{C6377BB7-7447-6B8E-40BD-8E05D90E5136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3933672" y="1125576"/>
                    <a:ext cx="894010" cy="430536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48" name="Freeform: Shape 6147">
                    <a:extLst>
                      <a:ext uri="{FF2B5EF4-FFF2-40B4-BE49-F238E27FC236}">
                        <a16:creationId xmlns:a16="http://schemas.microsoft.com/office/drawing/2014/main" id="{493A3923-CBB7-0378-1452-7B3CEC224C8D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E787A988-6453-C6FA-309E-0C573667CAB0}"/>
                  </a:ext>
                </a:extLst>
              </p:cNvPr>
              <p:cNvSpPr/>
              <p:nvPr/>
            </p:nvSpPr>
            <p:spPr>
              <a:xfrm rot="11700000">
                <a:off x="7444002" y="3043944"/>
                <a:ext cx="664540" cy="662066"/>
              </a:xfrm>
              <a:custGeom>
                <a:avLst/>
                <a:gdLst>
                  <a:gd name="connsiteX0" fmla="*/ 834544 w 1235750"/>
                  <a:gd name="connsiteY0" fmla="*/ 640947 h 1231150"/>
                  <a:gd name="connsiteX1" fmla="*/ 843414 w 1235750"/>
                  <a:gd name="connsiteY1" fmla="*/ 654766 h 1231150"/>
                  <a:gd name="connsiteX2" fmla="*/ 878045 w 1235750"/>
                  <a:gd name="connsiteY2" fmla="*/ 922192 h 1231150"/>
                  <a:gd name="connsiteX3" fmla="*/ 867306 w 1235750"/>
                  <a:gd name="connsiteY3" fmla="*/ 957706 h 1231150"/>
                  <a:gd name="connsiteX4" fmla="*/ 864278 w 1235750"/>
                  <a:gd name="connsiteY4" fmla="*/ 959697 h 1231150"/>
                  <a:gd name="connsiteX5" fmla="*/ 733574 w 1235750"/>
                  <a:gd name="connsiteY5" fmla="*/ 1003857 h 1231150"/>
                  <a:gd name="connsiteX6" fmla="*/ 715351 w 1235750"/>
                  <a:gd name="connsiteY6" fmla="*/ 1004809 h 1231150"/>
                  <a:gd name="connsiteX7" fmla="*/ 778455 w 1235750"/>
                  <a:gd name="connsiteY7" fmla="*/ 1014267 h 1231150"/>
                  <a:gd name="connsiteX8" fmla="*/ 827408 w 1235750"/>
                  <a:gd name="connsiteY8" fmla="*/ 1011711 h 1231150"/>
                  <a:gd name="connsiteX9" fmla="*/ 744311 w 1235750"/>
                  <a:gd name="connsiteY9" fmla="*/ 1041472 h 1231150"/>
                  <a:gd name="connsiteX10" fmla="*/ 327548 w 1235750"/>
                  <a:gd name="connsiteY10" fmla="*/ 966852 h 1231150"/>
                  <a:gd name="connsiteX11" fmla="*/ 320802 w 1235750"/>
                  <a:gd name="connsiteY11" fmla="*/ 960525 h 1231150"/>
                  <a:gd name="connsiteX12" fmla="*/ 362611 w 1235750"/>
                  <a:gd name="connsiteY12" fmla="*/ 972692 h 1231150"/>
                  <a:gd name="connsiteX13" fmla="*/ 811118 w 1235750"/>
                  <a:gd name="connsiteY13" fmla="*/ 725742 h 1231150"/>
                  <a:gd name="connsiteX14" fmla="*/ 834046 w 1235750"/>
                  <a:gd name="connsiteY14" fmla="*/ 646953 h 1231150"/>
                  <a:gd name="connsiteX15" fmla="*/ 150813 w 1235750"/>
                  <a:gd name="connsiteY15" fmla="*/ 625904 h 1231150"/>
                  <a:gd name="connsiteX16" fmla="*/ 177709 w 1235750"/>
                  <a:gd name="connsiteY16" fmla="*/ 660985 h 1231150"/>
                  <a:gd name="connsiteX17" fmla="*/ 193457 w 1235750"/>
                  <a:gd name="connsiteY17" fmla="*/ 674913 h 1231150"/>
                  <a:gd name="connsiteX18" fmla="*/ 183957 w 1235750"/>
                  <a:gd name="connsiteY18" fmla="*/ 757360 h 1231150"/>
                  <a:gd name="connsiteX19" fmla="*/ 184497 w 1235750"/>
                  <a:gd name="connsiteY19" fmla="*/ 774808 h 1231150"/>
                  <a:gd name="connsiteX20" fmla="*/ 176335 w 1235750"/>
                  <a:gd name="connsiteY20" fmla="*/ 757086 h 1231150"/>
                  <a:gd name="connsiteX21" fmla="*/ 151314 w 1235750"/>
                  <a:gd name="connsiteY21" fmla="*/ 650573 h 1231150"/>
                  <a:gd name="connsiteX22" fmla="*/ 74760 w 1235750"/>
                  <a:gd name="connsiteY22" fmla="*/ 329094 h 1231150"/>
                  <a:gd name="connsiteX23" fmla="*/ 69381 w 1235750"/>
                  <a:gd name="connsiteY23" fmla="*/ 366140 h 1231150"/>
                  <a:gd name="connsiteX24" fmla="*/ 74001 w 1235750"/>
                  <a:gd name="connsiteY24" fmla="*/ 448067 h 1231150"/>
                  <a:gd name="connsiteX25" fmla="*/ 94880 w 1235750"/>
                  <a:gd name="connsiteY25" fmla="*/ 527424 h 1231150"/>
                  <a:gd name="connsiteX26" fmla="*/ 113773 w 1235750"/>
                  <a:gd name="connsiteY26" fmla="*/ 565771 h 1231150"/>
                  <a:gd name="connsiteX27" fmla="*/ 113231 w 1235750"/>
                  <a:gd name="connsiteY27" fmla="*/ 568360 h 1231150"/>
                  <a:gd name="connsiteX28" fmla="*/ 289822 w 1235750"/>
                  <a:gd name="connsiteY28" fmla="*/ 1016071 h 1231150"/>
                  <a:gd name="connsiteX29" fmla="*/ 792190 w 1235750"/>
                  <a:gd name="connsiteY29" fmla="*/ 1060032 h 1231150"/>
                  <a:gd name="connsiteX30" fmla="*/ 832973 w 1235750"/>
                  <a:gd name="connsiteY30" fmla="*/ 1038198 h 1231150"/>
                  <a:gd name="connsiteX31" fmla="*/ 827571 w 1235750"/>
                  <a:gd name="connsiteY31" fmla="*/ 1049015 h 1231150"/>
                  <a:gd name="connsiteX32" fmla="*/ 733780 w 1235750"/>
                  <a:gd name="connsiteY32" fmla="*/ 1154889 h 1231150"/>
                  <a:gd name="connsiteX33" fmla="*/ 609415 w 1235750"/>
                  <a:gd name="connsiteY33" fmla="*/ 1222263 h 1231150"/>
                  <a:gd name="connsiteX34" fmla="*/ 572240 w 1235750"/>
                  <a:gd name="connsiteY34" fmla="*/ 1231150 h 1231150"/>
                  <a:gd name="connsiteX35" fmla="*/ 493352 w 1235750"/>
                  <a:gd name="connsiteY35" fmla="*/ 1223197 h 1231150"/>
                  <a:gd name="connsiteX36" fmla="*/ 0 w 1235750"/>
                  <a:gd name="connsiteY36" fmla="*/ 617875 h 1231150"/>
                  <a:gd name="connsiteX37" fmla="*/ 48556 w 1235750"/>
                  <a:gd name="connsiteY37" fmla="*/ 377370 h 1231150"/>
                  <a:gd name="connsiteX38" fmla="*/ 612232 w 1235750"/>
                  <a:gd name="connsiteY38" fmla="*/ 307975 h 1231150"/>
                  <a:gd name="connsiteX39" fmla="*/ 662210 w 1235750"/>
                  <a:gd name="connsiteY39" fmla="*/ 316067 h 1231150"/>
                  <a:gd name="connsiteX40" fmla="*/ 678215 w 1235750"/>
                  <a:gd name="connsiteY40" fmla="*/ 341758 h 1231150"/>
                  <a:gd name="connsiteX41" fmla="*/ 693374 w 1235750"/>
                  <a:gd name="connsiteY41" fmla="*/ 678214 h 1231150"/>
                  <a:gd name="connsiteX42" fmla="*/ 314341 w 1235750"/>
                  <a:gd name="connsiteY42" fmla="*/ 931780 h 1231150"/>
                  <a:gd name="connsiteX43" fmla="*/ 287420 w 1235750"/>
                  <a:gd name="connsiteY43" fmla="*/ 929216 h 1231150"/>
                  <a:gd name="connsiteX44" fmla="*/ 262998 w 1235750"/>
                  <a:gd name="connsiteY44" fmla="*/ 906310 h 1231150"/>
                  <a:gd name="connsiteX45" fmla="*/ 212546 w 1235750"/>
                  <a:gd name="connsiteY45" fmla="*/ 835715 h 1231150"/>
                  <a:gd name="connsiteX46" fmla="*/ 185931 w 1235750"/>
                  <a:gd name="connsiteY46" fmla="*/ 777921 h 1231150"/>
                  <a:gd name="connsiteX47" fmla="*/ 194458 w 1235750"/>
                  <a:gd name="connsiteY47" fmla="*/ 709710 h 1231150"/>
                  <a:gd name="connsiteX48" fmla="*/ 202047 w 1235750"/>
                  <a:gd name="connsiteY48" fmla="*/ 682510 h 1231150"/>
                  <a:gd name="connsiteX49" fmla="*/ 235932 w 1235750"/>
                  <a:gd name="connsiteY49" fmla="*/ 712479 h 1231150"/>
                  <a:gd name="connsiteX50" fmla="*/ 537401 w 1235750"/>
                  <a:gd name="connsiteY50" fmla="*/ 784945 h 1231150"/>
                  <a:gd name="connsiteX51" fmla="*/ 599110 w 1235750"/>
                  <a:gd name="connsiteY51" fmla="*/ 768709 h 1231150"/>
                  <a:gd name="connsiteX52" fmla="*/ 580891 w 1235750"/>
                  <a:gd name="connsiteY52" fmla="*/ 769736 h 1231150"/>
                  <a:gd name="connsiteX53" fmla="*/ 283920 w 1235750"/>
                  <a:gd name="connsiteY53" fmla="*/ 619029 h 1231150"/>
                  <a:gd name="connsiteX54" fmla="*/ 245470 w 1235750"/>
                  <a:gd name="connsiteY54" fmla="*/ 562012 h 1231150"/>
                  <a:gd name="connsiteX55" fmla="*/ 252836 w 1235750"/>
                  <a:gd name="connsiteY55" fmla="*/ 545191 h 1231150"/>
                  <a:gd name="connsiteX56" fmla="*/ 612232 w 1235750"/>
                  <a:gd name="connsiteY56" fmla="*/ 307975 h 1231150"/>
                  <a:gd name="connsiteX57" fmla="*/ 617875 w 1235750"/>
                  <a:gd name="connsiteY57" fmla="*/ 0 h 1231150"/>
                  <a:gd name="connsiteX58" fmla="*/ 1235750 w 1235750"/>
                  <a:gd name="connsiteY58" fmla="*/ 617875 h 1231150"/>
                  <a:gd name="connsiteX59" fmla="*/ 963335 w 1235750"/>
                  <a:gd name="connsiteY59" fmla="*/ 1130227 h 1231150"/>
                  <a:gd name="connsiteX60" fmla="*/ 890046 w 1235750"/>
                  <a:gd name="connsiteY60" fmla="*/ 1170007 h 1231150"/>
                  <a:gd name="connsiteX61" fmla="*/ 916431 w 1235750"/>
                  <a:gd name="connsiteY61" fmla="*/ 1131328 h 1231150"/>
                  <a:gd name="connsiteX62" fmla="*/ 963278 w 1235750"/>
                  <a:gd name="connsiteY62" fmla="*/ 983260 h 1231150"/>
                  <a:gd name="connsiteX63" fmla="*/ 963413 w 1235750"/>
                  <a:gd name="connsiteY63" fmla="*/ 976021 h 1231150"/>
                  <a:gd name="connsiteX64" fmla="*/ 1040307 w 1235750"/>
                  <a:gd name="connsiteY64" fmla="*/ 934308 h 1231150"/>
                  <a:gd name="connsiteX65" fmla="*/ 1202648 w 1235750"/>
                  <a:gd name="connsiteY65" fmla="*/ 629187 h 1231150"/>
                  <a:gd name="connsiteX66" fmla="*/ 817568 w 1235750"/>
                  <a:gd name="connsiteY66" fmla="*/ 204994 h 1231150"/>
                  <a:gd name="connsiteX67" fmla="*/ 753846 w 1235750"/>
                  <a:gd name="connsiteY67" fmla="*/ 208321 h 1231150"/>
                  <a:gd name="connsiteX68" fmla="*/ 771892 w 1235750"/>
                  <a:gd name="connsiteY68" fmla="*/ 211026 h 1231150"/>
                  <a:gd name="connsiteX69" fmla="*/ 1075822 w 1235750"/>
                  <a:gd name="connsiteY69" fmla="*/ 623057 h 1231150"/>
                  <a:gd name="connsiteX70" fmla="*/ 970983 w 1235750"/>
                  <a:gd name="connsiteY70" fmla="*/ 875978 h 1231150"/>
                  <a:gd name="connsiteX71" fmla="*/ 961143 w 1235750"/>
                  <a:gd name="connsiteY71" fmla="*/ 885126 h 1231150"/>
                  <a:gd name="connsiteX72" fmla="*/ 951185 w 1235750"/>
                  <a:gd name="connsiteY72" fmla="*/ 828429 h 1231150"/>
                  <a:gd name="connsiteX73" fmla="*/ 878051 w 1235750"/>
                  <a:gd name="connsiteY73" fmla="*/ 685147 h 1231150"/>
                  <a:gd name="connsiteX74" fmla="*/ 834584 w 1235750"/>
                  <a:gd name="connsiteY74" fmla="*/ 640465 h 1231150"/>
                  <a:gd name="connsiteX75" fmla="*/ 840621 w 1235750"/>
                  <a:gd name="connsiteY75" fmla="*/ 567602 h 1231150"/>
                  <a:gd name="connsiteX76" fmla="*/ 808313 w 1235750"/>
                  <a:gd name="connsiteY76" fmla="*/ 415697 h 1231150"/>
                  <a:gd name="connsiteX77" fmla="*/ 782306 w 1235750"/>
                  <a:gd name="connsiteY77" fmla="*/ 367785 h 1231150"/>
                  <a:gd name="connsiteX78" fmla="*/ 811250 w 1235750"/>
                  <a:gd name="connsiteY78" fmla="*/ 387178 h 1231150"/>
                  <a:gd name="connsiteX79" fmla="*/ 990707 w 1235750"/>
                  <a:gd name="connsiteY79" fmla="*/ 746931 h 1231150"/>
                  <a:gd name="connsiteX80" fmla="*/ 993102 w 1235750"/>
                  <a:gd name="connsiteY80" fmla="*/ 824278 h 1231150"/>
                  <a:gd name="connsiteX81" fmla="*/ 996718 w 1235750"/>
                  <a:gd name="connsiteY81" fmla="*/ 795353 h 1231150"/>
                  <a:gd name="connsiteX82" fmla="*/ 696346 w 1235750"/>
                  <a:gd name="connsiteY82" fmla="*/ 264439 h 1231150"/>
                  <a:gd name="connsiteX83" fmla="*/ 693060 w 1235750"/>
                  <a:gd name="connsiteY83" fmla="*/ 263853 h 1231150"/>
                  <a:gd name="connsiteX84" fmla="*/ 659723 w 1235750"/>
                  <a:gd name="connsiteY84" fmla="*/ 236638 h 1231150"/>
                  <a:gd name="connsiteX85" fmla="*/ 587096 w 1235750"/>
                  <a:gd name="connsiteY85" fmla="*/ 198446 h 1231150"/>
                  <a:gd name="connsiteX86" fmla="*/ 525828 w 1235750"/>
                  <a:gd name="connsiteY86" fmla="*/ 180616 h 1231150"/>
                  <a:gd name="connsiteX87" fmla="*/ 541979 w 1235750"/>
                  <a:gd name="connsiteY87" fmla="*/ 189110 h 1231150"/>
                  <a:gd name="connsiteX88" fmla="*/ 596578 w 1235750"/>
                  <a:gd name="connsiteY88" fmla="*/ 232576 h 1231150"/>
                  <a:gd name="connsiteX89" fmla="*/ 612183 w 1235750"/>
                  <a:gd name="connsiteY89" fmla="*/ 250146 h 1231150"/>
                  <a:gd name="connsiteX90" fmla="*/ 532547 w 1235750"/>
                  <a:gd name="connsiteY90" fmla="*/ 256782 h 1231150"/>
                  <a:gd name="connsiteX91" fmla="*/ 250047 w 1235750"/>
                  <a:gd name="connsiteY91" fmla="*/ 497837 h 1231150"/>
                  <a:gd name="connsiteX92" fmla="*/ 234049 w 1235750"/>
                  <a:gd name="connsiteY92" fmla="*/ 536496 h 1231150"/>
                  <a:gd name="connsiteX93" fmla="*/ 216865 w 1235750"/>
                  <a:gd name="connsiteY93" fmla="*/ 498082 h 1231150"/>
                  <a:gd name="connsiteX94" fmla="*/ 199417 w 1235750"/>
                  <a:gd name="connsiteY94" fmla="*/ 428239 h 1231150"/>
                  <a:gd name="connsiteX95" fmla="*/ 194850 w 1235750"/>
                  <a:gd name="connsiteY95" fmla="*/ 361953 h 1231150"/>
                  <a:gd name="connsiteX96" fmla="*/ 213861 w 1235750"/>
                  <a:gd name="connsiteY96" fmla="*/ 314028 h 1231150"/>
                  <a:gd name="connsiteX97" fmla="*/ 258109 w 1235750"/>
                  <a:gd name="connsiteY97" fmla="*/ 244231 h 1231150"/>
                  <a:gd name="connsiteX98" fmla="*/ 237051 w 1235750"/>
                  <a:gd name="connsiteY98" fmla="*/ 267158 h 1231150"/>
                  <a:gd name="connsiteX99" fmla="*/ 197327 w 1235750"/>
                  <a:gd name="connsiteY99" fmla="*/ 329819 h 1231150"/>
                  <a:gd name="connsiteX100" fmla="*/ 201946 w 1235750"/>
                  <a:gd name="connsiteY100" fmla="*/ 286819 h 1231150"/>
                  <a:gd name="connsiteX101" fmla="*/ 289861 w 1235750"/>
                  <a:gd name="connsiteY101" fmla="*/ 103814 h 1231150"/>
                  <a:gd name="connsiteX102" fmla="*/ 306727 w 1235750"/>
                  <a:gd name="connsiteY102" fmla="*/ 86900 h 1231150"/>
                  <a:gd name="connsiteX103" fmla="*/ 377370 w 1235750"/>
                  <a:gd name="connsiteY103" fmla="*/ 48556 h 1231150"/>
                  <a:gd name="connsiteX104" fmla="*/ 617875 w 1235750"/>
                  <a:gd name="connsiteY104" fmla="*/ 0 h 123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235750" h="1231150">
                    <a:moveTo>
                      <a:pt x="834544" y="640947"/>
                    </a:moveTo>
                    <a:lnTo>
                      <a:pt x="843414" y="654766"/>
                    </a:lnTo>
                    <a:cubicBezTo>
                      <a:pt x="886025" y="738793"/>
                      <a:pt x="896943" y="833387"/>
                      <a:pt x="878045" y="922192"/>
                    </a:cubicBezTo>
                    <a:lnTo>
                      <a:pt x="867306" y="957706"/>
                    </a:lnTo>
                    <a:lnTo>
                      <a:pt x="864278" y="959697"/>
                    </a:lnTo>
                    <a:cubicBezTo>
                      <a:pt x="824202" y="981471"/>
                      <a:pt x="780126" y="996652"/>
                      <a:pt x="733574" y="1003857"/>
                    </a:cubicBezTo>
                    <a:lnTo>
                      <a:pt x="715351" y="1004809"/>
                    </a:lnTo>
                    <a:lnTo>
                      <a:pt x="778455" y="1014267"/>
                    </a:lnTo>
                    <a:lnTo>
                      <a:pt x="827408" y="1011711"/>
                    </a:lnTo>
                    <a:lnTo>
                      <a:pt x="744311" y="1041472"/>
                    </a:lnTo>
                    <a:cubicBezTo>
                      <a:pt x="599508" y="1080445"/>
                      <a:pt x="446801" y="1058259"/>
                      <a:pt x="327548" y="966852"/>
                    </a:cubicBezTo>
                    <a:lnTo>
                      <a:pt x="320802" y="960525"/>
                    </a:lnTo>
                    <a:lnTo>
                      <a:pt x="362611" y="972692"/>
                    </a:lnTo>
                    <a:cubicBezTo>
                      <a:pt x="547932" y="1006761"/>
                      <a:pt x="737840" y="907278"/>
                      <a:pt x="811118" y="725742"/>
                    </a:cubicBezTo>
                    <a:cubicBezTo>
                      <a:pt x="821587" y="699809"/>
                      <a:pt x="829179" y="673428"/>
                      <a:pt x="834046" y="646953"/>
                    </a:cubicBezTo>
                    <a:close/>
                    <a:moveTo>
                      <a:pt x="150813" y="625904"/>
                    </a:moveTo>
                    <a:lnTo>
                      <a:pt x="177709" y="660985"/>
                    </a:lnTo>
                    <a:lnTo>
                      <a:pt x="193457" y="674913"/>
                    </a:lnTo>
                    <a:lnTo>
                      <a:pt x="183957" y="757360"/>
                    </a:lnTo>
                    <a:lnTo>
                      <a:pt x="184497" y="774808"/>
                    </a:lnTo>
                    <a:lnTo>
                      <a:pt x="176335" y="757086"/>
                    </a:lnTo>
                    <a:cubicBezTo>
                      <a:pt x="164234" y="722930"/>
                      <a:pt x="155878" y="687207"/>
                      <a:pt x="151314" y="650573"/>
                    </a:cubicBezTo>
                    <a:close/>
                    <a:moveTo>
                      <a:pt x="74760" y="329094"/>
                    </a:moveTo>
                    <a:lnTo>
                      <a:pt x="69381" y="366140"/>
                    </a:lnTo>
                    <a:cubicBezTo>
                      <a:pt x="68169" y="393031"/>
                      <a:pt x="69633" y="420443"/>
                      <a:pt x="74001" y="448067"/>
                    </a:cubicBezTo>
                    <a:cubicBezTo>
                      <a:pt x="78368" y="475691"/>
                      <a:pt x="85431" y="502219"/>
                      <a:pt x="94880" y="527424"/>
                    </a:cubicBezTo>
                    <a:lnTo>
                      <a:pt x="113773" y="565771"/>
                    </a:lnTo>
                    <a:lnTo>
                      <a:pt x="113231" y="568360"/>
                    </a:lnTo>
                    <a:cubicBezTo>
                      <a:pt x="93196" y="741456"/>
                      <a:pt x="153534" y="911607"/>
                      <a:pt x="289822" y="1016071"/>
                    </a:cubicBezTo>
                    <a:cubicBezTo>
                      <a:pt x="432926" y="1125759"/>
                      <a:pt x="624203" y="1135769"/>
                      <a:pt x="792190" y="1060032"/>
                    </a:cubicBezTo>
                    <a:lnTo>
                      <a:pt x="832973" y="1038198"/>
                    </a:lnTo>
                    <a:lnTo>
                      <a:pt x="827571" y="1049015"/>
                    </a:lnTo>
                    <a:cubicBezTo>
                      <a:pt x="803449" y="1088480"/>
                      <a:pt x="772107" y="1124452"/>
                      <a:pt x="733780" y="1154889"/>
                    </a:cubicBezTo>
                    <a:cubicBezTo>
                      <a:pt x="695454" y="1185326"/>
                      <a:pt x="653317" y="1207706"/>
                      <a:pt x="609415" y="1222263"/>
                    </a:cubicBezTo>
                    <a:lnTo>
                      <a:pt x="572240" y="1231150"/>
                    </a:lnTo>
                    <a:lnTo>
                      <a:pt x="493352" y="1223197"/>
                    </a:lnTo>
                    <a:cubicBezTo>
                      <a:pt x="211797" y="1165583"/>
                      <a:pt x="0" y="916463"/>
                      <a:pt x="0" y="617875"/>
                    </a:cubicBezTo>
                    <a:cubicBezTo>
                      <a:pt x="0" y="532565"/>
                      <a:pt x="17290" y="451292"/>
                      <a:pt x="48556" y="377370"/>
                    </a:cubicBezTo>
                    <a:close/>
                    <a:moveTo>
                      <a:pt x="612232" y="307975"/>
                    </a:moveTo>
                    <a:lnTo>
                      <a:pt x="662210" y="316067"/>
                    </a:lnTo>
                    <a:lnTo>
                      <a:pt x="678215" y="341758"/>
                    </a:lnTo>
                    <a:cubicBezTo>
                      <a:pt x="729929" y="442737"/>
                      <a:pt x="739173" y="564753"/>
                      <a:pt x="693374" y="678214"/>
                    </a:cubicBezTo>
                    <a:cubicBezTo>
                      <a:pt x="629255" y="837058"/>
                      <a:pt x="475842" y="933080"/>
                      <a:pt x="314341" y="931780"/>
                    </a:cubicBezTo>
                    <a:lnTo>
                      <a:pt x="287420" y="929216"/>
                    </a:lnTo>
                    <a:lnTo>
                      <a:pt x="262998" y="906310"/>
                    </a:lnTo>
                    <a:cubicBezTo>
                      <a:pt x="243824" y="884342"/>
                      <a:pt x="226998" y="860698"/>
                      <a:pt x="212546" y="835715"/>
                    </a:cubicBezTo>
                    <a:lnTo>
                      <a:pt x="185931" y="777921"/>
                    </a:lnTo>
                    <a:lnTo>
                      <a:pt x="194458" y="709710"/>
                    </a:lnTo>
                    <a:lnTo>
                      <a:pt x="202047" y="682510"/>
                    </a:lnTo>
                    <a:lnTo>
                      <a:pt x="235932" y="712479"/>
                    </a:lnTo>
                    <a:cubicBezTo>
                      <a:pt x="319791" y="773442"/>
                      <a:pt x="426906" y="802414"/>
                      <a:pt x="537401" y="784945"/>
                    </a:cubicBezTo>
                    <a:lnTo>
                      <a:pt x="599110" y="768709"/>
                    </a:lnTo>
                    <a:lnTo>
                      <a:pt x="580891" y="769736"/>
                    </a:lnTo>
                    <a:cubicBezTo>
                      <a:pt x="463244" y="764434"/>
                      <a:pt x="355585" y="707896"/>
                      <a:pt x="283920" y="619029"/>
                    </a:cubicBezTo>
                    <a:lnTo>
                      <a:pt x="245470" y="562012"/>
                    </a:lnTo>
                    <a:lnTo>
                      <a:pt x="252836" y="545191"/>
                    </a:lnTo>
                    <a:cubicBezTo>
                      <a:pt x="331213" y="396566"/>
                      <a:pt x="464945" y="301090"/>
                      <a:pt x="612232" y="307975"/>
                    </a:cubicBezTo>
                    <a:close/>
                    <a:moveTo>
                      <a:pt x="617875" y="0"/>
                    </a:moveTo>
                    <a:cubicBezTo>
                      <a:pt x="959118" y="0"/>
                      <a:pt x="1235750" y="276632"/>
                      <a:pt x="1235750" y="617875"/>
                    </a:cubicBezTo>
                    <a:cubicBezTo>
                      <a:pt x="1235750" y="831152"/>
                      <a:pt x="1127691" y="1019190"/>
                      <a:pt x="963335" y="1130227"/>
                    </a:cubicBezTo>
                    <a:lnTo>
                      <a:pt x="890046" y="1170007"/>
                    </a:lnTo>
                    <a:lnTo>
                      <a:pt x="916431" y="1131328"/>
                    </a:lnTo>
                    <a:cubicBezTo>
                      <a:pt x="941637" y="1085133"/>
                      <a:pt x="957369" y="1034760"/>
                      <a:pt x="963278" y="983260"/>
                    </a:cubicBezTo>
                    <a:lnTo>
                      <a:pt x="963413" y="976021"/>
                    </a:lnTo>
                    <a:lnTo>
                      <a:pt x="1040307" y="934308"/>
                    </a:lnTo>
                    <a:cubicBezTo>
                      <a:pt x="1133824" y="864438"/>
                      <a:pt x="1196573" y="754892"/>
                      <a:pt x="1202648" y="629187"/>
                    </a:cubicBezTo>
                    <a:cubicBezTo>
                      <a:pt x="1213449" y="405713"/>
                      <a:pt x="1041042" y="215794"/>
                      <a:pt x="817568" y="204994"/>
                    </a:cubicBezTo>
                    <a:lnTo>
                      <a:pt x="753846" y="208321"/>
                    </a:lnTo>
                    <a:lnTo>
                      <a:pt x="771892" y="211026"/>
                    </a:lnTo>
                    <a:cubicBezTo>
                      <a:pt x="954454" y="257668"/>
                      <a:pt x="1085272" y="427517"/>
                      <a:pt x="1075822" y="623057"/>
                    </a:cubicBezTo>
                    <a:cubicBezTo>
                      <a:pt x="1071097" y="720827"/>
                      <a:pt x="1032087" y="808823"/>
                      <a:pt x="970983" y="875978"/>
                    </a:cubicBezTo>
                    <a:lnTo>
                      <a:pt x="961143" y="885126"/>
                    </a:lnTo>
                    <a:lnTo>
                      <a:pt x="951185" y="828429"/>
                    </a:lnTo>
                    <a:cubicBezTo>
                      <a:pt x="937097" y="777727"/>
                      <a:pt x="912836" y="728948"/>
                      <a:pt x="878051" y="685147"/>
                    </a:cubicBezTo>
                    <a:lnTo>
                      <a:pt x="834584" y="640465"/>
                    </a:lnTo>
                    <a:lnTo>
                      <a:pt x="840621" y="567602"/>
                    </a:lnTo>
                    <a:cubicBezTo>
                      <a:pt x="839753" y="514986"/>
                      <a:pt x="828583" y="463408"/>
                      <a:pt x="808313" y="415697"/>
                    </a:cubicBezTo>
                    <a:lnTo>
                      <a:pt x="782306" y="367785"/>
                    </a:lnTo>
                    <a:lnTo>
                      <a:pt x="811250" y="387178"/>
                    </a:lnTo>
                    <a:cubicBezTo>
                      <a:pt x="907071" y="465771"/>
                      <a:pt x="974032" y="595893"/>
                      <a:pt x="990707" y="746931"/>
                    </a:cubicBezTo>
                    <a:lnTo>
                      <a:pt x="993102" y="824278"/>
                    </a:lnTo>
                    <a:lnTo>
                      <a:pt x="996718" y="795353"/>
                    </a:lnTo>
                    <a:cubicBezTo>
                      <a:pt x="1008610" y="540951"/>
                      <a:pt x="879232" y="322185"/>
                      <a:pt x="696346" y="264439"/>
                    </a:cubicBezTo>
                    <a:lnTo>
                      <a:pt x="693060" y="263853"/>
                    </a:lnTo>
                    <a:lnTo>
                      <a:pt x="659723" y="236638"/>
                    </a:lnTo>
                    <a:cubicBezTo>
                      <a:pt x="637289" y="221763"/>
                      <a:pt x="613030" y="208915"/>
                      <a:pt x="587096" y="198446"/>
                    </a:cubicBezTo>
                    <a:lnTo>
                      <a:pt x="525828" y="180616"/>
                    </a:lnTo>
                    <a:lnTo>
                      <a:pt x="541979" y="189110"/>
                    </a:lnTo>
                    <a:cubicBezTo>
                      <a:pt x="561609" y="202126"/>
                      <a:pt x="579842" y="216693"/>
                      <a:pt x="596578" y="232576"/>
                    </a:cubicBezTo>
                    <a:lnTo>
                      <a:pt x="612183" y="250146"/>
                    </a:lnTo>
                    <a:lnTo>
                      <a:pt x="532547" y="256782"/>
                    </a:lnTo>
                    <a:cubicBezTo>
                      <a:pt x="415375" y="282052"/>
                      <a:pt x="313146" y="371897"/>
                      <a:pt x="250047" y="497837"/>
                    </a:cubicBezTo>
                    <a:lnTo>
                      <a:pt x="234049" y="536496"/>
                    </a:lnTo>
                    <a:lnTo>
                      <a:pt x="216865" y="498082"/>
                    </a:lnTo>
                    <a:cubicBezTo>
                      <a:pt x="209124" y="475741"/>
                      <a:pt x="203239" y="452410"/>
                      <a:pt x="199417" y="428239"/>
                    </a:cubicBezTo>
                    <a:lnTo>
                      <a:pt x="194850" y="361953"/>
                    </a:lnTo>
                    <a:lnTo>
                      <a:pt x="213861" y="314028"/>
                    </a:lnTo>
                    <a:lnTo>
                      <a:pt x="258109" y="244231"/>
                    </a:lnTo>
                    <a:lnTo>
                      <a:pt x="237051" y="267158"/>
                    </a:lnTo>
                    <a:lnTo>
                      <a:pt x="197327" y="329819"/>
                    </a:lnTo>
                    <a:lnTo>
                      <a:pt x="201946" y="286819"/>
                    </a:lnTo>
                    <a:cubicBezTo>
                      <a:pt x="215334" y="218744"/>
                      <a:pt x="246001" y="155870"/>
                      <a:pt x="289861" y="103814"/>
                    </a:cubicBezTo>
                    <a:lnTo>
                      <a:pt x="306727" y="86900"/>
                    </a:lnTo>
                    <a:lnTo>
                      <a:pt x="377370" y="48556"/>
                    </a:lnTo>
                    <a:cubicBezTo>
                      <a:pt x="451292" y="17290"/>
                      <a:pt x="532565" y="0"/>
                      <a:pt x="617875" y="0"/>
                    </a:cubicBez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155" name="Picture 6154">
            <a:extLst>
              <a:ext uri="{FF2B5EF4-FFF2-40B4-BE49-F238E27FC236}">
                <a16:creationId xmlns:a16="http://schemas.microsoft.com/office/drawing/2014/main" id="{6BF29793-B6D3-39B4-D142-FF6BA6708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2763" y="-2126018"/>
            <a:ext cx="1865916" cy="1942196"/>
          </a:xfrm>
          <a:prstGeom prst="rect">
            <a:avLst/>
          </a:prstGeom>
        </p:spPr>
      </p:pic>
      <p:sp>
        <p:nvSpPr>
          <p:cNvPr id="6156" name="TextBox 6155">
            <a:extLst>
              <a:ext uri="{FF2B5EF4-FFF2-40B4-BE49-F238E27FC236}">
                <a16:creationId xmlns:a16="http://schemas.microsoft.com/office/drawing/2014/main" id="{F68E0784-239A-F81A-520D-54B4B401D6AE}"/>
              </a:ext>
            </a:extLst>
          </p:cNvPr>
          <p:cNvSpPr txBox="1"/>
          <p:nvPr/>
        </p:nvSpPr>
        <p:spPr>
          <a:xfrm>
            <a:off x="5506355" y="862661"/>
            <a:ext cx="22524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Settings:</a:t>
            </a:r>
          </a:p>
          <a:p>
            <a:r>
              <a:rPr lang="en-GB" dirty="0"/>
              <a:t>Glow: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Color</a:t>
            </a:r>
            <a:r>
              <a:rPr lang="en-GB" dirty="0"/>
              <a:t>: 251,78,4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Intensity: 0.6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Radius: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Layers: 3</a:t>
            </a:r>
          </a:p>
          <a:p>
            <a:r>
              <a:rPr lang="en-GB" dirty="0"/>
              <a:t>Expansion: 2</a:t>
            </a:r>
          </a:p>
          <a:p>
            <a:r>
              <a:rPr lang="en-GB" dirty="0"/>
              <a:t>Edge Roughness: 0.6</a:t>
            </a:r>
          </a:p>
          <a:p>
            <a:r>
              <a:rPr lang="en-GB" dirty="0"/>
              <a:t>Chaos Factor: 0.3</a:t>
            </a:r>
          </a:p>
          <a:p>
            <a:r>
              <a:rPr lang="en-GB" dirty="0"/>
              <a:t>Wisp Density: 1</a:t>
            </a:r>
          </a:p>
          <a:p>
            <a:r>
              <a:rPr lang="en-GB" dirty="0"/>
              <a:t>Blur Radius: 1.1</a:t>
            </a:r>
          </a:p>
          <a:p>
            <a:endParaRPr lang="en-GB" dirty="0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7B7CF507-1D5A-4AE9-C6EF-65C536B85237}"/>
              </a:ext>
            </a:extLst>
          </p:cNvPr>
          <p:cNvSpPr/>
          <p:nvPr/>
        </p:nvSpPr>
        <p:spPr>
          <a:xfrm flipH="1">
            <a:off x="-3469618" y="-9156841"/>
            <a:ext cx="95823" cy="2476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2AF33B8B-17E0-1032-7721-50B09F6FD015}"/>
              </a:ext>
            </a:extLst>
          </p:cNvPr>
          <p:cNvGrpSpPr/>
          <p:nvPr/>
        </p:nvGrpSpPr>
        <p:grpSpPr>
          <a:xfrm>
            <a:off x="8105001" y="-4111606"/>
            <a:ext cx="1759974" cy="1835437"/>
            <a:chOff x="4365522" y="2979175"/>
            <a:chExt cx="1759974" cy="1835437"/>
          </a:xfrm>
          <a:noFill/>
        </p:grpSpPr>
        <p:sp>
          <p:nvSpPr>
            <p:cNvPr id="6159" name="Rectangle 6158">
              <a:extLst>
                <a:ext uri="{FF2B5EF4-FFF2-40B4-BE49-F238E27FC236}">
                  <a16:creationId xmlns:a16="http://schemas.microsoft.com/office/drawing/2014/main" id="{4EB3C723-A1FC-431F-16EC-CD4C87D9FF49}"/>
                </a:ext>
              </a:extLst>
            </p:cNvPr>
            <p:cNvSpPr/>
            <p:nvPr/>
          </p:nvSpPr>
          <p:spPr>
            <a:xfrm>
              <a:off x="4365522" y="2979175"/>
              <a:ext cx="1759974" cy="183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60" name="Group 6159">
              <a:extLst>
                <a:ext uri="{FF2B5EF4-FFF2-40B4-BE49-F238E27FC236}">
                  <a16:creationId xmlns:a16="http://schemas.microsoft.com/office/drawing/2014/main" id="{B0A0DDE8-1F1D-B418-6E6F-510F5F2ADDFC}"/>
                </a:ext>
              </a:extLst>
            </p:cNvPr>
            <p:cNvGrpSpPr/>
            <p:nvPr/>
          </p:nvGrpSpPr>
          <p:grpSpPr>
            <a:xfrm>
              <a:off x="4498188" y="3267787"/>
              <a:ext cx="1415032" cy="1367073"/>
              <a:chOff x="7217970" y="2362428"/>
              <a:chExt cx="1415032" cy="1367073"/>
            </a:xfrm>
            <a:grpFill/>
          </p:grpSpPr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681E08EF-D278-F96C-74C5-EEC73D6CAB48}"/>
                  </a:ext>
                </a:extLst>
              </p:cNvPr>
              <p:cNvGrpSpPr/>
              <p:nvPr/>
            </p:nvGrpSpPr>
            <p:grpSpPr>
              <a:xfrm>
                <a:off x="7217970" y="2362428"/>
                <a:ext cx="1415032" cy="1367073"/>
                <a:chOff x="5461564" y="2002805"/>
                <a:chExt cx="1415032" cy="1367073"/>
              </a:xfrm>
              <a:grpFill/>
            </p:grpSpPr>
            <p:grpSp>
              <p:nvGrpSpPr>
                <p:cNvPr id="6163" name="Group 6162">
                  <a:extLst>
                    <a:ext uri="{FF2B5EF4-FFF2-40B4-BE49-F238E27FC236}">
                      <a16:creationId xmlns:a16="http://schemas.microsoft.com/office/drawing/2014/main" id="{3D95690B-3155-66C5-7A46-62F86F92F66A}"/>
                    </a:ext>
                  </a:extLst>
                </p:cNvPr>
                <p:cNvGrpSpPr/>
                <p:nvPr/>
              </p:nvGrpSpPr>
              <p:grpSpPr>
                <a:xfrm rot="4500000">
                  <a:off x="5835601" y="1950852"/>
                  <a:ext cx="989042" cy="1092948"/>
                  <a:chOff x="4540250" y="672907"/>
                  <a:chExt cx="1905794" cy="2106012"/>
                </a:xfrm>
                <a:grpFill/>
              </p:grpSpPr>
              <p:sp>
                <p:nvSpPr>
                  <p:cNvPr id="6171" name="Freeform: Shape 6170">
                    <a:extLst>
                      <a:ext uri="{FF2B5EF4-FFF2-40B4-BE49-F238E27FC236}">
                        <a16:creationId xmlns:a16="http://schemas.microsoft.com/office/drawing/2014/main" id="{7C230286-4373-6E22-2AF7-E78286ECEE58}"/>
                      </a:ext>
                    </a:extLst>
                  </p:cNvPr>
                  <p:cNvSpPr/>
                  <p:nvPr/>
                </p:nvSpPr>
                <p:spPr>
                  <a:xfrm>
                    <a:off x="5788819" y="2024063"/>
                    <a:ext cx="657225" cy="754856"/>
                  </a:xfrm>
                  <a:custGeom>
                    <a:avLst/>
                    <a:gdLst>
                      <a:gd name="connsiteX0" fmla="*/ 657225 w 657225"/>
                      <a:gd name="connsiteY0" fmla="*/ 754856 h 754856"/>
                      <a:gd name="connsiteX1" fmla="*/ 502444 w 657225"/>
                      <a:gd name="connsiteY1" fmla="*/ 0 h 754856"/>
                      <a:gd name="connsiteX2" fmla="*/ 421481 w 657225"/>
                      <a:gd name="connsiteY2" fmla="*/ 335756 h 754856"/>
                      <a:gd name="connsiteX3" fmla="*/ 104775 w 657225"/>
                      <a:gd name="connsiteY3" fmla="*/ 26193 h 754856"/>
                      <a:gd name="connsiteX4" fmla="*/ 321469 w 657225"/>
                      <a:gd name="connsiteY4" fmla="*/ 450056 h 754856"/>
                      <a:gd name="connsiteX5" fmla="*/ 0 w 657225"/>
                      <a:gd name="connsiteY5" fmla="*/ 435768 h 754856"/>
                      <a:gd name="connsiteX6" fmla="*/ 657225 w 657225"/>
                      <a:gd name="connsiteY6" fmla="*/ 754856 h 75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7225" h="754856">
                        <a:moveTo>
                          <a:pt x="657225" y="754856"/>
                        </a:moveTo>
                        <a:lnTo>
                          <a:pt x="502444" y="0"/>
                        </a:lnTo>
                        <a:lnTo>
                          <a:pt x="421481" y="335756"/>
                        </a:lnTo>
                        <a:lnTo>
                          <a:pt x="104775" y="26193"/>
                        </a:lnTo>
                        <a:lnTo>
                          <a:pt x="321469" y="450056"/>
                        </a:lnTo>
                        <a:lnTo>
                          <a:pt x="0" y="435768"/>
                        </a:lnTo>
                        <a:lnTo>
                          <a:pt x="657225" y="754856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72" name="Freeform: Shape 6171">
                    <a:extLst>
                      <a:ext uri="{FF2B5EF4-FFF2-40B4-BE49-F238E27FC236}">
                        <a16:creationId xmlns:a16="http://schemas.microsoft.com/office/drawing/2014/main" id="{A7CD880B-9167-BB5C-BE11-A5F9FBF36DB4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73" name="Freeform: Shape 6172">
                    <a:extLst>
                      <a:ext uri="{FF2B5EF4-FFF2-40B4-BE49-F238E27FC236}">
                        <a16:creationId xmlns:a16="http://schemas.microsoft.com/office/drawing/2014/main" id="{DEFA52F8-DB26-EE86-0428-138A99EBB30D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74" name="Freeform: Shape 6173">
                    <a:extLst>
                      <a:ext uri="{FF2B5EF4-FFF2-40B4-BE49-F238E27FC236}">
                        <a16:creationId xmlns:a16="http://schemas.microsoft.com/office/drawing/2014/main" id="{0DE8C883-296F-C423-3E18-B4AA85DC5482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4399530" y="1255530"/>
                    <a:ext cx="894011" cy="430537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75" name="Freeform: Shape 6174">
                    <a:extLst>
                      <a:ext uri="{FF2B5EF4-FFF2-40B4-BE49-F238E27FC236}">
                        <a16:creationId xmlns:a16="http://schemas.microsoft.com/office/drawing/2014/main" id="{B851370E-DE51-963B-F3F1-00D157D3C62E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164" name="Freeform: Shape 6163">
                  <a:extLst>
                    <a:ext uri="{FF2B5EF4-FFF2-40B4-BE49-F238E27FC236}">
                      <a16:creationId xmlns:a16="http://schemas.microsoft.com/office/drawing/2014/main" id="{B190441E-39BA-2DA4-497C-EB2FCAB3A2BF}"/>
                    </a:ext>
                  </a:extLst>
                </p:cNvPr>
                <p:cNvSpPr/>
                <p:nvPr/>
              </p:nvSpPr>
              <p:spPr>
                <a:xfrm rot="18448195">
                  <a:off x="5662580" y="2463911"/>
                  <a:ext cx="704951" cy="1106983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65" name="Freeform: Shape 6164">
                  <a:extLst>
                    <a:ext uri="{FF2B5EF4-FFF2-40B4-BE49-F238E27FC236}">
                      <a16:creationId xmlns:a16="http://schemas.microsoft.com/office/drawing/2014/main" id="{ED344DD2-BC1F-2617-6F52-1BEB2EE2F014}"/>
                    </a:ext>
                  </a:extLst>
                </p:cNvPr>
                <p:cNvSpPr/>
                <p:nvPr/>
              </p:nvSpPr>
              <p:spPr>
                <a:xfrm rot="18082121">
                  <a:off x="5846909" y="2344968"/>
                  <a:ext cx="704951" cy="792100"/>
                </a:xfrm>
                <a:custGeom>
                  <a:avLst/>
                  <a:gdLst>
                    <a:gd name="connsiteX0" fmla="*/ 668109 w 704951"/>
                    <a:gd name="connsiteY0" fmla="*/ 0 h 1336218"/>
                    <a:gd name="connsiteX1" fmla="*/ 704951 w 704951"/>
                    <a:gd name="connsiteY1" fmla="*/ 3714 h 1336218"/>
                    <a:gd name="connsiteX2" fmla="*/ 607146 w 704951"/>
                    <a:gd name="connsiteY2" fmla="*/ 13574 h 1336218"/>
                    <a:gd name="connsiteX3" fmla="*/ 73684 w 704951"/>
                    <a:gd name="connsiteY3" fmla="*/ 668109 h 1336218"/>
                    <a:gd name="connsiteX4" fmla="*/ 607146 w 704951"/>
                    <a:gd name="connsiteY4" fmla="*/ 1322645 h 1336218"/>
                    <a:gd name="connsiteX5" fmla="*/ 704951 w 704951"/>
                    <a:gd name="connsiteY5" fmla="*/ 1332504 h 1336218"/>
                    <a:gd name="connsiteX6" fmla="*/ 668109 w 704951"/>
                    <a:gd name="connsiteY6" fmla="*/ 1336218 h 1336218"/>
                    <a:gd name="connsiteX7" fmla="*/ 0 w 704951"/>
                    <a:gd name="connsiteY7" fmla="*/ 668109 h 1336218"/>
                    <a:gd name="connsiteX8" fmla="*/ 668109 w 704951"/>
                    <a:gd name="connsiteY8" fmla="*/ 0 h 1336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951" h="1336218">
                      <a:moveTo>
                        <a:pt x="668109" y="0"/>
                      </a:moveTo>
                      <a:lnTo>
                        <a:pt x="704951" y="3714"/>
                      </a:lnTo>
                      <a:lnTo>
                        <a:pt x="607146" y="13574"/>
                      </a:lnTo>
                      <a:cubicBezTo>
                        <a:pt x="302700" y="75873"/>
                        <a:pt x="73684" y="345246"/>
                        <a:pt x="73684" y="668109"/>
                      </a:cubicBezTo>
                      <a:cubicBezTo>
                        <a:pt x="73684" y="990972"/>
                        <a:pt x="302700" y="1260346"/>
                        <a:pt x="607146" y="1322645"/>
                      </a:cubicBezTo>
                      <a:lnTo>
                        <a:pt x="704951" y="1332504"/>
                      </a:lnTo>
                      <a:lnTo>
                        <a:pt x="668109" y="1336218"/>
                      </a:lnTo>
                      <a:cubicBezTo>
                        <a:pt x="299123" y="1336218"/>
                        <a:pt x="0" y="1037095"/>
                        <a:pt x="0" y="668109"/>
                      </a:cubicBezTo>
                      <a:cubicBezTo>
                        <a:pt x="0" y="299123"/>
                        <a:pt x="299123" y="0"/>
                        <a:pt x="668109" y="0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166" name="Group 6165">
                  <a:extLst>
                    <a:ext uri="{FF2B5EF4-FFF2-40B4-BE49-F238E27FC236}">
                      <a16:creationId xmlns:a16="http://schemas.microsoft.com/office/drawing/2014/main" id="{5B9C2C0F-BE11-79BE-2DC3-DA9B57CCAE97}"/>
                    </a:ext>
                  </a:extLst>
                </p:cNvPr>
                <p:cNvGrpSpPr/>
                <p:nvPr/>
              </p:nvGrpSpPr>
              <p:grpSpPr>
                <a:xfrm rot="19800000" flipH="1">
                  <a:off x="5854835" y="2383224"/>
                  <a:ext cx="713732" cy="670631"/>
                  <a:chOff x="4165409" y="672907"/>
                  <a:chExt cx="1826611" cy="1609744"/>
                </a:xfrm>
                <a:grpFill/>
              </p:grpSpPr>
              <p:sp>
                <p:nvSpPr>
                  <p:cNvPr id="6167" name="Freeform: Shape 6166">
                    <a:extLst>
                      <a:ext uri="{FF2B5EF4-FFF2-40B4-BE49-F238E27FC236}">
                        <a16:creationId xmlns:a16="http://schemas.microsoft.com/office/drawing/2014/main" id="{EE8C4814-2054-BFA3-6180-C36BBD75C11D}"/>
                      </a:ext>
                    </a:extLst>
                  </p:cNvPr>
                  <p:cNvSpPr/>
                  <p:nvPr/>
                </p:nvSpPr>
                <p:spPr>
                  <a:xfrm>
                    <a:off x="4540250" y="1898991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68" name="Freeform: Shape 6167">
                    <a:extLst>
                      <a:ext uri="{FF2B5EF4-FFF2-40B4-BE49-F238E27FC236}">
                        <a16:creationId xmlns:a16="http://schemas.microsoft.com/office/drawing/2014/main" id="{CE9954C6-ADF5-7BBE-018A-5578A73C97E0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5366545" y="730414"/>
                    <a:ext cx="625475" cy="383660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83660">
                        <a:moveTo>
                          <a:pt x="0" y="22677"/>
                        </a:moveTo>
                        <a:cubicBezTo>
                          <a:pt x="197114" y="110254"/>
                          <a:pt x="180710" y="280381"/>
                          <a:pt x="284956" y="334621"/>
                        </a:cubicBezTo>
                        <a:cubicBezTo>
                          <a:pt x="389202" y="388861"/>
                          <a:pt x="482070" y="404736"/>
                          <a:pt x="625475" y="348115"/>
                        </a:cubicBezTo>
                        <a:cubicBezTo>
                          <a:pt x="475987" y="281970"/>
                          <a:pt x="490009" y="125336"/>
                          <a:pt x="385763" y="71096"/>
                        </a:cubicBezTo>
                        <a:cubicBezTo>
                          <a:pt x="281517" y="16856"/>
                          <a:pt x="202936" y="-29181"/>
                          <a:pt x="0" y="22677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69" name="Freeform: Shape 6168">
                    <a:extLst>
                      <a:ext uri="{FF2B5EF4-FFF2-40B4-BE49-F238E27FC236}">
                        <a16:creationId xmlns:a16="http://schemas.microsoft.com/office/drawing/2014/main" id="{FFCFE520-790D-21CA-590A-F9C99531E872}"/>
                      </a:ext>
                    </a:extLst>
                  </p:cNvPr>
                  <p:cNvSpPr/>
                  <p:nvPr/>
                </p:nvSpPr>
                <p:spPr>
                  <a:xfrm rot="3903923" flipV="1">
                    <a:off x="3933672" y="1125576"/>
                    <a:ext cx="894010" cy="430536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52706 h 330559"/>
                      <a:gd name="connsiteX1" fmla="*/ 382556 w 723075"/>
                      <a:gd name="connsiteY1" fmla="*/ 285532 h 330559"/>
                      <a:gd name="connsiteX2" fmla="*/ 723075 w 723075"/>
                      <a:gd name="connsiteY2" fmla="*/ 299026 h 330559"/>
                      <a:gd name="connsiteX3" fmla="*/ 483363 w 723075"/>
                      <a:gd name="connsiteY3" fmla="*/ 22007 h 330559"/>
                      <a:gd name="connsiteX4" fmla="*/ 0 w 723075"/>
                      <a:gd name="connsiteY4" fmla="*/ 52706 h 330559"/>
                      <a:gd name="connsiteX0" fmla="*/ 0 w 723075"/>
                      <a:gd name="connsiteY0" fmla="*/ 92105 h 369958"/>
                      <a:gd name="connsiteX1" fmla="*/ 382556 w 723075"/>
                      <a:gd name="connsiteY1" fmla="*/ 324931 h 369958"/>
                      <a:gd name="connsiteX2" fmla="*/ 723075 w 723075"/>
                      <a:gd name="connsiteY2" fmla="*/ 338425 h 369958"/>
                      <a:gd name="connsiteX3" fmla="*/ 483363 w 723075"/>
                      <a:gd name="connsiteY3" fmla="*/ 61406 h 369958"/>
                      <a:gd name="connsiteX4" fmla="*/ 0 w 723075"/>
                      <a:gd name="connsiteY4" fmla="*/ 92105 h 369958"/>
                      <a:gd name="connsiteX0" fmla="*/ 0 w 723075"/>
                      <a:gd name="connsiteY0" fmla="*/ 109319 h 387172"/>
                      <a:gd name="connsiteX1" fmla="*/ 382556 w 723075"/>
                      <a:gd name="connsiteY1" fmla="*/ 342145 h 387172"/>
                      <a:gd name="connsiteX2" fmla="*/ 723075 w 723075"/>
                      <a:gd name="connsiteY2" fmla="*/ 355639 h 387172"/>
                      <a:gd name="connsiteX3" fmla="*/ 483363 w 723075"/>
                      <a:gd name="connsiteY3" fmla="*/ 78620 h 387172"/>
                      <a:gd name="connsiteX4" fmla="*/ 0 w 723075"/>
                      <a:gd name="connsiteY4" fmla="*/ 109319 h 387172"/>
                      <a:gd name="connsiteX0" fmla="*/ 0 w 723075"/>
                      <a:gd name="connsiteY0" fmla="*/ 109319 h 383485"/>
                      <a:gd name="connsiteX1" fmla="*/ 390600 w 723075"/>
                      <a:gd name="connsiteY1" fmla="*/ 330508 h 383485"/>
                      <a:gd name="connsiteX2" fmla="*/ 723075 w 723075"/>
                      <a:gd name="connsiteY2" fmla="*/ 355639 h 383485"/>
                      <a:gd name="connsiteX3" fmla="*/ 483363 w 723075"/>
                      <a:gd name="connsiteY3" fmla="*/ 78620 h 383485"/>
                      <a:gd name="connsiteX4" fmla="*/ 0 w 723075"/>
                      <a:gd name="connsiteY4" fmla="*/ 109319 h 383485"/>
                      <a:gd name="connsiteX0" fmla="*/ 0 w 723075"/>
                      <a:gd name="connsiteY0" fmla="*/ 109319 h 400792"/>
                      <a:gd name="connsiteX1" fmla="*/ 390600 w 723075"/>
                      <a:gd name="connsiteY1" fmla="*/ 330508 h 400792"/>
                      <a:gd name="connsiteX2" fmla="*/ 723075 w 723075"/>
                      <a:gd name="connsiteY2" fmla="*/ 355639 h 400792"/>
                      <a:gd name="connsiteX3" fmla="*/ 483363 w 723075"/>
                      <a:gd name="connsiteY3" fmla="*/ 78620 h 400792"/>
                      <a:gd name="connsiteX4" fmla="*/ 0 w 723075"/>
                      <a:gd name="connsiteY4" fmla="*/ 109319 h 40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3075" h="400792">
                        <a:moveTo>
                          <a:pt x="0" y="109319"/>
                        </a:moveTo>
                        <a:cubicBezTo>
                          <a:pt x="226972" y="139361"/>
                          <a:pt x="283538" y="233366"/>
                          <a:pt x="390600" y="330508"/>
                        </a:cubicBezTo>
                        <a:cubicBezTo>
                          <a:pt x="497662" y="427650"/>
                          <a:pt x="579670" y="412260"/>
                          <a:pt x="723075" y="355639"/>
                        </a:cubicBezTo>
                        <a:cubicBezTo>
                          <a:pt x="573587" y="289494"/>
                          <a:pt x="606953" y="169362"/>
                          <a:pt x="483363" y="78620"/>
                        </a:cubicBezTo>
                        <a:cubicBezTo>
                          <a:pt x="359773" y="-12122"/>
                          <a:pt x="208191" y="-50468"/>
                          <a:pt x="0" y="109319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70" name="Freeform: Shape 6169">
                    <a:extLst>
                      <a:ext uri="{FF2B5EF4-FFF2-40B4-BE49-F238E27FC236}">
                        <a16:creationId xmlns:a16="http://schemas.microsoft.com/office/drawing/2014/main" id="{CDAC8A45-A199-2469-E6D1-2C22D1DC02DD}"/>
                      </a:ext>
                    </a:extLst>
                  </p:cNvPr>
                  <p:cNvSpPr/>
                  <p:nvPr/>
                </p:nvSpPr>
                <p:spPr>
                  <a:xfrm rot="21105928">
                    <a:off x="4597303" y="672907"/>
                    <a:ext cx="613264" cy="629373"/>
                  </a:xfrm>
                  <a:custGeom>
                    <a:avLst/>
                    <a:gdLst>
                      <a:gd name="connsiteX0" fmla="*/ 0 w 558800"/>
                      <a:gd name="connsiteY0" fmla="*/ 0 h 349250"/>
                      <a:gd name="connsiteX1" fmla="*/ 196850 w 558800"/>
                      <a:gd name="connsiteY1" fmla="*/ 209550 h 349250"/>
                      <a:gd name="connsiteX2" fmla="*/ 558800 w 558800"/>
                      <a:gd name="connsiteY2" fmla="*/ 349250 h 349250"/>
                      <a:gd name="connsiteX3" fmla="*/ 342900 w 558800"/>
                      <a:gd name="connsiteY3" fmla="*/ 127000 h 349250"/>
                      <a:gd name="connsiteX4" fmla="*/ 0 w 558800"/>
                      <a:gd name="connsiteY4" fmla="*/ 0 h 349250"/>
                      <a:gd name="connsiteX0" fmla="*/ 0 w 561478"/>
                      <a:gd name="connsiteY0" fmla="*/ 1521 h 350771"/>
                      <a:gd name="connsiteX1" fmla="*/ 196850 w 561478"/>
                      <a:gd name="connsiteY1" fmla="*/ 211071 h 350771"/>
                      <a:gd name="connsiteX2" fmla="*/ 558800 w 561478"/>
                      <a:gd name="connsiteY2" fmla="*/ 350771 h 350771"/>
                      <a:gd name="connsiteX3" fmla="*/ 342900 w 561478"/>
                      <a:gd name="connsiteY3" fmla="*/ 128521 h 350771"/>
                      <a:gd name="connsiteX4" fmla="*/ 0 w 561478"/>
                      <a:gd name="connsiteY4" fmla="*/ 1521 h 350771"/>
                      <a:gd name="connsiteX0" fmla="*/ 3019 w 564497"/>
                      <a:gd name="connsiteY0" fmla="*/ 1521 h 352112"/>
                      <a:gd name="connsiteX1" fmla="*/ 199869 w 564497"/>
                      <a:gd name="connsiteY1" fmla="*/ 211071 h 352112"/>
                      <a:gd name="connsiteX2" fmla="*/ 561819 w 564497"/>
                      <a:gd name="connsiteY2" fmla="*/ 350771 h 352112"/>
                      <a:gd name="connsiteX3" fmla="*/ 345919 w 564497"/>
                      <a:gd name="connsiteY3" fmla="*/ 128521 h 352112"/>
                      <a:gd name="connsiteX4" fmla="*/ 3019 w 564497"/>
                      <a:gd name="connsiteY4" fmla="*/ 1521 h 352112"/>
                      <a:gd name="connsiteX0" fmla="*/ 2803 w 564281"/>
                      <a:gd name="connsiteY0" fmla="*/ 1521 h 355578"/>
                      <a:gd name="connsiteX1" fmla="*/ 199653 w 564281"/>
                      <a:gd name="connsiteY1" fmla="*/ 211071 h 355578"/>
                      <a:gd name="connsiteX2" fmla="*/ 561603 w 564281"/>
                      <a:gd name="connsiteY2" fmla="*/ 350771 h 355578"/>
                      <a:gd name="connsiteX3" fmla="*/ 345703 w 564281"/>
                      <a:gd name="connsiteY3" fmla="*/ 128521 h 355578"/>
                      <a:gd name="connsiteX4" fmla="*/ 2803 w 564281"/>
                      <a:gd name="connsiteY4" fmla="*/ 1521 h 355578"/>
                      <a:gd name="connsiteX0" fmla="*/ 2932 w 564410"/>
                      <a:gd name="connsiteY0" fmla="*/ 1521 h 360013"/>
                      <a:gd name="connsiteX1" fmla="*/ 192638 w 564410"/>
                      <a:gd name="connsiteY1" fmla="*/ 237264 h 360013"/>
                      <a:gd name="connsiteX2" fmla="*/ 561732 w 564410"/>
                      <a:gd name="connsiteY2" fmla="*/ 350771 h 360013"/>
                      <a:gd name="connsiteX3" fmla="*/ 345832 w 564410"/>
                      <a:gd name="connsiteY3" fmla="*/ 128521 h 360013"/>
                      <a:gd name="connsiteX4" fmla="*/ 2932 w 564410"/>
                      <a:gd name="connsiteY4" fmla="*/ 1521 h 360013"/>
                      <a:gd name="connsiteX0" fmla="*/ 2932 w 564174"/>
                      <a:gd name="connsiteY0" fmla="*/ 3104 h 361596"/>
                      <a:gd name="connsiteX1" fmla="*/ 192638 w 564174"/>
                      <a:gd name="connsiteY1" fmla="*/ 238847 h 361596"/>
                      <a:gd name="connsiteX2" fmla="*/ 561732 w 564174"/>
                      <a:gd name="connsiteY2" fmla="*/ 352354 h 361596"/>
                      <a:gd name="connsiteX3" fmla="*/ 345832 w 564174"/>
                      <a:gd name="connsiteY3" fmla="*/ 130104 h 361596"/>
                      <a:gd name="connsiteX4" fmla="*/ 2932 w 564174"/>
                      <a:gd name="connsiteY4" fmla="*/ 3104 h 361596"/>
                      <a:gd name="connsiteX0" fmla="*/ 2932 w 564496"/>
                      <a:gd name="connsiteY0" fmla="*/ 3765 h 362257"/>
                      <a:gd name="connsiteX1" fmla="*/ 192638 w 564496"/>
                      <a:gd name="connsiteY1" fmla="*/ 239508 h 362257"/>
                      <a:gd name="connsiteX2" fmla="*/ 561732 w 564496"/>
                      <a:gd name="connsiteY2" fmla="*/ 353015 h 362257"/>
                      <a:gd name="connsiteX3" fmla="*/ 367264 w 564496"/>
                      <a:gd name="connsiteY3" fmla="*/ 121240 h 362257"/>
                      <a:gd name="connsiteX4" fmla="*/ 2932 w 564496"/>
                      <a:gd name="connsiteY4" fmla="*/ 3765 h 362257"/>
                      <a:gd name="connsiteX0" fmla="*/ 2932 w 564949"/>
                      <a:gd name="connsiteY0" fmla="*/ 5395 h 363887"/>
                      <a:gd name="connsiteX1" fmla="*/ 192638 w 564949"/>
                      <a:gd name="connsiteY1" fmla="*/ 241138 h 363887"/>
                      <a:gd name="connsiteX2" fmla="*/ 561732 w 564949"/>
                      <a:gd name="connsiteY2" fmla="*/ 354645 h 363887"/>
                      <a:gd name="connsiteX3" fmla="*/ 367264 w 564949"/>
                      <a:gd name="connsiteY3" fmla="*/ 122870 h 363887"/>
                      <a:gd name="connsiteX4" fmla="*/ 2932 w 564949"/>
                      <a:gd name="connsiteY4" fmla="*/ 5395 h 363887"/>
                      <a:gd name="connsiteX0" fmla="*/ 2932 w 565795"/>
                      <a:gd name="connsiteY0" fmla="*/ 11371 h 369863"/>
                      <a:gd name="connsiteX1" fmla="*/ 192638 w 565795"/>
                      <a:gd name="connsiteY1" fmla="*/ 247114 h 369863"/>
                      <a:gd name="connsiteX2" fmla="*/ 561732 w 565795"/>
                      <a:gd name="connsiteY2" fmla="*/ 360621 h 369863"/>
                      <a:gd name="connsiteX3" fmla="*/ 367264 w 565795"/>
                      <a:gd name="connsiteY3" fmla="*/ 128846 h 369863"/>
                      <a:gd name="connsiteX4" fmla="*/ 2932 w 565795"/>
                      <a:gd name="connsiteY4" fmla="*/ 11371 h 369863"/>
                      <a:gd name="connsiteX0" fmla="*/ 3990 w 566853"/>
                      <a:gd name="connsiteY0" fmla="*/ 11371 h 386763"/>
                      <a:gd name="connsiteX1" fmla="*/ 193696 w 566853"/>
                      <a:gd name="connsiteY1" fmla="*/ 247114 h 386763"/>
                      <a:gd name="connsiteX2" fmla="*/ 562790 w 566853"/>
                      <a:gd name="connsiteY2" fmla="*/ 360621 h 386763"/>
                      <a:gd name="connsiteX3" fmla="*/ 368322 w 566853"/>
                      <a:gd name="connsiteY3" fmla="*/ 128846 h 386763"/>
                      <a:gd name="connsiteX4" fmla="*/ 3990 w 566853"/>
                      <a:gd name="connsiteY4" fmla="*/ 11371 h 386763"/>
                      <a:gd name="connsiteX0" fmla="*/ 3690 w 566553"/>
                      <a:gd name="connsiteY0" fmla="*/ 11371 h 399442"/>
                      <a:gd name="connsiteX1" fmla="*/ 202921 w 566553"/>
                      <a:gd name="connsiteY1" fmla="*/ 273308 h 399442"/>
                      <a:gd name="connsiteX2" fmla="*/ 562490 w 566553"/>
                      <a:gd name="connsiteY2" fmla="*/ 360621 h 399442"/>
                      <a:gd name="connsiteX3" fmla="*/ 368022 w 566553"/>
                      <a:gd name="connsiteY3" fmla="*/ 128846 h 399442"/>
                      <a:gd name="connsiteX4" fmla="*/ 3690 w 566553"/>
                      <a:gd name="connsiteY4" fmla="*/ 11371 h 399442"/>
                      <a:gd name="connsiteX0" fmla="*/ 3690 w 566553"/>
                      <a:gd name="connsiteY0" fmla="*/ 11371 h 404677"/>
                      <a:gd name="connsiteX1" fmla="*/ 202921 w 566553"/>
                      <a:gd name="connsiteY1" fmla="*/ 273308 h 404677"/>
                      <a:gd name="connsiteX2" fmla="*/ 562490 w 566553"/>
                      <a:gd name="connsiteY2" fmla="*/ 360621 h 404677"/>
                      <a:gd name="connsiteX3" fmla="*/ 368022 w 566553"/>
                      <a:gd name="connsiteY3" fmla="*/ 128846 h 404677"/>
                      <a:gd name="connsiteX4" fmla="*/ 3690 w 566553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690 w 562490"/>
                      <a:gd name="connsiteY0" fmla="*/ 11371 h 404677"/>
                      <a:gd name="connsiteX1" fmla="*/ 202921 w 562490"/>
                      <a:gd name="connsiteY1" fmla="*/ 273308 h 404677"/>
                      <a:gd name="connsiteX2" fmla="*/ 562490 w 562490"/>
                      <a:gd name="connsiteY2" fmla="*/ 360621 h 404677"/>
                      <a:gd name="connsiteX3" fmla="*/ 368022 w 562490"/>
                      <a:gd name="connsiteY3" fmla="*/ 128846 h 404677"/>
                      <a:gd name="connsiteX4" fmla="*/ 3690 w 562490"/>
                      <a:gd name="connsiteY4" fmla="*/ 11371 h 404677"/>
                      <a:gd name="connsiteX0" fmla="*/ 3065 w 590440"/>
                      <a:gd name="connsiteY0" fmla="*/ 1668 h 351685"/>
                      <a:gd name="connsiteX1" fmla="*/ 202296 w 590440"/>
                      <a:gd name="connsiteY1" fmla="*/ 263605 h 351685"/>
                      <a:gd name="connsiteX2" fmla="*/ 590440 w 590440"/>
                      <a:gd name="connsiteY2" fmla="*/ 343774 h 351685"/>
                      <a:gd name="connsiteX3" fmla="*/ 367397 w 590440"/>
                      <a:gd name="connsiteY3" fmla="*/ 119143 h 351685"/>
                      <a:gd name="connsiteX4" fmla="*/ 3065 w 590440"/>
                      <a:gd name="connsiteY4" fmla="*/ 1668 h 351685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1668 h 363173"/>
                      <a:gd name="connsiteX1" fmla="*/ 202296 w 590440"/>
                      <a:gd name="connsiteY1" fmla="*/ 263605 h 363173"/>
                      <a:gd name="connsiteX2" fmla="*/ 590440 w 590440"/>
                      <a:gd name="connsiteY2" fmla="*/ 343774 h 363173"/>
                      <a:gd name="connsiteX3" fmla="*/ 367397 w 590440"/>
                      <a:gd name="connsiteY3" fmla="*/ 119143 h 363173"/>
                      <a:gd name="connsiteX4" fmla="*/ 3065 w 590440"/>
                      <a:gd name="connsiteY4" fmla="*/ 1668 h 363173"/>
                      <a:gd name="connsiteX0" fmla="*/ 3065 w 590440"/>
                      <a:gd name="connsiteY0" fmla="*/ 4978 h 366483"/>
                      <a:gd name="connsiteX1" fmla="*/ 202296 w 590440"/>
                      <a:gd name="connsiteY1" fmla="*/ 266915 h 366483"/>
                      <a:gd name="connsiteX2" fmla="*/ 590440 w 590440"/>
                      <a:gd name="connsiteY2" fmla="*/ 347084 h 366483"/>
                      <a:gd name="connsiteX3" fmla="*/ 367397 w 590440"/>
                      <a:gd name="connsiteY3" fmla="*/ 122453 h 366483"/>
                      <a:gd name="connsiteX4" fmla="*/ 3065 w 590440"/>
                      <a:gd name="connsiteY4" fmla="*/ 4978 h 366483"/>
                      <a:gd name="connsiteX0" fmla="*/ 3065 w 590440"/>
                      <a:gd name="connsiteY0" fmla="*/ 2215 h 363720"/>
                      <a:gd name="connsiteX1" fmla="*/ 202296 w 590440"/>
                      <a:gd name="connsiteY1" fmla="*/ 264152 h 363720"/>
                      <a:gd name="connsiteX2" fmla="*/ 590440 w 590440"/>
                      <a:gd name="connsiteY2" fmla="*/ 344321 h 363720"/>
                      <a:gd name="connsiteX3" fmla="*/ 367397 w 590440"/>
                      <a:gd name="connsiteY3" fmla="*/ 119690 h 363720"/>
                      <a:gd name="connsiteX4" fmla="*/ 3065 w 590440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63720"/>
                      <a:gd name="connsiteX1" fmla="*/ 199231 w 587375"/>
                      <a:gd name="connsiteY1" fmla="*/ 264152 h 363720"/>
                      <a:gd name="connsiteX2" fmla="*/ 587375 w 587375"/>
                      <a:gd name="connsiteY2" fmla="*/ 344321 h 363720"/>
                      <a:gd name="connsiteX3" fmla="*/ 364332 w 587375"/>
                      <a:gd name="connsiteY3" fmla="*/ 119690 h 363720"/>
                      <a:gd name="connsiteX4" fmla="*/ 0 w 587375"/>
                      <a:gd name="connsiteY4" fmla="*/ 2215 h 363720"/>
                      <a:gd name="connsiteX0" fmla="*/ 0 w 587375"/>
                      <a:gd name="connsiteY0" fmla="*/ 2215 h 379644"/>
                      <a:gd name="connsiteX1" fmla="*/ 199231 w 587375"/>
                      <a:gd name="connsiteY1" fmla="*/ 264152 h 379644"/>
                      <a:gd name="connsiteX2" fmla="*/ 587375 w 587375"/>
                      <a:gd name="connsiteY2" fmla="*/ 344321 h 379644"/>
                      <a:gd name="connsiteX3" fmla="*/ 364332 w 587375"/>
                      <a:gd name="connsiteY3" fmla="*/ 119690 h 379644"/>
                      <a:gd name="connsiteX4" fmla="*/ 0 w 587375"/>
                      <a:gd name="connsiteY4" fmla="*/ 2215 h 379644"/>
                      <a:gd name="connsiteX0" fmla="*/ 0 w 587375"/>
                      <a:gd name="connsiteY0" fmla="*/ 2215 h 385806"/>
                      <a:gd name="connsiteX1" fmla="*/ 208756 w 587375"/>
                      <a:gd name="connsiteY1" fmla="*/ 280821 h 385806"/>
                      <a:gd name="connsiteX2" fmla="*/ 587375 w 587375"/>
                      <a:gd name="connsiteY2" fmla="*/ 344321 h 385806"/>
                      <a:gd name="connsiteX3" fmla="*/ 364332 w 587375"/>
                      <a:gd name="connsiteY3" fmla="*/ 119690 h 385806"/>
                      <a:gd name="connsiteX4" fmla="*/ 0 w 587375"/>
                      <a:gd name="connsiteY4" fmla="*/ 2215 h 385806"/>
                      <a:gd name="connsiteX0" fmla="*/ 0 w 625475"/>
                      <a:gd name="connsiteY0" fmla="*/ 560 h 347710"/>
                      <a:gd name="connsiteX1" fmla="*/ 246856 w 625475"/>
                      <a:gd name="connsiteY1" fmla="*/ 262498 h 347710"/>
                      <a:gd name="connsiteX2" fmla="*/ 625475 w 625475"/>
                      <a:gd name="connsiteY2" fmla="*/ 325998 h 347710"/>
                      <a:gd name="connsiteX3" fmla="*/ 402432 w 625475"/>
                      <a:gd name="connsiteY3" fmla="*/ 101367 h 347710"/>
                      <a:gd name="connsiteX4" fmla="*/ 0 w 625475"/>
                      <a:gd name="connsiteY4" fmla="*/ 560 h 347710"/>
                      <a:gd name="connsiteX0" fmla="*/ 0 w 625475"/>
                      <a:gd name="connsiteY0" fmla="*/ 14638 h 361788"/>
                      <a:gd name="connsiteX1" fmla="*/ 246856 w 625475"/>
                      <a:gd name="connsiteY1" fmla="*/ 276576 h 361788"/>
                      <a:gd name="connsiteX2" fmla="*/ 625475 w 625475"/>
                      <a:gd name="connsiteY2" fmla="*/ 340076 h 361788"/>
                      <a:gd name="connsiteX3" fmla="*/ 402432 w 625475"/>
                      <a:gd name="connsiteY3" fmla="*/ 115445 h 361788"/>
                      <a:gd name="connsiteX4" fmla="*/ 0 w 625475"/>
                      <a:gd name="connsiteY4" fmla="*/ 14638 h 361788"/>
                      <a:gd name="connsiteX0" fmla="*/ 0 w 625475"/>
                      <a:gd name="connsiteY0" fmla="*/ 14638 h 388444"/>
                      <a:gd name="connsiteX1" fmla="*/ 287337 w 625475"/>
                      <a:gd name="connsiteY1" fmla="*/ 352776 h 388444"/>
                      <a:gd name="connsiteX2" fmla="*/ 625475 w 625475"/>
                      <a:gd name="connsiteY2" fmla="*/ 340076 h 388444"/>
                      <a:gd name="connsiteX3" fmla="*/ 402432 w 625475"/>
                      <a:gd name="connsiteY3" fmla="*/ 115445 h 388444"/>
                      <a:gd name="connsiteX4" fmla="*/ 0 w 625475"/>
                      <a:gd name="connsiteY4" fmla="*/ 14638 h 388444"/>
                      <a:gd name="connsiteX0" fmla="*/ 0 w 625475"/>
                      <a:gd name="connsiteY0" fmla="*/ 14638 h 375621"/>
                      <a:gd name="connsiteX1" fmla="*/ 284956 w 625475"/>
                      <a:gd name="connsiteY1" fmla="*/ 326582 h 375621"/>
                      <a:gd name="connsiteX2" fmla="*/ 625475 w 625475"/>
                      <a:gd name="connsiteY2" fmla="*/ 340076 h 375621"/>
                      <a:gd name="connsiteX3" fmla="*/ 402432 w 625475"/>
                      <a:gd name="connsiteY3" fmla="*/ 115445 h 375621"/>
                      <a:gd name="connsiteX4" fmla="*/ 0 w 625475"/>
                      <a:gd name="connsiteY4" fmla="*/ 14638 h 375621"/>
                      <a:gd name="connsiteX0" fmla="*/ 0 w 625475"/>
                      <a:gd name="connsiteY0" fmla="*/ 22677 h 383660"/>
                      <a:gd name="connsiteX1" fmla="*/ 284956 w 625475"/>
                      <a:gd name="connsiteY1" fmla="*/ 334621 h 383660"/>
                      <a:gd name="connsiteX2" fmla="*/ 625475 w 625475"/>
                      <a:gd name="connsiteY2" fmla="*/ 348115 h 383660"/>
                      <a:gd name="connsiteX3" fmla="*/ 385763 w 625475"/>
                      <a:gd name="connsiteY3" fmla="*/ 71096 h 383660"/>
                      <a:gd name="connsiteX4" fmla="*/ 0 w 625475"/>
                      <a:gd name="connsiteY4" fmla="*/ 22677 h 383660"/>
                      <a:gd name="connsiteX0" fmla="*/ 0 w 625475"/>
                      <a:gd name="connsiteY0" fmla="*/ 15234 h 376217"/>
                      <a:gd name="connsiteX1" fmla="*/ 284956 w 625475"/>
                      <a:gd name="connsiteY1" fmla="*/ 327178 h 376217"/>
                      <a:gd name="connsiteX2" fmla="*/ 625475 w 625475"/>
                      <a:gd name="connsiteY2" fmla="*/ 340672 h 376217"/>
                      <a:gd name="connsiteX3" fmla="*/ 484534 w 625475"/>
                      <a:gd name="connsiteY3" fmla="*/ 110416 h 376217"/>
                      <a:gd name="connsiteX4" fmla="*/ 0 w 625475"/>
                      <a:gd name="connsiteY4" fmla="*/ 15234 h 376217"/>
                      <a:gd name="connsiteX0" fmla="*/ 0 w 625475"/>
                      <a:gd name="connsiteY0" fmla="*/ 15922 h 376905"/>
                      <a:gd name="connsiteX1" fmla="*/ 284956 w 625475"/>
                      <a:gd name="connsiteY1" fmla="*/ 327866 h 376905"/>
                      <a:gd name="connsiteX2" fmla="*/ 625475 w 625475"/>
                      <a:gd name="connsiteY2" fmla="*/ 341360 h 376905"/>
                      <a:gd name="connsiteX3" fmla="*/ 484534 w 625475"/>
                      <a:gd name="connsiteY3" fmla="*/ 111104 h 376905"/>
                      <a:gd name="connsiteX4" fmla="*/ 0 w 625475"/>
                      <a:gd name="connsiteY4" fmla="*/ 15922 h 376905"/>
                      <a:gd name="connsiteX0" fmla="*/ 0 w 625475"/>
                      <a:gd name="connsiteY0" fmla="*/ 15922 h 365461"/>
                      <a:gd name="connsiteX1" fmla="*/ 375407 w 625475"/>
                      <a:gd name="connsiteY1" fmla="*/ 289877 h 365461"/>
                      <a:gd name="connsiteX2" fmla="*/ 625475 w 625475"/>
                      <a:gd name="connsiteY2" fmla="*/ 341360 h 365461"/>
                      <a:gd name="connsiteX3" fmla="*/ 484534 w 625475"/>
                      <a:gd name="connsiteY3" fmla="*/ 111104 h 365461"/>
                      <a:gd name="connsiteX4" fmla="*/ 0 w 625475"/>
                      <a:gd name="connsiteY4" fmla="*/ 15922 h 365461"/>
                      <a:gd name="connsiteX0" fmla="*/ 0 w 625475"/>
                      <a:gd name="connsiteY0" fmla="*/ 15922 h 376275"/>
                      <a:gd name="connsiteX1" fmla="*/ 375407 w 625475"/>
                      <a:gd name="connsiteY1" fmla="*/ 289877 h 376275"/>
                      <a:gd name="connsiteX2" fmla="*/ 625475 w 625475"/>
                      <a:gd name="connsiteY2" fmla="*/ 341360 h 376275"/>
                      <a:gd name="connsiteX3" fmla="*/ 484534 w 625475"/>
                      <a:gd name="connsiteY3" fmla="*/ 111104 h 376275"/>
                      <a:gd name="connsiteX4" fmla="*/ 0 w 625475"/>
                      <a:gd name="connsiteY4" fmla="*/ 15922 h 376275"/>
                      <a:gd name="connsiteX0" fmla="*/ 0 w 625475"/>
                      <a:gd name="connsiteY0" fmla="*/ 15922 h 372650"/>
                      <a:gd name="connsiteX1" fmla="*/ 375407 w 625475"/>
                      <a:gd name="connsiteY1" fmla="*/ 289877 h 372650"/>
                      <a:gd name="connsiteX2" fmla="*/ 625475 w 625475"/>
                      <a:gd name="connsiteY2" fmla="*/ 341360 h 372650"/>
                      <a:gd name="connsiteX3" fmla="*/ 484534 w 625475"/>
                      <a:gd name="connsiteY3" fmla="*/ 111104 h 372650"/>
                      <a:gd name="connsiteX4" fmla="*/ 0 w 625475"/>
                      <a:gd name="connsiteY4" fmla="*/ 15922 h 372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5475" h="372650">
                        <a:moveTo>
                          <a:pt x="0" y="15922"/>
                        </a:moveTo>
                        <a:cubicBezTo>
                          <a:pt x="197114" y="103499"/>
                          <a:pt x="333084" y="203799"/>
                          <a:pt x="375407" y="289877"/>
                        </a:cubicBezTo>
                        <a:cubicBezTo>
                          <a:pt x="417730" y="375955"/>
                          <a:pt x="482070" y="397981"/>
                          <a:pt x="625475" y="341360"/>
                        </a:cubicBezTo>
                        <a:cubicBezTo>
                          <a:pt x="475987" y="275215"/>
                          <a:pt x="565060" y="171899"/>
                          <a:pt x="484534" y="111104"/>
                        </a:cubicBezTo>
                        <a:cubicBezTo>
                          <a:pt x="404008" y="50309"/>
                          <a:pt x="202936" y="-35936"/>
                          <a:pt x="0" y="15922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6162" name="Freeform: Shape 6161">
                <a:extLst>
                  <a:ext uri="{FF2B5EF4-FFF2-40B4-BE49-F238E27FC236}">
                    <a16:creationId xmlns:a16="http://schemas.microsoft.com/office/drawing/2014/main" id="{6C4AEE7B-34F6-1EF5-BF09-49D21FEFA71E}"/>
                  </a:ext>
                </a:extLst>
              </p:cNvPr>
              <p:cNvSpPr/>
              <p:nvPr/>
            </p:nvSpPr>
            <p:spPr>
              <a:xfrm rot="11700000">
                <a:off x="7444002" y="3043944"/>
                <a:ext cx="664540" cy="662066"/>
              </a:xfrm>
              <a:custGeom>
                <a:avLst/>
                <a:gdLst>
                  <a:gd name="connsiteX0" fmla="*/ 834544 w 1235750"/>
                  <a:gd name="connsiteY0" fmla="*/ 640947 h 1231150"/>
                  <a:gd name="connsiteX1" fmla="*/ 843414 w 1235750"/>
                  <a:gd name="connsiteY1" fmla="*/ 654766 h 1231150"/>
                  <a:gd name="connsiteX2" fmla="*/ 878045 w 1235750"/>
                  <a:gd name="connsiteY2" fmla="*/ 922192 h 1231150"/>
                  <a:gd name="connsiteX3" fmla="*/ 867306 w 1235750"/>
                  <a:gd name="connsiteY3" fmla="*/ 957706 h 1231150"/>
                  <a:gd name="connsiteX4" fmla="*/ 864278 w 1235750"/>
                  <a:gd name="connsiteY4" fmla="*/ 959697 h 1231150"/>
                  <a:gd name="connsiteX5" fmla="*/ 733574 w 1235750"/>
                  <a:gd name="connsiteY5" fmla="*/ 1003857 h 1231150"/>
                  <a:gd name="connsiteX6" fmla="*/ 715351 w 1235750"/>
                  <a:gd name="connsiteY6" fmla="*/ 1004809 h 1231150"/>
                  <a:gd name="connsiteX7" fmla="*/ 778455 w 1235750"/>
                  <a:gd name="connsiteY7" fmla="*/ 1014267 h 1231150"/>
                  <a:gd name="connsiteX8" fmla="*/ 827408 w 1235750"/>
                  <a:gd name="connsiteY8" fmla="*/ 1011711 h 1231150"/>
                  <a:gd name="connsiteX9" fmla="*/ 744311 w 1235750"/>
                  <a:gd name="connsiteY9" fmla="*/ 1041472 h 1231150"/>
                  <a:gd name="connsiteX10" fmla="*/ 327548 w 1235750"/>
                  <a:gd name="connsiteY10" fmla="*/ 966852 h 1231150"/>
                  <a:gd name="connsiteX11" fmla="*/ 320802 w 1235750"/>
                  <a:gd name="connsiteY11" fmla="*/ 960525 h 1231150"/>
                  <a:gd name="connsiteX12" fmla="*/ 362611 w 1235750"/>
                  <a:gd name="connsiteY12" fmla="*/ 972692 h 1231150"/>
                  <a:gd name="connsiteX13" fmla="*/ 811118 w 1235750"/>
                  <a:gd name="connsiteY13" fmla="*/ 725742 h 1231150"/>
                  <a:gd name="connsiteX14" fmla="*/ 834046 w 1235750"/>
                  <a:gd name="connsiteY14" fmla="*/ 646953 h 1231150"/>
                  <a:gd name="connsiteX15" fmla="*/ 150813 w 1235750"/>
                  <a:gd name="connsiteY15" fmla="*/ 625904 h 1231150"/>
                  <a:gd name="connsiteX16" fmla="*/ 177709 w 1235750"/>
                  <a:gd name="connsiteY16" fmla="*/ 660985 h 1231150"/>
                  <a:gd name="connsiteX17" fmla="*/ 193457 w 1235750"/>
                  <a:gd name="connsiteY17" fmla="*/ 674913 h 1231150"/>
                  <a:gd name="connsiteX18" fmla="*/ 183957 w 1235750"/>
                  <a:gd name="connsiteY18" fmla="*/ 757360 h 1231150"/>
                  <a:gd name="connsiteX19" fmla="*/ 184497 w 1235750"/>
                  <a:gd name="connsiteY19" fmla="*/ 774808 h 1231150"/>
                  <a:gd name="connsiteX20" fmla="*/ 176335 w 1235750"/>
                  <a:gd name="connsiteY20" fmla="*/ 757086 h 1231150"/>
                  <a:gd name="connsiteX21" fmla="*/ 151314 w 1235750"/>
                  <a:gd name="connsiteY21" fmla="*/ 650573 h 1231150"/>
                  <a:gd name="connsiteX22" fmla="*/ 74760 w 1235750"/>
                  <a:gd name="connsiteY22" fmla="*/ 329094 h 1231150"/>
                  <a:gd name="connsiteX23" fmla="*/ 69381 w 1235750"/>
                  <a:gd name="connsiteY23" fmla="*/ 366140 h 1231150"/>
                  <a:gd name="connsiteX24" fmla="*/ 74001 w 1235750"/>
                  <a:gd name="connsiteY24" fmla="*/ 448067 h 1231150"/>
                  <a:gd name="connsiteX25" fmla="*/ 94880 w 1235750"/>
                  <a:gd name="connsiteY25" fmla="*/ 527424 h 1231150"/>
                  <a:gd name="connsiteX26" fmla="*/ 113773 w 1235750"/>
                  <a:gd name="connsiteY26" fmla="*/ 565771 h 1231150"/>
                  <a:gd name="connsiteX27" fmla="*/ 113231 w 1235750"/>
                  <a:gd name="connsiteY27" fmla="*/ 568360 h 1231150"/>
                  <a:gd name="connsiteX28" fmla="*/ 289822 w 1235750"/>
                  <a:gd name="connsiteY28" fmla="*/ 1016071 h 1231150"/>
                  <a:gd name="connsiteX29" fmla="*/ 792190 w 1235750"/>
                  <a:gd name="connsiteY29" fmla="*/ 1060032 h 1231150"/>
                  <a:gd name="connsiteX30" fmla="*/ 832973 w 1235750"/>
                  <a:gd name="connsiteY30" fmla="*/ 1038198 h 1231150"/>
                  <a:gd name="connsiteX31" fmla="*/ 827571 w 1235750"/>
                  <a:gd name="connsiteY31" fmla="*/ 1049015 h 1231150"/>
                  <a:gd name="connsiteX32" fmla="*/ 733780 w 1235750"/>
                  <a:gd name="connsiteY32" fmla="*/ 1154889 h 1231150"/>
                  <a:gd name="connsiteX33" fmla="*/ 609415 w 1235750"/>
                  <a:gd name="connsiteY33" fmla="*/ 1222263 h 1231150"/>
                  <a:gd name="connsiteX34" fmla="*/ 572240 w 1235750"/>
                  <a:gd name="connsiteY34" fmla="*/ 1231150 h 1231150"/>
                  <a:gd name="connsiteX35" fmla="*/ 493352 w 1235750"/>
                  <a:gd name="connsiteY35" fmla="*/ 1223197 h 1231150"/>
                  <a:gd name="connsiteX36" fmla="*/ 0 w 1235750"/>
                  <a:gd name="connsiteY36" fmla="*/ 617875 h 1231150"/>
                  <a:gd name="connsiteX37" fmla="*/ 48556 w 1235750"/>
                  <a:gd name="connsiteY37" fmla="*/ 377370 h 1231150"/>
                  <a:gd name="connsiteX38" fmla="*/ 612232 w 1235750"/>
                  <a:gd name="connsiteY38" fmla="*/ 307975 h 1231150"/>
                  <a:gd name="connsiteX39" fmla="*/ 662210 w 1235750"/>
                  <a:gd name="connsiteY39" fmla="*/ 316067 h 1231150"/>
                  <a:gd name="connsiteX40" fmla="*/ 678215 w 1235750"/>
                  <a:gd name="connsiteY40" fmla="*/ 341758 h 1231150"/>
                  <a:gd name="connsiteX41" fmla="*/ 693374 w 1235750"/>
                  <a:gd name="connsiteY41" fmla="*/ 678214 h 1231150"/>
                  <a:gd name="connsiteX42" fmla="*/ 314341 w 1235750"/>
                  <a:gd name="connsiteY42" fmla="*/ 931780 h 1231150"/>
                  <a:gd name="connsiteX43" fmla="*/ 287420 w 1235750"/>
                  <a:gd name="connsiteY43" fmla="*/ 929216 h 1231150"/>
                  <a:gd name="connsiteX44" fmla="*/ 262998 w 1235750"/>
                  <a:gd name="connsiteY44" fmla="*/ 906310 h 1231150"/>
                  <a:gd name="connsiteX45" fmla="*/ 212546 w 1235750"/>
                  <a:gd name="connsiteY45" fmla="*/ 835715 h 1231150"/>
                  <a:gd name="connsiteX46" fmla="*/ 185931 w 1235750"/>
                  <a:gd name="connsiteY46" fmla="*/ 777921 h 1231150"/>
                  <a:gd name="connsiteX47" fmla="*/ 194458 w 1235750"/>
                  <a:gd name="connsiteY47" fmla="*/ 709710 h 1231150"/>
                  <a:gd name="connsiteX48" fmla="*/ 202047 w 1235750"/>
                  <a:gd name="connsiteY48" fmla="*/ 682510 h 1231150"/>
                  <a:gd name="connsiteX49" fmla="*/ 235932 w 1235750"/>
                  <a:gd name="connsiteY49" fmla="*/ 712479 h 1231150"/>
                  <a:gd name="connsiteX50" fmla="*/ 537401 w 1235750"/>
                  <a:gd name="connsiteY50" fmla="*/ 784945 h 1231150"/>
                  <a:gd name="connsiteX51" fmla="*/ 599110 w 1235750"/>
                  <a:gd name="connsiteY51" fmla="*/ 768709 h 1231150"/>
                  <a:gd name="connsiteX52" fmla="*/ 580891 w 1235750"/>
                  <a:gd name="connsiteY52" fmla="*/ 769736 h 1231150"/>
                  <a:gd name="connsiteX53" fmla="*/ 283920 w 1235750"/>
                  <a:gd name="connsiteY53" fmla="*/ 619029 h 1231150"/>
                  <a:gd name="connsiteX54" fmla="*/ 245470 w 1235750"/>
                  <a:gd name="connsiteY54" fmla="*/ 562012 h 1231150"/>
                  <a:gd name="connsiteX55" fmla="*/ 252836 w 1235750"/>
                  <a:gd name="connsiteY55" fmla="*/ 545191 h 1231150"/>
                  <a:gd name="connsiteX56" fmla="*/ 612232 w 1235750"/>
                  <a:gd name="connsiteY56" fmla="*/ 307975 h 1231150"/>
                  <a:gd name="connsiteX57" fmla="*/ 617875 w 1235750"/>
                  <a:gd name="connsiteY57" fmla="*/ 0 h 1231150"/>
                  <a:gd name="connsiteX58" fmla="*/ 1235750 w 1235750"/>
                  <a:gd name="connsiteY58" fmla="*/ 617875 h 1231150"/>
                  <a:gd name="connsiteX59" fmla="*/ 963335 w 1235750"/>
                  <a:gd name="connsiteY59" fmla="*/ 1130227 h 1231150"/>
                  <a:gd name="connsiteX60" fmla="*/ 890046 w 1235750"/>
                  <a:gd name="connsiteY60" fmla="*/ 1170007 h 1231150"/>
                  <a:gd name="connsiteX61" fmla="*/ 916431 w 1235750"/>
                  <a:gd name="connsiteY61" fmla="*/ 1131328 h 1231150"/>
                  <a:gd name="connsiteX62" fmla="*/ 963278 w 1235750"/>
                  <a:gd name="connsiteY62" fmla="*/ 983260 h 1231150"/>
                  <a:gd name="connsiteX63" fmla="*/ 963413 w 1235750"/>
                  <a:gd name="connsiteY63" fmla="*/ 976021 h 1231150"/>
                  <a:gd name="connsiteX64" fmla="*/ 1040307 w 1235750"/>
                  <a:gd name="connsiteY64" fmla="*/ 934308 h 1231150"/>
                  <a:gd name="connsiteX65" fmla="*/ 1202648 w 1235750"/>
                  <a:gd name="connsiteY65" fmla="*/ 629187 h 1231150"/>
                  <a:gd name="connsiteX66" fmla="*/ 817568 w 1235750"/>
                  <a:gd name="connsiteY66" fmla="*/ 204994 h 1231150"/>
                  <a:gd name="connsiteX67" fmla="*/ 753846 w 1235750"/>
                  <a:gd name="connsiteY67" fmla="*/ 208321 h 1231150"/>
                  <a:gd name="connsiteX68" fmla="*/ 771892 w 1235750"/>
                  <a:gd name="connsiteY68" fmla="*/ 211026 h 1231150"/>
                  <a:gd name="connsiteX69" fmla="*/ 1075822 w 1235750"/>
                  <a:gd name="connsiteY69" fmla="*/ 623057 h 1231150"/>
                  <a:gd name="connsiteX70" fmla="*/ 970983 w 1235750"/>
                  <a:gd name="connsiteY70" fmla="*/ 875978 h 1231150"/>
                  <a:gd name="connsiteX71" fmla="*/ 961143 w 1235750"/>
                  <a:gd name="connsiteY71" fmla="*/ 885126 h 1231150"/>
                  <a:gd name="connsiteX72" fmla="*/ 951185 w 1235750"/>
                  <a:gd name="connsiteY72" fmla="*/ 828429 h 1231150"/>
                  <a:gd name="connsiteX73" fmla="*/ 878051 w 1235750"/>
                  <a:gd name="connsiteY73" fmla="*/ 685147 h 1231150"/>
                  <a:gd name="connsiteX74" fmla="*/ 834584 w 1235750"/>
                  <a:gd name="connsiteY74" fmla="*/ 640465 h 1231150"/>
                  <a:gd name="connsiteX75" fmla="*/ 840621 w 1235750"/>
                  <a:gd name="connsiteY75" fmla="*/ 567602 h 1231150"/>
                  <a:gd name="connsiteX76" fmla="*/ 808313 w 1235750"/>
                  <a:gd name="connsiteY76" fmla="*/ 415697 h 1231150"/>
                  <a:gd name="connsiteX77" fmla="*/ 782306 w 1235750"/>
                  <a:gd name="connsiteY77" fmla="*/ 367785 h 1231150"/>
                  <a:gd name="connsiteX78" fmla="*/ 811250 w 1235750"/>
                  <a:gd name="connsiteY78" fmla="*/ 387178 h 1231150"/>
                  <a:gd name="connsiteX79" fmla="*/ 990707 w 1235750"/>
                  <a:gd name="connsiteY79" fmla="*/ 746931 h 1231150"/>
                  <a:gd name="connsiteX80" fmla="*/ 993102 w 1235750"/>
                  <a:gd name="connsiteY80" fmla="*/ 824278 h 1231150"/>
                  <a:gd name="connsiteX81" fmla="*/ 996718 w 1235750"/>
                  <a:gd name="connsiteY81" fmla="*/ 795353 h 1231150"/>
                  <a:gd name="connsiteX82" fmla="*/ 696346 w 1235750"/>
                  <a:gd name="connsiteY82" fmla="*/ 264439 h 1231150"/>
                  <a:gd name="connsiteX83" fmla="*/ 693060 w 1235750"/>
                  <a:gd name="connsiteY83" fmla="*/ 263853 h 1231150"/>
                  <a:gd name="connsiteX84" fmla="*/ 659723 w 1235750"/>
                  <a:gd name="connsiteY84" fmla="*/ 236638 h 1231150"/>
                  <a:gd name="connsiteX85" fmla="*/ 587096 w 1235750"/>
                  <a:gd name="connsiteY85" fmla="*/ 198446 h 1231150"/>
                  <a:gd name="connsiteX86" fmla="*/ 525828 w 1235750"/>
                  <a:gd name="connsiteY86" fmla="*/ 180616 h 1231150"/>
                  <a:gd name="connsiteX87" fmla="*/ 541979 w 1235750"/>
                  <a:gd name="connsiteY87" fmla="*/ 189110 h 1231150"/>
                  <a:gd name="connsiteX88" fmla="*/ 596578 w 1235750"/>
                  <a:gd name="connsiteY88" fmla="*/ 232576 h 1231150"/>
                  <a:gd name="connsiteX89" fmla="*/ 612183 w 1235750"/>
                  <a:gd name="connsiteY89" fmla="*/ 250146 h 1231150"/>
                  <a:gd name="connsiteX90" fmla="*/ 532547 w 1235750"/>
                  <a:gd name="connsiteY90" fmla="*/ 256782 h 1231150"/>
                  <a:gd name="connsiteX91" fmla="*/ 250047 w 1235750"/>
                  <a:gd name="connsiteY91" fmla="*/ 497837 h 1231150"/>
                  <a:gd name="connsiteX92" fmla="*/ 234049 w 1235750"/>
                  <a:gd name="connsiteY92" fmla="*/ 536496 h 1231150"/>
                  <a:gd name="connsiteX93" fmla="*/ 216865 w 1235750"/>
                  <a:gd name="connsiteY93" fmla="*/ 498082 h 1231150"/>
                  <a:gd name="connsiteX94" fmla="*/ 199417 w 1235750"/>
                  <a:gd name="connsiteY94" fmla="*/ 428239 h 1231150"/>
                  <a:gd name="connsiteX95" fmla="*/ 194850 w 1235750"/>
                  <a:gd name="connsiteY95" fmla="*/ 361953 h 1231150"/>
                  <a:gd name="connsiteX96" fmla="*/ 213861 w 1235750"/>
                  <a:gd name="connsiteY96" fmla="*/ 314028 h 1231150"/>
                  <a:gd name="connsiteX97" fmla="*/ 258109 w 1235750"/>
                  <a:gd name="connsiteY97" fmla="*/ 244231 h 1231150"/>
                  <a:gd name="connsiteX98" fmla="*/ 237051 w 1235750"/>
                  <a:gd name="connsiteY98" fmla="*/ 267158 h 1231150"/>
                  <a:gd name="connsiteX99" fmla="*/ 197327 w 1235750"/>
                  <a:gd name="connsiteY99" fmla="*/ 329819 h 1231150"/>
                  <a:gd name="connsiteX100" fmla="*/ 201946 w 1235750"/>
                  <a:gd name="connsiteY100" fmla="*/ 286819 h 1231150"/>
                  <a:gd name="connsiteX101" fmla="*/ 289861 w 1235750"/>
                  <a:gd name="connsiteY101" fmla="*/ 103814 h 1231150"/>
                  <a:gd name="connsiteX102" fmla="*/ 306727 w 1235750"/>
                  <a:gd name="connsiteY102" fmla="*/ 86900 h 1231150"/>
                  <a:gd name="connsiteX103" fmla="*/ 377370 w 1235750"/>
                  <a:gd name="connsiteY103" fmla="*/ 48556 h 1231150"/>
                  <a:gd name="connsiteX104" fmla="*/ 617875 w 1235750"/>
                  <a:gd name="connsiteY104" fmla="*/ 0 h 123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235750" h="1231150">
                    <a:moveTo>
                      <a:pt x="834544" y="640947"/>
                    </a:moveTo>
                    <a:lnTo>
                      <a:pt x="843414" y="654766"/>
                    </a:lnTo>
                    <a:cubicBezTo>
                      <a:pt x="886025" y="738793"/>
                      <a:pt x="896943" y="833387"/>
                      <a:pt x="878045" y="922192"/>
                    </a:cubicBezTo>
                    <a:lnTo>
                      <a:pt x="867306" y="957706"/>
                    </a:lnTo>
                    <a:lnTo>
                      <a:pt x="864278" y="959697"/>
                    </a:lnTo>
                    <a:cubicBezTo>
                      <a:pt x="824202" y="981471"/>
                      <a:pt x="780126" y="996652"/>
                      <a:pt x="733574" y="1003857"/>
                    </a:cubicBezTo>
                    <a:lnTo>
                      <a:pt x="715351" y="1004809"/>
                    </a:lnTo>
                    <a:lnTo>
                      <a:pt x="778455" y="1014267"/>
                    </a:lnTo>
                    <a:lnTo>
                      <a:pt x="827408" y="1011711"/>
                    </a:lnTo>
                    <a:lnTo>
                      <a:pt x="744311" y="1041472"/>
                    </a:lnTo>
                    <a:cubicBezTo>
                      <a:pt x="599508" y="1080445"/>
                      <a:pt x="446801" y="1058259"/>
                      <a:pt x="327548" y="966852"/>
                    </a:cubicBezTo>
                    <a:lnTo>
                      <a:pt x="320802" y="960525"/>
                    </a:lnTo>
                    <a:lnTo>
                      <a:pt x="362611" y="972692"/>
                    </a:lnTo>
                    <a:cubicBezTo>
                      <a:pt x="547932" y="1006761"/>
                      <a:pt x="737840" y="907278"/>
                      <a:pt x="811118" y="725742"/>
                    </a:cubicBezTo>
                    <a:cubicBezTo>
                      <a:pt x="821587" y="699809"/>
                      <a:pt x="829179" y="673428"/>
                      <a:pt x="834046" y="646953"/>
                    </a:cubicBezTo>
                    <a:close/>
                    <a:moveTo>
                      <a:pt x="150813" y="625904"/>
                    </a:moveTo>
                    <a:lnTo>
                      <a:pt x="177709" y="660985"/>
                    </a:lnTo>
                    <a:lnTo>
                      <a:pt x="193457" y="674913"/>
                    </a:lnTo>
                    <a:lnTo>
                      <a:pt x="183957" y="757360"/>
                    </a:lnTo>
                    <a:lnTo>
                      <a:pt x="184497" y="774808"/>
                    </a:lnTo>
                    <a:lnTo>
                      <a:pt x="176335" y="757086"/>
                    </a:lnTo>
                    <a:cubicBezTo>
                      <a:pt x="164234" y="722930"/>
                      <a:pt x="155878" y="687207"/>
                      <a:pt x="151314" y="650573"/>
                    </a:cubicBezTo>
                    <a:close/>
                    <a:moveTo>
                      <a:pt x="74760" y="329094"/>
                    </a:moveTo>
                    <a:lnTo>
                      <a:pt x="69381" y="366140"/>
                    </a:lnTo>
                    <a:cubicBezTo>
                      <a:pt x="68169" y="393031"/>
                      <a:pt x="69633" y="420443"/>
                      <a:pt x="74001" y="448067"/>
                    </a:cubicBezTo>
                    <a:cubicBezTo>
                      <a:pt x="78368" y="475691"/>
                      <a:pt x="85431" y="502219"/>
                      <a:pt x="94880" y="527424"/>
                    </a:cubicBezTo>
                    <a:lnTo>
                      <a:pt x="113773" y="565771"/>
                    </a:lnTo>
                    <a:lnTo>
                      <a:pt x="113231" y="568360"/>
                    </a:lnTo>
                    <a:cubicBezTo>
                      <a:pt x="93196" y="741456"/>
                      <a:pt x="153534" y="911607"/>
                      <a:pt x="289822" y="1016071"/>
                    </a:cubicBezTo>
                    <a:cubicBezTo>
                      <a:pt x="432926" y="1125759"/>
                      <a:pt x="624203" y="1135769"/>
                      <a:pt x="792190" y="1060032"/>
                    </a:cubicBezTo>
                    <a:lnTo>
                      <a:pt x="832973" y="1038198"/>
                    </a:lnTo>
                    <a:lnTo>
                      <a:pt x="827571" y="1049015"/>
                    </a:lnTo>
                    <a:cubicBezTo>
                      <a:pt x="803449" y="1088480"/>
                      <a:pt x="772107" y="1124452"/>
                      <a:pt x="733780" y="1154889"/>
                    </a:cubicBezTo>
                    <a:cubicBezTo>
                      <a:pt x="695454" y="1185326"/>
                      <a:pt x="653317" y="1207706"/>
                      <a:pt x="609415" y="1222263"/>
                    </a:cubicBezTo>
                    <a:lnTo>
                      <a:pt x="572240" y="1231150"/>
                    </a:lnTo>
                    <a:lnTo>
                      <a:pt x="493352" y="1223197"/>
                    </a:lnTo>
                    <a:cubicBezTo>
                      <a:pt x="211797" y="1165583"/>
                      <a:pt x="0" y="916463"/>
                      <a:pt x="0" y="617875"/>
                    </a:cubicBezTo>
                    <a:cubicBezTo>
                      <a:pt x="0" y="532565"/>
                      <a:pt x="17290" y="451292"/>
                      <a:pt x="48556" y="377370"/>
                    </a:cubicBezTo>
                    <a:close/>
                    <a:moveTo>
                      <a:pt x="612232" y="307975"/>
                    </a:moveTo>
                    <a:lnTo>
                      <a:pt x="662210" y="316067"/>
                    </a:lnTo>
                    <a:lnTo>
                      <a:pt x="678215" y="341758"/>
                    </a:lnTo>
                    <a:cubicBezTo>
                      <a:pt x="729929" y="442737"/>
                      <a:pt x="739173" y="564753"/>
                      <a:pt x="693374" y="678214"/>
                    </a:cubicBezTo>
                    <a:cubicBezTo>
                      <a:pt x="629255" y="837058"/>
                      <a:pt x="475842" y="933080"/>
                      <a:pt x="314341" y="931780"/>
                    </a:cubicBezTo>
                    <a:lnTo>
                      <a:pt x="287420" y="929216"/>
                    </a:lnTo>
                    <a:lnTo>
                      <a:pt x="262998" y="906310"/>
                    </a:lnTo>
                    <a:cubicBezTo>
                      <a:pt x="243824" y="884342"/>
                      <a:pt x="226998" y="860698"/>
                      <a:pt x="212546" y="835715"/>
                    </a:cubicBezTo>
                    <a:lnTo>
                      <a:pt x="185931" y="777921"/>
                    </a:lnTo>
                    <a:lnTo>
                      <a:pt x="194458" y="709710"/>
                    </a:lnTo>
                    <a:lnTo>
                      <a:pt x="202047" y="682510"/>
                    </a:lnTo>
                    <a:lnTo>
                      <a:pt x="235932" y="712479"/>
                    </a:lnTo>
                    <a:cubicBezTo>
                      <a:pt x="319791" y="773442"/>
                      <a:pt x="426906" y="802414"/>
                      <a:pt x="537401" y="784945"/>
                    </a:cubicBezTo>
                    <a:lnTo>
                      <a:pt x="599110" y="768709"/>
                    </a:lnTo>
                    <a:lnTo>
                      <a:pt x="580891" y="769736"/>
                    </a:lnTo>
                    <a:cubicBezTo>
                      <a:pt x="463244" y="764434"/>
                      <a:pt x="355585" y="707896"/>
                      <a:pt x="283920" y="619029"/>
                    </a:cubicBezTo>
                    <a:lnTo>
                      <a:pt x="245470" y="562012"/>
                    </a:lnTo>
                    <a:lnTo>
                      <a:pt x="252836" y="545191"/>
                    </a:lnTo>
                    <a:cubicBezTo>
                      <a:pt x="331213" y="396566"/>
                      <a:pt x="464945" y="301090"/>
                      <a:pt x="612232" y="307975"/>
                    </a:cubicBezTo>
                    <a:close/>
                    <a:moveTo>
                      <a:pt x="617875" y="0"/>
                    </a:moveTo>
                    <a:cubicBezTo>
                      <a:pt x="959118" y="0"/>
                      <a:pt x="1235750" y="276632"/>
                      <a:pt x="1235750" y="617875"/>
                    </a:cubicBezTo>
                    <a:cubicBezTo>
                      <a:pt x="1235750" y="831152"/>
                      <a:pt x="1127691" y="1019190"/>
                      <a:pt x="963335" y="1130227"/>
                    </a:cubicBezTo>
                    <a:lnTo>
                      <a:pt x="890046" y="1170007"/>
                    </a:lnTo>
                    <a:lnTo>
                      <a:pt x="916431" y="1131328"/>
                    </a:lnTo>
                    <a:cubicBezTo>
                      <a:pt x="941637" y="1085133"/>
                      <a:pt x="957369" y="1034760"/>
                      <a:pt x="963278" y="983260"/>
                    </a:cubicBezTo>
                    <a:lnTo>
                      <a:pt x="963413" y="976021"/>
                    </a:lnTo>
                    <a:lnTo>
                      <a:pt x="1040307" y="934308"/>
                    </a:lnTo>
                    <a:cubicBezTo>
                      <a:pt x="1133824" y="864438"/>
                      <a:pt x="1196573" y="754892"/>
                      <a:pt x="1202648" y="629187"/>
                    </a:cubicBezTo>
                    <a:cubicBezTo>
                      <a:pt x="1213449" y="405713"/>
                      <a:pt x="1041042" y="215794"/>
                      <a:pt x="817568" y="204994"/>
                    </a:cubicBezTo>
                    <a:lnTo>
                      <a:pt x="753846" y="208321"/>
                    </a:lnTo>
                    <a:lnTo>
                      <a:pt x="771892" y="211026"/>
                    </a:lnTo>
                    <a:cubicBezTo>
                      <a:pt x="954454" y="257668"/>
                      <a:pt x="1085272" y="427517"/>
                      <a:pt x="1075822" y="623057"/>
                    </a:cubicBezTo>
                    <a:cubicBezTo>
                      <a:pt x="1071097" y="720827"/>
                      <a:pt x="1032087" y="808823"/>
                      <a:pt x="970983" y="875978"/>
                    </a:cubicBezTo>
                    <a:lnTo>
                      <a:pt x="961143" y="885126"/>
                    </a:lnTo>
                    <a:lnTo>
                      <a:pt x="951185" y="828429"/>
                    </a:lnTo>
                    <a:cubicBezTo>
                      <a:pt x="937097" y="777727"/>
                      <a:pt x="912836" y="728948"/>
                      <a:pt x="878051" y="685147"/>
                    </a:cubicBezTo>
                    <a:lnTo>
                      <a:pt x="834584" y="640465"/>
                    </a:lnTo>
                    <a:lnTo>
                      <a:pt x="840621" y="567602"/>
                    </a:lnTo>
                    <a:cubicBezTo>
                      <a:pt x="839753" y="514986"/>
                      <a:pt x="828583" y="463408"/>
                      <a:pt x="808313" y="415697"/>
                    </a:cubicBezTo>
                    <a:lnTo>
                      <a:pt x="782306" y="367785"/>
                    </a:lnTo>
                    <a:lnTo>
                      <a:pt x="811250" y="387178"/>
                    </a:lnTo>
                    <a:cubicBezTo>
                      <a:pt x="907071" y="465771"/>
                      <a:pt x="974032" y="595893"/>
                      <a:pt x="990707" y="746931"/>
                    </a:cubicBezTo>
                    <a:lnTo>
                      <a:pt x="993102" y="824278"/>
                    </a:lnTo>
                    <a:lnTo>
                      <a:pt x="996718" y="795353"/>
                    </a:lnTo>
                    <a:cubicBezTo>
                      <a:pt x="1008610" y="540951"/>
                      <a:pt x="879232" y="322185"/>
                      <a:pt x="696346" y="264439"/>
                    </a:cubicBezTo>
                    <a:lnTo>
                      <a:pt x="693060" y="263853"/>
                    </a:lnTo>
                    <a:lnTo>
                      <a:pt x="659723" y="236638"/>
                    </a:lnTo>
                    <a:cubicBezTo>
                      <a:pt x="637289" y="221763"/>
                      <a:pt x="613030" y="208915"/>
                      <a:pt x="587096" y="198446"/>
                    </a:cubicBezTo>
                    <a:lnTo>
                      <a:pt x="525828" y="180616"/>
                    </a:lnTo>
                    <a:lnTo>
                      <a:pt x="541979" y="189110"/>
                    </a:lnTo>
                    <a:cubicBezTo>
                      <a:pt x="561609" y="202126"/>
                      <a:pt x="579842" y="216693"/>
                      <a:pt x="596578" y="232576"/>
                    </a:cubicBezTo>
                    <a:lnTo>
                      <a:pt x="612183" y="250146"/>
                    </a:lnTo>
                    <a:lnTo>
                      <a:pt x="532547" y="256782"/>
                    </a:lnTo>
                    <a:cubicBezTo>
                      <a:pt x="415375" y="282052"/>
                      <a:pt x="313146" y="371897"/>
                      <a:pt x="250047" y="497837"/>
                    </a:cubicBezTo>
                    <a:lnTo>
                      <a:pt x="234049" y="536496"/>
                    </a:lnTo>
                    <a:lnTo>
                      <a:pt x="216865" y="498082"/>
                    </a:lnTo>
                    <a:cubicBezTo>
                      <a:pt x="209124" y="475741"/>
                      <a:pt x="203239" y="452410"/>
                      <a:pt x="199417" y="428239"/>
                    </a:cubicBezTo>
                    <a:lnTo>
                      <a:pt x="194850" y="361953"/>
                    </a:lnTo>
                    <a:lnTo>
                      <a:pt x="213861" y="314028"/>
                    </a:lnTo>
                    <a:lnTo>
                      <a:pt x="258109" y="244231"/>
                    </a:lnTo>
                    <a:lnTo>
                      <a:pt x="237051" y="267158"/>
                    </a:lnTo>
                    <a:lnTo>
                      <a:pt x="197327" y="329819"/>
                    </a:lnTo>
                    <a:lnTo>
                      <a:pt x="201946" y="286819"/>
                    </a:lnTo>
                    <a:cubicBezTo>
                      <a:pt x="215334" y="218744"/>
                      <a:pt x="246001" y="155870"/>
                      <a:pt x="289861" y="103814"/>
                    </a:cubicBezTo>
                    <a:lnTo>
                      <a:pt x="306727" y="86900"/>
                    </a:lnTo>
                    <a:lnTo>
                      <a:pt x="377370" y="48556"/>
                    </a:lnTo>
                    <a:cubicBezTo>
                      <a:pt x="451292" y="17290"/>
                      <a:pt x="532565" y="0"/>
                      <a:pt x="617875" y="0"/>
                    </a:cubicBezTo>
                    <a:close/>
                  </a:path>
                </a:pathLst>
              </a:cu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178" name="Picture 6177">
            <a:extLst>
              <a:ext uri="{FF2B5EF4-FFF2-40B4-BE49-F238E27FC236}">
                <a16:creationId xmlns:a16="http://schemas.microsoft.com/office/drawing/2014/main" id="{6965DC3D-A88F-2B4A-0DBB-4DD777E9AF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1542" y="-3956050"/>
            <a:ext cx="1600337" cy="1670903"/>
          </a:xfrm>
          <a:prstGeom prst="rect">
            <a:avLst/>
          </a:prstGeom>
        </p:spPr>
      </p:pic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F2C37CFF-B4F7-5233-6EA5-237A87DD5E4D}"/>
              </a:ext>
            </a:extLst>
          </p:cNvPr>
          <p:cNvGrpSpPr/>
          <p:nvPr/>
        </p:nvGrpSpPr>
        <p:grpSpPr>
          <a:xfrm>
            <a:off x="10062579" y="6824399"/>
            <a:ext cx="1776590" cy="1776590"/>
            <a:chOff x="7772332" y="4749122"/>
            <a:chExt cx="1776590" cy="1776590"/>
          </a:xfrm>
        </p:grpSpPr>
        <p:sp>
          <p:nvSpPr>
            <p:cNvPr id="6192" name="Rectangle 6191">
              <a:extLst>
                <a:ext uri="{FF2B5EF4-FFF2-40B4-BE49-F238E27FC236}">
                  <a16:creationId xmlns:a16="http://schemas.microsoft.com/office/drawing/2014/main" id="{C56B4E9D-6524-36F7-4FC5-2C6EC9792A66}"/>
                </a:ext>
              </a:extLst>
            </p:cNvPr>
            <p:cNvSpPr/>
            <p:nvPr/>
          </p:nvSpPr>
          <p:spPr>
            <a:xfrm>
              <a:off x="7772332" y="4749122"/>
              <a:ext cx="1776590" cy="177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88" name="Group 6187">
              <a:extLst>
                <a:ext uri="{FF2B5EF4-FFF2-40B4-BE49-F238E27FC236}">
                  <a16:creationId xmlns:a16="http://schemas.microsoft.com/office/drawing/2014/main" id="{10495929-551A-A890-A150-C1FE5E832ABE}"/>
                </a:ext>
              </a:extLst>
            </p:cNvPr>
            <p:cNvGrpSpPr/>
            <p:nvPr/>
          </p:nvGrpSpPr>
          <p:grpSpPr>
            <a:xfrm>
              <a:off x="8040732" y="5170692"/>
              <a:ext cx="1134024" cy="933450"/>
              <a:chOff x="7707810" y="5154566"/>
              <a:chExt cx="1504264" cy="1238206"/>
            </a:xfrm>
          </p:grpSpPr>
          <p:sp>
            <p:nvSpPr>
              <p:cNvPr id="6179" name="Freeform: Shape 6178">
                <a:extLst>
                  <a:ext uri="{FF2B5EF4-FFF2-40B4-BE49-F238E27FC236}">
                    <a16:creationId xmlns:a16="http://schemas.microsoft.com/office/drawing/2014/main" id="{FECE1AEE-196D-CFE3-60C5-9F93ACBC9649}"/>
                  </a:ext>
                </a:extLst>
              </p:cNvPr>
              <p:cNvSpPr/>
              <p:nvPr/>
            </p:nvSpPr>
            <p:spPr>
              <a:xfrm>
                <a:off x="7967393" y="5243422"/>
                <a:ext cx="209630" cy="109855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630" h="1098550">
                    <a:moveTo>
                      <a:pt x="209630" y="0"/>
                    </a:moveTo>
                    <a:cubicBezTo>
                      <a:pt x="139780" y="118533"/>
                      <a:pt x="4313" y="243417"/>
                      <a:pt x="80" y="355600"/>
                    </a:cubicBezTo>
                    <a:cubicBezTo>
                      <a:pt x="-4153" y="467783"/>
                      <a:pt x="158830" y="474133"/>
                      <a:pt x="184230" y="673100"/>
                    </a:cubicBezTo>
                    <a:cubicBezTo>
                      <a:pt x="209630" y="872067"/>
                      <a:pt x="69930" y="956733"/>
                      <a:pt x="12780" y="10985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0" name="Freeform: Shape 6179">
                <a:extLst>
                  <a:ext uri="{FF2B5EF4-FFF2-40B4-BE49-F238E27FC236}">
                    <a16:creationId xmlns:a16="http://schemas.microsoft.com/office/drawing/2014/main" id="{133EFC99-C0EE-6354-B53A-B5635CEB1DBE}"/>
                  </a:ext>
                </a:extLst>
              </p:cNvPr>
              <p:cNvSpPr/>
              <p:nvPr/>
            </p:nvSpPr>
            <p:spPr>
              <a:xfrm>
                <a:off x="8167983" y="5174999"/>
                <a:ext cx="223058" cy="102870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  <a:gd name="connsiteX0" fmla="*/ 241362 w 241362"/>
                  <a:gd name="connsiteY0" fmla="*/ 0 h 1098550"/>
                  <a:gd name="connsiteX1" fmla="*/ 62 w 241362"/>
                  <a:gd name="connsiteY1" fmla="*/ 412750 h 1098550"/>
                  <a:gd name="connsiteX2" fmla="*/ 215962 w 241362"/>
                  <a:gd name="connsiteY2" fmla="*/ 673100 h 1098550"/>
                  <a:gd name="connsiteX3" fmla="*/ 44512 w 241362"/>
                  <a:gd name="connsiteY3" fmla="*/ 1098550 h 1098550"/>
                  <a:gd name="connsiteX0" fmla="*/ 246109 w 246109"/>
                  <a:gd name="connsiteY0" fmla="*/ 0 h 1098550"/>
                  <a:gd name="connsiteX1" fmla="*/ 4809 w 246109"/>
                  <a:gd name="connsiteY1" fmla="*/ 412750 h 1098550"/>
                  <a:gd name="connsiteX2" fmla="*/ 220709 w 246109"/>
                  <a:gd name="connsiteY2" fmla="*/ 673100 h 1098550"/>
                  <a:gd name="connsiteX3" fmla="*/ 49259 w 246109"/>
                  <a:gd name="connsiteY3" fmla="*/ 1098550 h 1098550"/>
                  <a:gd name="connsiteX0" fmla="*/ 215900 w 216223"/>
                  <a:gd name="connsiteY0" fmla="*/ 0 h 1028700"/>
                  <a:gd name="connsiteX1" fmla="*/ 0 w 216223"/>
                  <a:gd name="connsiteY1" fmla="*/ 342900 h 1028700"/>
                  <a:gd name="connsiteX2" fmla="*/ 215900 w 216223"/>
                  <a:gd name="connsiteY2" fmla="*/ 603250 h 1028700"/>
                  <a:gd name="connsiteX3" fmla="*/ 44450 w 216223"/>
                  <a:gd name="connsiteY3" fmla="*/ 1028700 h 1028700"/>
                  <a:gd name="connsiteX0" fmla="*/ 215900 w 222334"/>
                  <a:gd name="connsiteY0" fmla="*/ 0 h 1028700"/>
                  <a:gd name="connsiteX1" fmla="*/ 0 w 222334"/>
                  <a:gd name="connsiteY1" fmla="*/ 342900 h 1028700"/>
                  <a:gd name="connsiteX2" fmla="*/ 215900 w 222334"/>
                  <a:gd name="connsiteY2" fmla="*/ 603250 h 1028700"/>
                  <a:gd name="connsiteX3" fmla="*/ 44450 w 222334"/>
                  <a:gd name="connsiteY3" fmla="*/ 1028700 h 1028700"/>
                  <a:gd name="connsiteX0" fmla="*/ 216416 w 223076"/>
                  <a:gd name="connsiteY0" fmla="*/ 0 h 1028700"/>
                  <a:gd name="connsiteX1" fmla="*/ 516 w 223076"/>
                  <a:gd name="connsiteY1" fmla="*/ 342900 h 1028700"/>
                  <a:gd name="connsiteX2" fmla="*/ 152916 w 223076"/>
                  <a:gd name="connsiteY2" fmla="*/ 609600 h 1028700"/>
                  <a:gd name="connsiteX3" fmla="*/ 44966 w 223076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058" h="1028700">
                    <a:moveTo>
                      <a:pt x="216398" y="0"/>
                    </a:moveTo>
                    <a:cubicBezTo>
                      <a:pt x="267198" y="124883"/>
                      <a:pt x="11081" y="241300"/>
                      <a:pt x="498" y="342900"/>
                    </a:cubicBezTo>
                    <a:cubicBezTo>
                      <a:pt x="-10085" y="444500"/>
                      <a:pt x="151840" y="406400"/>
                      <a:pt x="152898" y="609600"/>
                    </a:cubicBezTo>
                    <a:cubicBezTo>
                      <a:pt x="153956" y="812800"/>
                      <a:pt x="235448" y="880533"/>
                      <a:pt x="44948" y="10287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1" name="Freeform: Shape 6180">
                <a:extLst>
                  <a:ext uri="{FF2B5EF4-FFF2-40B4-BE49-F238E27FC236}">
                    <a16:creationId xmlns:a16="http://schemas.microsoft.com/office/drawing/2014/main" id="{DCACC9DE-6EAB-67A5-729A-A36E7F14115D}"/>
                  </a:ext>
                </a:extLst>
              </p:cNvPr>
              <p:cNvSpPr/>
              <p:nvPr/>
            </p:nvSpPr>
            <p:spPr>
              <a:xfrm>
                <a:off x="7707810" y="5243422"/>
                <a:ext cx="223058" cy="102870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  <a:gd name="connsiteX0" fmla="*/ 241362 w 241362"/>
                  <a:gd name="connsiteY0" fmla="*/ 0 h 1098550"/>
                  <a:gd name="connsiteX1" fmla="*/ 62 w 241362"/>
                  <a:gd name="connsiteY1" fmla="*/ 412750 h 1098550"/>
                  <a:gd name="connsiteX2" fmla="*/ 215962 w 241362"/>
                  <a:gd name="connsiteY2" fmla="*/ 673100 h 1098550"/>
                  <a:gd name="connsiteX3" fmla="*/ 44512 w 241362"/>
                  <a:gd name="connsiteY3" fmla="*/ 1098550 h 1098550"/>
                  <a:gd name="connsiteX0" fmla="*/ 246109 w 246109"/>
                  <a:gd name="connsiteY0" fmla="*/ 0 h 1098550"/>
                  <a:gd name="connsiteX1" fmla="*/ 4809 w 246109"/>
                  <a:gd name="connsiteY1" fmla="*/ 412750 h 1098550"/>
                  <a:gd name="connsiteX2" fmla="*/ 220709 w 246109"/>
                  <a:gd name="connsiteY2" fmla="*/ 673100 h 1098550"/>
                  <a:gd name="connsiteX3" fmla="*/ 49259 w 246109"/>
                  <a:gd name="connsiteY3" fmla="*/ 1098550 h 1098550"/>
                  <a:gd name="connsiteX0" fmla="*/ 215900 w 216223"/>
                  <a:gd name="connsiteY0" fmla="*/ 0 h 1028700"/>
                  <a:gd name="connsiteX1" fmla="*/ 0 w 216223"/>
                  <a:gd name="connsiteY1" fmla="*/ 342900 h 1028700"/>
                  <a:gd name="connsiteX2" fmla="*/ 215900 w 216223"/>
                  <a:gd name="connsiteY2" fmla="*/ 603250 h 1028700"/>
                  <a:gd name="connsiteX3" fmla="*/ 44450 w 216223"/>
                  <a:gd name="connsiteY3" fmla="*/ 1028700 h 1028700"/>
                  <a:gd name="connsiteX0" fmla="*/ 215900 w 222334"/>
                  <a:gd name="connsiteY0" fmla="*/ 0 h 1028700"/>
                  <a:gd name="connsiteX1" fmla="*/ 0 w 222334"/>
                  <a:gd name="connsiteY1" fmla="*/ 342900 h 1028700"/>
                  <a:gd name="connsiteX2" fmla="*/ 215900 w 222334"/>
                  <a:gd name="connsiteY2" fmla="*/ 603250 h 1028700"/>
                  <a:gd name="connsiteX3" fmla="*/ 44450 w 222334"/>
                  <a:gd name="connsiteY3" fmla="*/ 1028700 h 1028700"/>
                  <a:gd name="connsiteX0" fmla="*/ 216416 w 223076"/>
                  <a:gd name="connsiteY0" fmla="*/ 0 h 1028700"/>
                  <a:gd name="connsiteX1" fmla="*/ 516 w 223076"/>
                  <a:gd name="connsiteY1" fmla="*/ 342900 h 1028700"/>
                  <a:gd name="connsiteX2" fmla="*/ 152916 w 223076"/>
                  <a:gd name="connsiteY2" fmla="*/ 609600 h 1028700"/>
                  <a:gd name="connsiteX3" fmla="*/ 44966 w 223076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058" h="1028700">
                    <a:moveTo>
                      <a:pt x="216398" y="0"/>
                    </a:moveTo>
                    <a:cubicBezTo>
                      <a:pt x="267198" y="124883"/>
                      <a:pt x="11081" y="241300"/>
                      <a:pt x="498" y="342900"/>
                    </a:cubicBezTo>
                    <a:cubicBezTo>
                      <a:pt x="-10085" y="444500"/>
                      <a:pt x="151840" y="406400"/>
                      <a:pt x="152898" y="609600"/>
                    </a:cubicBezTo>
                    <a:cubicBezTo>
                      <a:pt x="153956" y="812800"/>
                      <a:pt x="235448" y="880533"/>
                      <a:pt x="44948" y="10287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2" name="Freeform: Shape 6181">
                <a:extLst>
                  <a:ext uri="{FF2B5EF4-FFF2-40B4-BE49-F238E27FC236}">
                    <a16:creationId xmlns:a16="http://schemas.microsoft.com/office/drawing/2014/main" id="{CE335A84-747B-14B3-74F7-52E14C255864}"/>
                  </a:ext>
                </a:extLst>
              </p:cNvPr>
              <p:cNvSpPr/>
              <p:nvPr/>
            </p:nvSpPr>
            <p:spPr>
              <a:xfrm flipH="1">
                <a:off x="8609251" y="5203939"/>
                <a:ext cx="226888" cy="109855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630" h="1098550">
                    <a:moveTo>
                      <a:pt x="209630" y="0"/>
                    </a:moveTo>
                    <a:cubicBezTo>
                      <a:pt x="139780" y="118533"/>
                      <a:pt x="4313" y="243417"/>
                      <a:pt x="80" y="355600"/>
                    </a:cubicBezTo>
                    <a:cubicBezTo>
                      <a:pt x="-4153" y="467783"/>
                      <a:pt x="158830" y="474133"/>
                      <a:pt x="184230" y="673100"/>
                    </a:cubicBezTo>
                    <a:cubicBezTo>
                      <a:pt x="209630" y="872067"/>
                      <a:pt x="69930" y="956733"/>
                      <a:pt x="12780" y="10985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3" name="Freeform: Shape 6182">
                <a:extLst>
                  <a:ext uri="{FF2B5EF4-FFF2-40B4-BE49-F238E27FC236}">
                    <a16:creationId xmlns:a16="http://schemas.microsoft.com/office/drawing/2014/main" id="{7815820B-2386-48C1-6C3F-68468F774AEA}"/>
                  </a:ext>
                </a:extLst>
              </p:cNvPr>
              <p:cNvSpPr/>
              <p:nvPr/>
            </p:nvSpPr>
            <p:spPr>
              <a:xfrm flipH="1">
                <a:off x="8468787" y="5154566"/>
                <a:ext cx="61304" cy="116840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  <a:gd name="connsiteX0" fmla="*/ 241362 w 241362"/>
                  <a:gd name="connsiteY0" fmla="*/ 0 h 1098550"/>
                  <a:gd name="connsiteX1" fmla="*/ 62 w 241362"/>
                  <a:gd name="connsiteY1" fmla="*/ 412750 h 1098550"/>
                  <a:gd name="connsiteX2" fmla="*/ 215962 w 241362"/>
                  <a:gd name="connsiteY2" fmla="*/ 673100 h 1098550"/>
                  <a:gd name="connsiteX3" fmla="*/ 44512 w 241362"/>
                  <a:gd name="connsiteY3" fmla="*/ 1098550 h 1098550"/>
                  <a:gd name="connsiteX0" fmla="*/ 246109 w 246109"/>
                  <a:gd name="connsiteY0" fmla="*/ 0 h 1098550"/>
                  <a:gd name="connsiteX1" fmla="*/ 4809 w 246109"/>
                  <a:gd name="connsiteY1" fmla="*/ 412750 h 1098550"/>
                  <a:gd name="connsiteX2" fmla="*/ 220709 w 246109"/>
                  <a:gd name="connsiteY2" fmla="*/ 673100 h 1098550"/>
                  <a:gd name="connsiteX3" fmla="*/ 49259 w 246109"/>
                  <a:gd name="connsiteY3" fmla="*/ 1098550 h 1098550"/>
                  <a:gd name="connsiteX0" fmla="*/ 215900 w 216223"/>
                  <a:gd name="connsiteY0" fmla="*/ 0 h 1028700"/>
                  <a:gd name="connsiteX1" fmla="*/ 0 w 216223"/>
                  <a:gd name="connsiteY1" fmla="*/ 342900 h 1028700"/>
                  <a:gd name="connsiteX2" fmla="*/ 215900 w 216223"/>
                  <a:gd name="connsiteY2" fmla="*/ 603250 h 1028700"/>
                  <a:gd name="connsiteX3" fmla="*/ 44450 w 216223"/>
                  <a:gd name="connsiteY3" fmla="*/ 1028700 h 1028700"/>
                  <a:gd name="connsiteX0" fmla="*/ 215900 w 222334"/>
                  <a:gd name="connsiteY0" fmla="*/ 0 h 1028700"/>
                  <a:gd name="connsiteX1" fmla="*/ 0 w 222334"/>
                  <a:gd name="connsiteY1" fmla="*/ 342900 h 1028700"/>
                  <a:gd name="connsiteX2" fmla="*/ 215900 w 222334"/>
                  <a:gd name="connsiteY2" fmla="*/ 603250 h 1028700"/>
                  <a:gd name="connsiteX3" fmla="*/ 44450 w 222334"/>
                  <a:gd name="connsiteY3" fmla="*/ 1028700 h 1028700"/>
                  <a:gd name="connsiteX0" fmla="*/ 216416 w 223076"/>
                  <a:gd name="connsiteY0" fmla="*/ 0 h 1028700"/>
                  <a:gd name="connsiteX1" fmla="*/ 516 w 223076"/>
                  <a:gd name="connsiteY1" fmla="*/ 342900 h 1028700"/>
                  <a:gd name="connsiteX2" fmla="*/ 152916 w 223076"/>
                  <a:gd name="connsiteY2" fmla="*/ 609600 h 1028700"/>
                  <a:gd name="connsiteX3" fmla="*/ 44966 w 223076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215904 w 222313"/>
                  <a:gd name="connsiteY0" fmla="*/ 0 h 1028700"/>
                  <a:gd name="connsiteX1" fmla="*/ 4 w 222313"/>
                  <a:gd name="connsiteY1" fmla="*/ 342900 h 1028700"/>
                  <a:gd name="connsiteX2" fmla="*/ 152404 w 222313"/>
                  <a:gd name="connsiteY2" fmla="*/ 609600 h 1028700"/>
                  <a:gd name="connsiteX3" fmla="*/ 44454 w 222313"/>
                  <a:gd name="connsiteY3" fmla="*/ 1028700 h 1028700"/>
                  <a:gd name="connsiteX0" fmla="*/ 171450 w 181926"/>
                  <a:gd name="connsiteY0" fmla="*/ 0 h 1028700"/>
                  <a:gd name="connsiteX1" fmla="*/ 72889 w 181926"/>
                  <a:gd name="connsiteY1" fmla="*/ 342900 h 1028700"/>
                  <a:gd name="connsiteX2" fmla="*/ 107950 w 181926"/>
                  <a:gd name="connsiteY2" fmla="*/ 609600 h 1028700"/>
                  <a:gd name="connsiteX3" fmla="*/ 0 w 181926"/>
                  <a:gd name="connsiteY3" fmla="*/ 1028700 h 1028700"/>
                  <a:gd name="connsiteX0" fmla="*/ 77579 w 120951"/>
                  <a:gd name="connsiteY0" fmla="*/ 0 h 1009650"/>
                  <a:gd name="connsiteX1" fmla="*/ 72889 w 120951"/>
                  <a:gd name="connsiteY1" fmla="*/ 323850 h 1009650"/>
                  <a:gd name="connsiteX2" fmla="*/ 107950 w 120951"/>
                  <a:gd name="connsiteY2" fmla="*/ 590550 h 1009650"/>
                  <a:gd name="connsiteX3" fmla="*/ 0 w 120951"/>
                  <a:gd name="connsiteY3" fmla="*/ 1009650 h 1009650"/>
                  <a:gd name="connsiteX0" fmla="*/ 77579 w 120951"/>
                  <a:gd name="connsiteY0" fmla="*/ 0 h 1009650"/>
                  <a:gd name="connsiteX1" fmla="*/ 72889 w 120951"/>
                  <a:gd name="connsiteY1" fmla="*/ 323850 h 1009650"/>
                  <a:gd name="connsiteX2" fmla="*/ 107950 w 120951"/>
                  <a:gd name="connsiteY2" fmla="*/ 590550 h 1009650"/>
                  <a:gd name="connsiteX3" fmla="*/ 0 w 120951"/>
                  <a:gd name="connsiteY3" fmla="*/ 1009650 h 1009650"/>
                  <a:gd name="connsiteX0" fmla="*/ 7506 w 135768"/>
                  <a:gd name="connsiteY0" fmla="*/ 0 h 1085850"/>
                  <a:gd name="connsiteX1" fmla="*/ 2816 w 135768"/>
                  <a:gd name="connsiteY1" fmla="*/ 323850 h 1085850"/>
                  <a:gd name="connsiteX2" fmla="*/ 37877 w 135768"/>
                  <a:gd name="connsiteY2" fmla="*/ 590550 h 1085850"/>
                  <a:gd name="connsiteX3" fmla="*/ 53133 w 135768"/>
                  <a:gd name="connsiteY3" fmla="*/ 1085850 h 1085850"/>
                  <a:gd name="connsiteX0" fmla="*/ 7506 w 53133"/>
                  <a:gd name="connsiteY0" fmla="*/ 0 h 1085850"/>
                  <a:gd name="connsiteX1" fmla="*/ 2816 w 53133"/>
                  <a:gd name="connsiteY1" fmla="*/ 323850 h 1085850"/>
                  <a:gd name="connsiteX2" fmla="*/ 37877 w 53133"/>
                  <a:gd name="connsiteY2" fmla="*/ 590550 h 1085850"/>
                  <a:gd name="connsiteX3" fmla="*/ 53133 w 53133"/>
                  <a:gd name="connsiteY3" fmla="*/ 1085850 h 1085850"/>
                  <a:gd name="connsiteX0" fmla="*/ 7506 w 135270"/>
                  <a:gd name="connsiteY0" fmla="*/ 0 h 1111250"/>
                  <a:gd name="connsiteX1" fmla="*/ 2816 w 135270"/>
                  <a:gd name="connsiteY1" fmla="*/ 323850 h 1111250"/>
                  <a:gd name="connsiteX2" fmla="*/ 37877 w 135270"/>
                  <a:gd name="connsiteY2" fmla="*/ 590550 h 1111250"/>
                  <a:gd name="connsiteX3" fmla="*/ 135270 w 135270"/>
                  <a:gd name="connsiteY3" fmla="*/ 1111250 h 1111250"/>
                  <a:gd name="connsiteX0" fmla="*/ 7506 w 37989"/>
                  <a:gd name="connsiteY0" fmla="*/ 0 h 1168400"/>
                  <a:gd name="connsiteX1" fmla="*/ 2816 w 37989"/>
                  <a:gd name="connsiteY1" fmla="*/ 323850 h 1168400"/>
                  <a:gd name="connsiteX2" fmla="*/ 37877 w 37989"/>
                  <a:gd name="connsiteY2" fmla="*/ 590550 h 1168400"/>
                  <a:gd name="connsiteX3" fmla="*/ 23798 w 37989"/>
                  <a:gd name="connsiteY3" fmla="*/ 1168400 h 1168400"/>
                  <a:gd name="connsiteX0" fmla="*/ 17608 w 48066"/>
                  <a:gd name="connsiteY0" fmla="*/ 0 h 1168400"/>
                  <a:gd name="connsiteX1" fmla="*/ 12918 w 48066"/>
                  <a:gd name="connsiteY1" fmla="*/ 323850 h 1168400"/>
                  <a:gd name="connsiteX2" fmla="*/ 47979 w 48066"/>
                  <a:gd name="connsiteY2" fmla="*/ 590550 h 1168400"/>
                  <a:gd name="connsiteX3" fmla="*/ 33900 w 48066"/>
                  <a:gd name="connsiteY3" fmla="*/ 1168400 h 1168400"/>
                  <a:gd name="connsiteX0" fmla="*/ 26629 w 68319"/>
                  <a:gd name="connsiteY0" fmla="*/ 0 h 1168400"/>
                  <a:gd name="connsiteX1" fmla="*/ 21939 w 68319"/>
                  <a:gd name="connsiteY1" fmla="*/ 323850 h 1168400"/>
                  <a:gd name="connsiteX2" fmla="*/ 57000 w 68319"/>
                  <a:gd name="connsiteY2" fmla="*/ 590550 h 1168400"/>
                  <a:gd name="connsiteX3" fmla="*/ 42921 w 68319"/>
                  <a:gd name="connsiteY3" fmla="*/ 1168400 h 1168400"/>
                  <a:gd name="connsiteX0" fmla="*/ 40347 w 56640"/>
                  <a:gd name="connsiteY0" fmla="*/ 0 h 1168400"/>
                  <a:gd name="connsiteX1" fmla="*/ 35657 w 56640"/>
                  <a:gd name="connsiteY1" fmla="*/ 323850 h 1168400"/>
                  <a:gd name="connsiteX2" fmla="*/ 35517 w 56640"/>
                  <a:gd name="connsiteY2" fmla="*/ 736600 h 1168400"/>
                  <a:gd name="connsiteX3" fmla="*/ 56639 w 56640"/>
                  <a:gd name="connsiteY3" fmla="*/ 1168400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40" h="1168400">
                    <a:moveTo>
                      <a:pt x="40347" y="0"/>
                    </a:moveTo>
                    <a:cubicBezTo>
                      <a:pt x="32478" y="143933"/>
                      <a:pt x="36462" y="201083"/>
                      <a:pt x="35657" y="323850"/>
                    </a:cubicBezTo>
                    <a:cubicBezTo>
                      <a:pt x="34852" y="446617"/>
                      <a:pt x="73088" y="513292"/>
                      <a:pt x="35517" y="736600"/>
                    </a:cubicBezTo>
                    <a:cubicBezTo>
                      <a:pt x="-2054" y="959908"/>
                      <a:pt x="-28607" y="1020233"/>
                      <a:pt x="56639" y="1168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4" name="Freeform: Shape 6183">
                <a:extLst>
                  <a:ext uri="{FF2B5EF4-FFF2-40B4-BE49-F238E27FC236}">
                    <a16:creationId xmlns:a16="http://schemas.microsoft.com/office/drawing/2014/main" id="{49149322-04A6-B185-DAFD-21675D80EE32}"/>
                  </a:ext>
                </a:extLst>
              </p:cNvPr>
              <p:cNvSpPr/>
              <p:nvPr/>
            </p:nvSpPr>
            <p:spPr>
              <a:xfrm flipH="1">
                <a:off x="8866417" y="5203939"/>
                <a:ext cx="202028" cy="1028700"/>
              </a:xfrm>
              <a:custGeom>
                <a:avLst/>
                <a:gdLst>
                  <a:gd name="connsiteX0" fmla="*/ 209550 w 209550"/>
                  <a:gd name="connsiteY0" fmla="*/ 0 h 1098550"/>
                  <a:gd name="connsiteX1" fmla="*/ 0 w 209550"/>
                  <a:gd name="connsiteY1" fmla="*/ 355600 h 1098550"/>
                  <a:gd name="connsiteX2" fmla="*/ 184150 w 209550"/>
                  <a:gd name="connsiteY2" fmla="*/ 673100 h 1098550"/>
                  <a:gd name="connsiteX3" fmla="*/ 12700 w 209550"/>
                  <a:gd name="connsiteY3" fmla="*/ 1098550 h 1098550"/>
                  <a:gd name="connsiteX0" fmla="*/ 209621 w 209621"/>
                  <a:gd name="connsiteY0" fmla="*/ 0 h 1098550"/>
                  <a:gd name="connsiteX1" fmla="*/ 71 w 209621"/>
                  <a:gd name="connsiteY1" fmla="*/ 355600 h 1098550"/>
                  <a:gd name="connsiteX2" fmla="*/ 184221 w 209621"/>
                  <a:gd name="connsiteY2" fmla="*/ 673100 h 1098550"/>
                  <a:gd name="connsiteX3" fmla="*/ 12771 w 209621"/>
                  <a:gd name="connsiteY3" fmla="*/ 1098550 h 1098550"/>
                  <a:gd name="connsiteX0" fmla="*/ 209605 w 209605"/>
                  <a:gd name="connsiteY0" fmla="*/ 0 h 1098550"/>
                  <a:gd name="connsiteX1" fmla="*/ 55 w 209605"/>
                  <a:gd name="connsiteY1" fmla="*/ 355600 h 1098550"/>
                  <a:gd name="connsiteX2" fmla="*/ 184205 w 209605"/>
                  <a:gd name="connsiteY2" fmla="*/ 673100 h 1098550"/>
                  <a:gd name="connsiteX3" fmla="*/ 12755 w 209605"/>
                  <a:gd name="connsiteY3" fmla="*/ 1098550 h 1098550"/>
                  <a:gd name="connsiteX0" fmla="*/ 209630 w 209630"/>
                  <a:gd name="connsiteY0" fmla="*/ 0 h 1098550"/>
                  <a:gd name="connsiteX1" fmla="*/ 80 w 209630"/>
                  <a:gd name="connsiteY1" fmla="*/ 355600 h 1098550"/>
                  <a:gd name="connsiteX2" fmla="*/ 184230 w 209630"/>
                  <a:gd name="connsiteY2" fmla="*/ 673100 h 1098550"/>
                  <a:gd name="connsiteX3" fmla="*/ 12780 w 209630"/>
                  <a:gd name="connsiteY3" fmla="*/ 1098550 h 1098550"/>
                  <a:gd name="connsiteX0" fmla="*/ 241362 w 241362"/>
                  <a:gd name="connsiteY0" fmla="*/ 0 h 1098550"/>
                  <a:gd name="connsiteX1" fmla="*/ 62 w 241362"/>
                  <a:gd name="connsiteY1" fmla="*/ 412750 h 1098550"/>
                  <a:gd name="connsiteX2" fmla="*/ 215962 w 241362"/>
                  <a:gd name="connsiteY2" fmla="*/ 673100 h 1098550"/>
                  <a:gd name="connsiteX3" fmla="*/ 44512 w 241362"/>
                  <a:gd name="connsiteY3" fmla="*/ 1098550 h 1098550"/>
                  <a:gd name="connsiteX0" fmla="*/ 246109 w 246109"/>
                  <a:gd name="connsiteY0" fmla="*/ 0 h 1098550"/>
                  <a:gd name="connsiteX1" fmla="*/ 4809 w 246109"/>
                  <a:gd name="connsiteY1" fmla="*/ 412750 h 1098550"/>
                  <a:gd name="connsiteX2" fmla="*/ 220709 w 246109"/>
                  <a:gd name="connsiteY2" fmla="*/ 673100 h 1098550"/>
                  <a:gd name="connsiteX3" fmla="*/ 49259 w 246109"/>
                  <a:gd name="connsiteY3" fmla="*/ 1098550 h 1098550"/>
                  <a:gd name="connsiteX0" fmla="*/ 215900 w 216223"/>
                  <a:gd name="connsiteY0" fmla="*/ 0 h 1028700"/>
                  <a:gd name="connsiteX1" fmla="*/ 0 w 216223"/>
                  <a:gd name="connsiteY1" fmla="*/ 342900 h 1028700"/>
                  <a:gd name="connsiteX2" fmla="*/ 215900 w 216223"/>
                  <a:gd name="connsiteY2" fmla="*/ 603250 h 1028700"/>
                  <a:gd name="connsiteX3" fmla="*/ 44450 w 216223"/>
                  <a:gd name="connsiteY3" fmla="*/ 1028700 h 1028700"/>
                  <a:gd name="connsiteX0" fmla="*/ 215900 w 222334"/>
                  <a:gd name="connsiteY0" fmla="*/ 0 h 1028700"/>
                  <a:gd name="connsiteX1" fmla="*/ 0 w 222334"/>
                  <a:gd name="connsiteY1" fmla="*/ 342900 h 1028700"/>
                  <a:gd name="connsiteX2" fmla="*/ 215900 w 222334"/>
                  <a:gd name="connsiteY2" fmla="*/ 603250 h 1028700"/>
                  <a:gd name="connsiteX3" fmla="*/ 44450 w 222334"/>
                  <a:gd name="connsiteY3" fmla="*/ 1028700 h 1028700"/>
                  <a:gd name="connsiteX0" fmla="*/ 216416 w 223076"/>
                  <a:gd name="connsiteY0" fmla="*/ 0 h 1028700"/>
                  <a:gd name="connsiteX1" fmla="*/ 516 w 223076"/>
                  <a:gd name="connsiteY1" fmla="*/ 342900 h 1028700"/>
                  <a:gd name="connsiteX2" fmla="*/ 152916 w 223076"/>
                  <a:gd name="connsiteY2" fmla="*/ 609600 h 1028700"/>
                  <a:gd name="connsiteX3" fmla="*/ 44966 w 223076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216398 w 223058"/>
                  <a:gd name="connsiteY0" fmla="*/ 0 h 1028700"/>
                  <a:gd name="connsiteX1" fmla="*/ 498 w 223058"/>
                  <a:gd name="connsiteY1" fmla="*/ 342900 h 1028700"/>
                  <a:gd name="connsiteX2" fmla="*/ 152898 w 223058"/>
                  <a:gd name="connsiteY2" fmla="*/ 609600 h 1028700"/>
                  <a:gd name="connsiteX3" fmla="*/ 44948 w 223058"/>
                  <a:gd name="connsiteY3" fmla="*/ 1028700 h 1028700"/>
                  <a:gd name="connsiteX0" fmla="*/ 171450 w 186661"/>
                  <a:gd name="connsiteY0" fmla="*/ 0 h 1028700"/>
                  <a:gd name="connsiteX1" fmla="*/ 119825 w 186661"/>
                  <a:gd name="connsiteY1" fmla="*/ 342900 h 1028700"/>
                  <a:gd name="connsiteX2" fmla="*/ 107950 w 186661"/>
                  <a:gd name="connsiteY2" fmla="*/ 609600 h 1028700"/>
                  <a:gd name="connsiteX3" fmla="*/ 0 w 186661"/>
                  <a:gd name="connsiteY3" fmla="*/ 102870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61" h="1028700">
                    <a:moveTo>
                      <a:pt x="171450" y="0"/>
                    </a:moveTo>
                    <a:cubicBezTo>
                      <a:pt x="222250" y="124883"/>
                      <a:pt x="130408" y="241300"/>
                      <a:pt x="119825" y="342900"/>
                    </a:cubicBezTo>
                    <a:cubicBezTo>
                      <a:pt x="109242" y="444500"/>
                      <a:pt x="127921" y="495300"/>
                      <a:pt x="107950" y="609600"/>
                    </a:cubicBezTo>
                    <a:cubicBezTo>
                      <a:pt x="87979" y="723900"/>
                      <a:pt x="190500" y="880533"/>
                      <a:pt x="0" y="10287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6" name="Freeform: Shape 6185">
                <a:extLst>
                  <a:ext uri="{FF2B5EF4-FFF2-40B4-BE49-F238E27FC236}">
                    <a16:creationId xmlns:a16="http://schemas.microsoft.com/office/drawing/2014/main" id="{A5C35A50-2984-905C-F511-CE1C85D61491}"/>
                  </a:ext>
                </a:extLst>
              </p:cNvPr>
              <p:cNvSpPr/>
              <p:nvPr/>
            </p:nvSpPr>
            <p:spPr>
              <a:xfrm>
                <a:off x="9104124" y="5237072"/>
                <a:ext cx="107950" cy="1155700"/>
              </a:xfrm>
              <a:custGeom>
                <a:avLst/>
                <a:gdLst>
                  <a:gd name="connsiteX0" fmla="*/ 38100 w 107950"/>
                  <a:gd name="connsiteY0" fmla="*/ 0 h 1155700"/>
                  <a:gd name="connsiteX1" fmla="*/ 38100 w 107950"/>
                  <a:gd name="connsiteY1" fmla="*/ 0 h 1155700"/>
                  <a:gd name="connsiteX2" fmla="*/ 6350 w 107950"/>
                  <a:gd name="connsiteY2" fmla="*/ 63500 h 1155700"/>
                  <a:gd name="connsiteX3" fmla="*/ 44450 w 107950"/>
                  <a:gd name="connsiteY3" fmla="*/ 234950 h 1155700"/>
                  <a:gd name="connsiteX4" fmla="*/ 63500 w 107950"/>
                  <a:gd name="connsiteY4" fmla="*/ 260350 h 1155700"/>
                  <a:gd name="connsiteX5" fmla="*/ 76200 w 107950"/>
                  <a:gd name="connsiteY5" fmla="*/ 304800 h 1155700"/>
                  <a:gd name="connsiteX6" fmla="*/ 95250 w 107950"/>
                  <a:gd name="connsiteY6" fmla="*/ 330200 h 1155700"/>
                  <a:gd name="connsiteX7" fmla="*/ 107950 w 107950"/>
                  <a:gd name="connsiteY7" fmla="*/ 406400 h 1155700"/>
                  <a:gd name="connsiteX8" fmla="*/ 101600 w 107950"/>
                  <a:gd name="connsiteY8" fmla="*/ 565150 h 1155700"/>
                  <a:gd name="connsiteX9" fmla="*/ 82550 w 107950"/>
                  <a:gd name="connsiteY9" fmla="*/ 609600 h 1155700"/>
                  <a:gd name="connsiteX10" fmla="*/ 63500 w 107950"/>
                  <a:gd name="connsiteY10" fmla="*/ 673100 h 1155700"/>
                  <a:gd name="connsiteX11" fmla="*/ 76200 w 107950"/>
                  <a:gd name="connsiteY11" fmla="*/ 781050 h 1155700"/>
                  <a:gd name="connsiteX12" fmla="*/ 95250 w 107950"/>
                  <a:gd name="connsiteY12" fmla="*/ 819150 h 1155700"/>
                  <a:gd name="connsiteX13" fmla="*/ 101600 w 107950"/>
                  <a:gd name="connsiteY13" fmla="*/ 844550 h 1155700"/>
                  <a:gd name="connsiteX14" fmla="*/ 82550 w 107950"/>
                  <a:gd name="connsiteY14" fmla="*/ 996950 h 1155700"/>
                  <a:gd name="connsiteX15" fmla="*/ 50800 w 107950"/>
                  <a:gd name="connsiteY15" fmla="*/ 1066800 h 1155700"/>
                  <a:gd name="connsiteX16" fmla="*/ 6350 w 107950"/>
                  <a:gd name="connsiteY16" fmla="*/ 1136650 h 1155700"/>
                  <a:gd name="connsiteX17" fmla="*/ 0 w 107950"/>
                  <a:gd name="connsiteY17" fmla="*/ 115570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950" h="1155700">
                    <a:moveTo>
                      <a:pt x="38100" y="0"/>
                    </a:moveTo>
                    <a:lnTo>
                      <a:pt x="38100" y="0"/>
                    </a:lnTo>
                    <a:cubicBezTo>
                      <a:pt x="27517" y="21167"/>
                      <a:pt x="8705" y="39952"/>
                      <a:pt x="6350" y="63500"/>
                    </a:cubicBezTo>
                    <a:cubicBezTo>
                      <a:pt x="-2348" y="150481"/>
                      <a:pt x="7206" y="176424"/>
                      <a:pt x="44450" y="234950"/>
                    </a:cubicBezTo>
                    <a:cubicBezTo>
                      <a:pt x="50132" y="243879"/>
                      <a:pt x="57150" y="251883"/>
                      <a:pt x="63500" y="260350"/>
                    </a:cubicBezTo>
                    <a:cubicBezTo>
                      <a:pt x="67733" y="275167"/>
                      <a:pt x="69823" y="290772"/>
                      <a:pt x="76200" y="304800"/>
                    </a:cubicBezTo>
                    <a:cubicBezTo>
                      <a:pt x="80579" y="314435"/>
                      <a:pt x="90952" y="320529"/>
                      <a:pt x="95250" y="330200"/>
                    </a:cubicBezTo>
                    <a:cubicBezTo>
                      <a:pt x="99160" y="338997"/>
                      <a:pt x="107528" y="403449"/>
                      <a:pt x="107950" y="406400"/>
                    </a:cubicBezTo>
                    <a:cubicBezTo>
                      <a:pt x="105833" y="459317"/>
                      <a:pt x="105373" y="512326"/>
                      <a:pt x="101600" y="565150"/>
                    </a:cubicBezTo>
                    <a:cubicBezTo>
                      <a:pt x="100768" y="576805"/>
                      <a:pt x="86207" y="601371"/>
                      <a:pt x="82550" y="609600"/>
                    </a:cubicBezTo>
                    <a:cubicBezTo>
                      <a:pt x="67361" y="643776"/>
                      <a:pt x="70647" y="637364"/>
                      <a:pt x="63500" y="673100"/>
                    </a:cubicBezTo>
                    <a:cubicBezTo>
                      <a:pt x="67733" y="709083"/>
                      <a:pt x="68503" y="745645"/>
                      <a:pt x="76200" y="781050"/>
                    </a:cubicBezTo>
                    <a:cubicBezTo>
                      <a:pt x="79216" y="794925"/>
                      <a:pt x="89977" y="805967"/>
                      <a:pt x="95250" y="819150"/>
                    </a:cubicBezTo>
                    <a:cubicBezTo>
                      <a:pt x="98491" y="827253"/>
                      <a:pt x="99483" y="836083"/>
                      <a:pt x="101600" y="844550"/>
                    </a:cubicBezTo>
                    <a:cubicBezTo>
                      <a:pt x="98348" y="890077"/>
                      <a:pt x="97708" y="951476"/>
                      <a:pt x="82550" y="996950"/>
                    </a:cubicBezTo>
                    <a:cubicBezTo>
                      <a:pt x="74462" y="1021213"/>
                      <a:pt x="62238" y="1043924"/>
                      <a:pt x="50800" y="1066800"/>
                    </a:cubicBezTo>
                    <a:cubicBezTo>
                      <a:pt x="23074" y="1122252"/>
                      <a:pt x="32555" y="1110445"/>
                      <a:pt x="6350" y="1136650"/>
                    </a:cubicBezTo>
                    <a:lnTo>
                      <a:pt x="0" y="115570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196" name="Picture 6195">
            <a:extLst>
              <a:ext uri="{FF2B5EF4-FFF2-40B4-BE49-F238E27FC236}">
                <a16:creationId xmlns:a16="http://schemas.microsoft.com/office/drawing/2014/main" id="{EC60AD40-3A40-CC42-5EA8-E05ED88C6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6259" t="6259" r="16252" b="16252"/>
          <a:stretch>
            <a:fillRect/>
          </a:stretch>
        </p:blipFill>
        <p:spPr>
          <a:xfrm>
            <a:off x="11880668" y="5464989"/>
            <a:ext cx="1393012" cy="1393012"/>
          </a:xfrm>
          <a:prstGeom prst="rect">
            <a:avLst/>
          </a:prstGeom>
        </p:spPr>
      </p:pic>
      <p:pic>
        <p:nvPicPr>
          <p:cNvPr id="6198" name="Picture 6197">
            <a:extLst>
              <a:ext uri="{FF2B5EF4-FFF2-40B4-BE49-F238E27FC236}">
                <a16:creationId xmlns:a16="http://schemas.microsoft.com/office/drawing/2014/main" id="{CA419C20-A5E5-8E22-B438-6BC0BB87B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0668" y="6858000"/>
            <a:ext cx="1693938" cy="1693938"/>
          </a:xfrm>
          <a:prstGeom prst="rect">
            <a:avLst/>
          </a:prstGeom>
        </p:spPr>
      </p:pic>
      <p:grpSp>
        <p:nvGrpSpPr>
          <p:cNvPr id="6201" name="Group 6200">
            <a:extLst>
              <a:ext uri="{FF2B5EF4-FFF2-40B4-BE49-F238E27FC236}">
                <a16:creationId xmlns:a16="http://schemas.microsoft.com/office/drawing/2014/main" id="{9F306443-7D81-BEF7-E0DE-5C1E0ED74CA0}"/>
              </a:ext>
            </a:extLst>
          </p:cNvPr>
          <p:cNvGrpSpPr/>
          <p:nvPr/>
        </p:nvGrpSpPr>
        <p:grpSpPr>
          <a:xfrm>
            <a:off x="9772541" y="7728665"/>
            <a:ext cx="2384783" cy="2384783"/>
            <a:chOff x="6004560" y="4475695"/>
            <a:chExt cx="2384783" cy="2384783"/>
          </a:xfrm>
        </p:grpSpPr>
        <p:sp>
          <p:nvSpPr>
            <p:cNvPr id="6200" name="Rectangle 6199">
              <a:extLst>
                <a:ext uri="{FF2B5EF4-FFF2-40B4-BE49-F238E27FC236}">
                  <a16:creationId xmlns:a16="http://schemas.microsoft.com/office/drawing/2014/main" id="{1411FA59-C220-47A0-1788-645444938EAE}"/>
                </a:ext>
              </a:extLst>
            </p:cNvPr>
            <p:cNvSpPr/>
            <p:nvPr/>
          </p:nvSpPr>
          <p:spPr>
            <a:xfrm>
              <a:off x="6004560" y="4475695"/>
              <a:ext cx="2384783" cy="2384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87" name="Freeform: Shape 6186">
              <a:extLst>
                <a:ext uri="{FF2B5EF4-FFF2-40B4-BE49-F238E27FC236}">
                  <a16:creationId xmlns:a16="http://schemas.microsoft.com/office/drawing/2014/main" id="{3AB45482-A754-049C-9009-E432DAB72EED}"/>
                </a:ext>
              </a:extLst>
            </p:cNvPr>
            <p:cNvSpPr/>
            <p:nvPr/>
          </p:nvSpPr>
          <p:spPr>
            <a:xfrm>
              <a:off x="6377848" y="5216765"/>
              <a:ext cx="889000" cy="933450"/>
            </a:xfrm>
            <a:custGeom>
              <a:avLst/>
              <a:gdLst>
                <a:gd name="connsiteX0" fmla="*/ 19050 w 889000"/>
                <a:gd name="connsiteY0" fmla="*/ 25400 h 933450"/>
                <a:gd name="connsiteX1" fmla="*/ 19050 w 889000"/>
                <a:gd name="connsiteY1" fmla="*/ 25400 h 933450"/>
                <a:gd name="connsiteX2" fmla="*/ 25400 w 889000"/>
                <a:gd name="connsiteY2" fmla="*/ 190500 h 933450"/>
                <a:gd name="connsiteX3" fmla="*/ 12700 w 889000"/>
                <a:gd name="connsiteY3" fmla="*/ 209550 h 933450"/>
                <a:gd name="connsiteX4" fmla="*/ 19050 w 889000"/>
                <a:gd name="connsiteY4" fmla="*/ 254000 h 933450"/>
                <a:gd name="connsiteX5" fmla="*/ 57150 w 889000"/>
                <a:gd name="connsiteY5" fmla="*/ 298450 h 933450"/>
                <a:gd name="connsiteX6" fmla="*/ 38100 w 889000"/>
                <a:gd name="connsiteY6" fmla="*/ 381000 h 933450"/>
                <a:gd name="connsiteX7" fmla="*/ 76200 w 889000"/>
                <a:gd name="connsiteY7" fmla="*/ 514350 h 933450"/>
                <a:gd name="connsiteX8" fmla="*/ 95250 w 889000"/>
                <a:gd name="connsiteY8" fmla="*/ 558800 h 933450"/>
                <a:gd name="connsiteX9" fmla="*/ 69850 w 889000"/>
                <a:gd name="connsiteY9" fmla="*/ 635000 h 933450"/>
                <a:gd name="connsiteX10" fmla="*/ 69850 w 889000"/>
                <a:gd name="connsiteY10" fmla="*/ 736600 h 933450"/>
                <a:gd name="connsiteX11" fmla="*/ 12700 w 889000"/>
                <a:gd name="connsiteY11" fmla="*/ 831850 h 933450"/>
                <a:gd name="connsiteX12" fmla="*/ 12700 w 889000"/>
                <a:gd name="connsiteY12" fmla="*/ 876300 h 933450"/>
                <a:gd name="connsiteX13" fmla="*/ 0 w 889000"/>
                <a:gd name="connsiteY13" fmla="*/ 901700 h 933450"/>
                <a:gd name="connsiteX14" fmla="*/ 209550 w 889000"/>
                <a:gd name="connsiteY14" fmla="*/ 908050 h 933450"/>
                <a:gd name="connsiteX15" fmla="*/ 177800 w 889000"/>
                <a:gd name="connsiteY15" fmla="*/ 838200 h 933450"/>
                <a:gd name="connsiteX16" fmla="*/ 152400 w 889000"/>
                <a:gd name="connsiteY16" fmla="*/ 768350 h 933450"/>
                <a:gd name="connsiteX17" fmla="*/ 209550 w 889000"/>
                <a:gd name="connsiteY17" fmla="*/ 711200 h 933450"/>
                <a:gd name="connsiteX18" fmla="*/ 171450 w 889000"/>
                <a:gd name="connsiteY18" fmla="*/ 673100 h 933450"/>
                <a:gd name="connsiteX19" fmla="*/ 184150 w 889000"/>
                <a:gd name="connsiteY19" fmla="*/ 641350 h 933450"/>
                <a:gd name="connsiteX20" fmla="*/ 196850 w 889000"/>
                <a:gd name="connsiteY20" fmla="*/ 622300 h 933450"/>
                <a:gd name="connsiteX21" fmla="*/ 139700 w 889000"/>
                <a:gd name="connsiteY21" fmla="*/ 552450 h 933450"/>
                <a:gd name="connsiteX22" fmla="*/ 203200 w 889000"/>
                <a:gd name="connsiteY22" fmla="*/ 501650 h 933450"/>
                <a:gd name="connsiteX23" fmla="*/ 196850 w 889000"/>
                <a:gd name="connsiteY23" fmla="*/ 482600 h 933450"/>
                <a:gd name="connsiteX24" fmla="*/ 228600 w 889000"/>
                <a:gd name="connsiteY24" fmla="*/ 406400 h 933450"/>
                <a:gd name="connsiteX25" fmla="*/ 184150 w 889000"/>
                <a:gd name="connsiteY25" fmla="*/ 381000 h 933450"/>
                <a:gd name="connsiteX26" fmla="*/ 190500 w 889000"/>
                <a:gd name="connsiteY26" fmla="*/ 330200 h 933450"/>
                <a:gd name="connsiteX27" fmla="*/ 215900 w 889000"/>
                <a:gd name="connsiteY27" fmla="*/ 304800 h 933450"/>
                <a:gd name="connsiteX28" fmla="*/ 196850 w 889000"/>
                <a:gd name="connsiteY28" fmla="*/ 254000 h 933450"/>
                <a:gd name="connsiteX29" fmla="*/ 190500 w 889000"/>
                <a:gd name="connsiteY29" fmla="*/ 215900 h 933450"/>
                <a:gd name="connsiteX30" fmla="*/ 158750 w 889000"/>
                <a:gd name="connsiteY30" fmla="*/ 190500 h 933450"/>
                <a:gd name="connsiteX31" fmla="*/ 234950 w 889000"/>
                <a:gd name="connsiteY31" fmla="*/ 88900 h 933450"/>
                <a:gd name="connsiteX32" fmla="*/ 203200 w 889000"/>
                <a:gd name="connsiteY32" fmla="*/ 50800 h 933450"/>
                <a:gd name="connsiteX33" fmla="*/ 215900 w 889000"/>
                <a:gd name="connsiteY33" fmla="*/ 31750 h 933450"/>
                <a:gd name="connsiteX34" fmla="*/ 419100 w 889000"/>
                <a:gd name="connsiteY34" fmla="*/ 38100 h 933450"/>
                <a:gd name="connsiteX35" fmla="*/ 419100 w 889000"/>
                <a:gd name="connsiteY35" fmla="*/ 133350 h 933450"/>
                <a:gd name="connsiteX36" fmla="*/ 400050 w 889000"/>
                <a:gd name="connsiteY36" fmla="*/ 158750 h 933450"/>
                <a:gd name="connsiteX37" fmla="*/ 361950 w 889000"/>
                <a:gd name="connsiteY37" fmla="*/ 241300 h 933450"/>
                <a:gd name="connsiteX38" fmla="*/ 374650 w 889000"/>
                <a:gd name="connsiteY38" fmla="*/ 260350 h 933450"/>
                <a:gd name="connsiteX39" fmla="*/ 361950 w 889000"/>
                <a:gd name="connsiteY39" fmla="*/ 292100 h 933450"/>
                <a:gd name="connsiteX40" fmla="*/ 412750 w 889000"/>
                <a:gd name="connsiteY40" fmla="*/ 323850 h 933450"/>
                <a:gd name="connsiteX41" fmla="*/ 387350 w 889000"/>
                <a:gd name="connsiteY41" fmla="*/ 349250 h 933450"/>
                <a:gd name="connsiteX42" fmla="*/ 406400 w 889000"/>
                <a:gd name="connsiteY42" fmla="*/ 406400 h 933450"/>
                <a:gd name="connsiteX43" fmla="*/ 374650 w 889000"/>
                <a:gd name="connsiteY43" fmla="*/ 482600 h 933450"/>
                <a:gd name="connsiteX44" fmla="*/ 381000 w 889000"/>
                <a:gd name="connsiteY44" fmla="*/ 565150 h 933450"/>
                <a:gd name="connsiteX45" fmla="*/ 355600 w 889000"/>
                <a:gd name="connsiteY45" fmla="*/ 584200 h 933450"/>
                <a:gd name="connsiteX46" fmla="*/ 342900 w 889000"/>
                <a:gd name="connsiteY46" fmla="*/ 603250 h 933450"/>
                <a:gd name="connsiteX47" fmla="*/ 393700 w 889000"/>
                <a:gd name="connsiteY47" fmla="*/ 660400 h 933450"/>
                <a:gd name="connsiteX48" fmla="*/ 387350 w 889000"/>
                <a:gd name="connsiteY48" fmla="*/ 679450 h 933450"/>
                <a:gd name="connsiteX49" fmla="*/ 400050 w 889000"/>
                <a:gd name="connsiteY49" fmla="*/ 711200 h 933450"/>
                <a:gd name="connsiteX50" fmla="*/ 444500 w 889000"/>
                <a:gd name="connsiteY50" fmla="*/ 736600 h 933450"/>
                <a:gd name="connsiteX51" fmla="*/ 355600 w 889000"/>
                <a:gd name="connsiteY51" fmla="*/ 787400 h 933450"/>
                <a:gd name="connsiteX52" fmla="*/ 368300 w 889000"/>
                <a:gd name="connsiteY52" fmla="*/ 819150 h 933450"/>
                <a:gd name="connsiteX53" fmla="*/ 368300 w 889000"/>
                <a:gd name="connsiteY53" fmla="*/ 850900 h 933450"/>
                <a:gd name="connsiteX54" fmla="*/ 361950 w 889000"/>
                <a:gd name="connsiteY54" fmla="*/ 876300 h 933450"/>
                <a:gd name="connsiteX55" fmla="*/ 381000 w 889000"/>
                <a:gd name="connsiteY55" fmla="*/ 895350 h 933450"/>
                <a:gd name="connsiteX56" fmla="*/ 596900 w 889000"/>
                <a:gd name="connsiteY56" fmla="*/ 889000 h 933450"/>
                <a:gd name="connsiteX57" fmla="*/ 584200 w 889000"/>
                <a:gd name="connsiteY57" fmla="*/ 825500 h 933450"/>
                <a:gd name="connsiteX58" fmla="*/ 590550 w 889000"/>
                <a:gd name="connsiteY58" fmla="*/ 781050 h 933450"/>
                <a:gd name="connsiteX59" fmla="*/ 603250 w 889000"/>
                <a:gd name="connsiteY59" fmla="*/ 749300 h 933450"/>
                <a:gd name="connsiteX60" fmla="*/ 533400 w 889000"/>
                <a:gd name="connsiteY60" fmla="*/ 717550 h 933450"/>
                <a:gd name="connsiteX61" fmla="*/ 590550 w 889000"/>
                <a:gd name="connsiteY61" fmla="*/ 654050 h 933450"/>
                <a:gd name="connsiteX62" fmla="*/ 565150 w 889000"/>
                <a:gd name="connsiteY62" fmla="*/ 647700 h 933450"/>
                <a:gd name="connsiteX63" fmla="*/ 527050 w 889000"/>
                <a:gd name="connsiteY63" fmla="*/ 552450 h 933450"/>
                <a:gd name="connsiteX64" fmla="*/ 571500 w 889000"/>
                <a:gd name="connsiteY64" fmla="*/ 488950 h 933450"/>
                <a:gd name="connsiteX65" fmla="*/ 508000 w 889000"/>
                <a:gd name="connsiteY65" fmla="*/ 463550 h 933450"/>
                <a:gd name="connsiteX66" fmla="*/ 571500 w 889000"/>
                <a:gd name="connsiteY66" fmla="*/ 438150 h 933450"/>
                <a:gd name="connsiteX67" fmla="*/ 565150 w 889000"/>
                <a:gd name="connsiteY67" fmla="*/ 419100 h 933450"/>
                <a:gd name="connsiteX68" fmla="*/ 514350 w 889000"/>
                <a:gd name="connsiteY68" fmla="*/ 400050 h 933450"/>
                <a:gd name="connsiteX69" fmla="*/ 508000 w 889000"/>
                <a:gd name="connsiteY69" fmla="*/ 368300 h 933450"/>
                <a:gd name="connsiteX70" fmla="*/ 520700 w 889000"/>
                <a:gd name="connsiteY70" fmla="*/ 317500 h 933450"/>
                <a:gd name="connsiteX71" fmla="*/ 501650 w 889000"/>
                <a:gd name="connsiteY71" fmla="*/ 292100 h 933450"/>
                <a:gd name="connsiteX72" fmla="*/ 552450 w 889000"/>
                <a:gd name="connsiteY72" fmla="*/ 247650 h 933450"/>
                <a:gd name="connsiteX73" fmla="*/ 584200 w 889000"/>
                <a:gd name="connsiteY73" fmla="*/ 190500 h 933450"/>
                <a:gd name="connsiteX74" fmla="*/ 552450 w 889000"/>
                <a:gd name="connsiteY74" fmla="*/ 171450 h 933450"/>
                <a:gd name="connsiteX75" fmla="*/ 628650 w 889000"/>
                <a:gd name="connsiteY75" fmla="*/ 158750 h 933450"/>
                <a:gd name="connsiteX76" fmla="*/ 552450 w 889000"/>
                <a:gd name="connsiteY76" fmla="*/ 114300 h 933450"/>
                <a:gd name="connsiteX77" fmla="*/ 514350 w 889000"/>
                <a:gd name="connsiteY77" fmla="*/ 88900 h 933450"/>
                <a:gd name="connsiteX78" fmla="*/ 539750 w 889000"/>
                <a:gd name="connsiteY78" fmla="*/ 69850 h 933450"/>
                <a:gd name="connsiteX79" fmla="*/ 558800 w 889000"/>
                <a:gd name="connsiteY79" fmla="*/ 12700 h 933450"/>
                <a:gd name="connsiteX80" fmla="*/ 590550 w 889000"/>
                <a:gd name="connsiteY80" fmla="*/ 0 h 933450"/>
                <a:gd name="connsiteX81" fmla="*/ 857250 w 889000"/>
                <a:gd name="connsiteY81" fmla="*/ 25400 h 933450"/>
                <a:gd name="connsiteX82" fmla="*/ 793750 w 889000"/>
                <a:gd name="connsiteY82" fmla="*/ 69850 h 933450"/>
                <a:gd name="connsiteX83" fmla="*/ 768350 w 889000"/>
                <a:gd name="connsiteY83" fmla="*/ 95250 h 933450"/>
                <a:gd name="connsiteX84" fmla="*/ 800100 w 889000"/>
                <a:gd name="connsiteY84" fmla="*/ 101600 h 933450"/>
                <a:gd name="connsiteX85" fmla="*/ 819150 w 889000"/>
                <a:gd name="connsiteY85" fmla="*/ 107950 h 933450"/>
                <a:gd name="connsiteX86" fmla="*/ 825500 w 889000"/>
                <a:gd name="connsiteY86" fmla="*/ 152400 h 933450"/>
                <a:gd name="connsiteX87" fmla="*/ 850900 w 889000"/>
                <a:gd name="connsiteY87" fmla="*/ 158750 h 933450"/>
                <a:gd name="connsiteX88" fmla="*/ 768350 w 889000"/>
                <a:gd name="connsiteY88" fmla="*/ 184150 h 933450"/>
                <a:gd name="connsiteX89" fmla="*/ 793750 w 889000"/>
                <a:gd name="connsiteY89" fmla="*/ 203200 h 933450"/>
                <a:gd name="connsiteX90" fmla="*/ 844550 w 889000"/>
                <a:gd name="connsiteY90" fmla="*/ 254000 h 933450"/>
                <a:gd name="connsiteX91" fmla="*/ 806450 w 889000"/>
                <a:gd name="connsiteY91" fmla="*/ 279400 h 933450"/>
                <a:gd name="connsiteX92" fmla="*/ 800100 w 889000"/>
                <a:gd name="connsiteY92" fmla="*/ 298450 h 933450"/>
                <a:gd name="connsiteX93" fmla="*/ 869950 w 889000"/>
                <a:gd name="connsiteY93" fmla="*/ 336550 h 933450"/>
                <a:gd name="connsiteX94" fmla="*/ 889000 w 889000"/>
                <a:gd name="connsiteY94" fmla="*/ 349250 h 933450"/>
                <a:gd name="connsiteX95" fmla="*/ 863600 w 889000"/>
                <a:gd name="connsiteY95" fmla="*/ 368300 h 933450"/>
                <a:gd name="connsiteX96" fmla="*/ 869950 w 889000"/>
                <a:gd name="connsiteY96" fmla="*/ 393700 h 933450"/>
                <a:gd name="connsiteX97" fmla="*/ 806450 w 889000"/>
                <a:gd name="connsiteY97" fmla="*/ 419100 h 933450"/>
                <a:gd name="connsiteX98" fmla="*/ 781050 w 889000"/>
                <a:gd name="connsiteY98" fmla="*/ 431800 h 933450"/>
                <a:gd name="connsiteX99" fmla="*/ 787400 w 889000"/>
                <a:gd name="connsiteY99" fmla="*/ 482600 h 933450"/>
                <a:gd name="connsiteX100" fmla="*/ 800100 w 889000"/>
                <a:gd name="connsiteY100" fmla="*/ 520700 h 933450"/>
                <a:gd name="connsiteX101" fmla="*/ 793750 w 889000"/>
                <a:gd name="connsiteY101" fmla="*/ 565150 h 933450"/>
                <a:gd name="connsiteX102" fmla="*/ 768350 w 889000"/>
                <a:gd name="connsiteY102" fmla="*/ 584200 h 933450"/>
                <a:gd name="connsiteX103" fmla="*/ 831850 w 889000"/>
                <a:gd name="connsiteY103" fmla="*/ 622300 h 933450"/>
                <a:gd name="connsiteX104" fmla="*/ 768350 w 889000"/>
                <a:gd name="connsiteY104" fmla="*/ 679450 h 933450"/>
                <a:gd name="connsiteX105" fmla="*/ 774700 w 889000"/>
                <a:gd name="connsiteY105" fmla="*/ 704850 h 933450"/>
                <a:gd name="connsiteX106" fmla="*/ 774700 w 889000"/>
                <a:gd name="connsiteY106" fmla="*/ 762000 h 933450"/>
                <a:gd name="connsiteX107" fmla="*/ 762000 w 889000"/>
                <a:gd name="connsiteY107" fmla="*/ 819150 h 933450"/>
                <a:gd name="connsiteX108" fmla="*/ 774700 w 889000"/>
                <a:gd name="connsiteY108" fmla="*/ 844550 h 933450"/>
                <a:gd name="connsiteX109" fmla="*/ 825500 w 889000"/>
                <a:gd name="connsiteY109" fmla="*/ 895350 h 933450"/>
                <a:gd name="connsiteX110" fmla="*/ 876300 w 889000"/>
                <a:gd name="connsiteY110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889000" h="933450">
                  <a:moveTo>
                    <a:pt x="19050" y="25400"/>
                  </a:moveTo>
                  <a:lnTo>
                    <a:pt x="19050" y="25400"/>
                  </a:lnTo>
                  <a:cubicBezTo>
                    <a:pt x="34807" y="114689"/>
                    <a:pt x="49596" y="117911"/>
                    <a:pt x="25400" y="190500"/>
                  </a:cubicBezTo>
                  <a:cubicBezTo>
                    <a:pt x="22987" y="197740"/>
                    <a:pt x="16933" y="203200"/>
                    <a:pt x="12700" y="209550"/>
                  </a:cubicBezTo>
                  <a:cubicBezTo>
                    <a:pt x="14817" y="224367"/>
                    <a:pt x="12357" y="240613"/>
                    <a:pt x="19050" y="254000"/>
                  </a:cubicBezTo>
                  <a:cubicBezTo>
                    <a:pt x="27777" y="271454"/>
                    <a:pt x="52417" y="279518"/>
                    <a:pt x="57150" y="298450"/>
                  </a:cubicBezTo>
                  <a:cubicBezTo>
                    <a:pt x="58062" y="302098"/>
                    <a:pt x="42249" y="364405"/>
                    <a:pt x="38100" y="381000"/>
                  </a:cubicBezTo>
                  <a:cubicBezTo>
                    <a:pt x="50800" y="425450"/>
                    <a:pt x="62054" y="470339"/>
                    <a:pt x="76200" y="514350"/>
                  </a:cubicBezTo>
                  <a:cubicBezTo>
                    <a:pt x="81133" y="529697"/>
                    <a:pt x="92600" y="542899"/>
                    <a:pt x="95250" y="558800"/>
                  </a:cubicBezTo>
                  <a:cubicBezTo>
                    <a:pt x="98294" y="577062"/>
                    <a:pt x="74400" y="624384"/>
                    <a:pt x="69850" y="635000"/>
                  </a:cubicBezTo>
                  <a:cubicBezTo>
                    <a:pt x="73882" y="667254"/>
                    <a:pt x="82752" y="704346"/>
                    <a:pt x="69850" y="736600"/>
                  </a:cubicBezTo>
                  <a:cubicBezTo>
                    <a:pt x="59501" y="762473"/>
                    <a:pt x="31863" y="803106"/>
                    <a:pt x="12700" y="831850"/>
                  </a:cubicBezTo>
                  <a:cubicBezTo>
                    <a:pt x="19423" y="858742"/>
                    <a:pt x="22769" y="852806"/>
                    <a:pt x="12700" y="876300"/>
                  </a:cubicBezTo>
                  <a:cubicBezTo>
                    <a:pt x="8971" y="885001"/>
                    <a:pt x="0" y="901700"/>
                    <a:pt x="0" y="901700"/>
                  </a:cubicBezTo>
                  <a:lnTo>
                    <a:pt x="209550" y="908050"/>
                  </a:lnTo>
                  <a:cubicBezTo>
                    <a:pt x="48052" y="813843"/>
                    <a:pt x="148766" y="902075"/>
                    <a:pt x="177800" y="838200"/>
                  </a:cubicBezTo>
                  <a:cubicBezTo>
                    <a:pt x="183264" y="826178"/>
                    <a:pt x="159236" y="782021"/>
                    <a:pt x="152400" y="768350"/>
                  </a:cubicBezTo>
                  <a:cubicBezTo>
                    <a:pt x="169333" y="759883"/>
                    <a:pt x="218017" y="745067"/>
                    <a:pt x="209550" y="711200"/>
                  </a:cubicBezTo>
                  <a:cubicBezTo>
                    <a:pt x="205194" y="693776"/>
                    <a:pt x="171450" y="673100"/>
                    <a:pt x="171450" y="673100"/>
                  </a:cubicBezTo>
                  <a:cubicBezTo>
                    <a:pt x="175683" y="662517"/>
                    <a:pt x="179052" y="651545"/>
                    <a:pt x="184150" y="641350"/>
                  </a:cubicBezTo>
                  <a:cubicBezTo>
                    <a:pt x="187563" y="634524"/>
                    <a:pt x="198347" y="629784"/>
                    <a:pt x="196850" y="622300"/>
                  </a:cubicBezTo>
                  <a:cubicBezTo>
                    <a:pt x="189584" y="585969"/>
                    <a:pt x="165033" y="572716"/>
                    <a:pt x="139700" y="552450"/>
                  </a:cubicBezTo>
                  <a:cubicBezTo>
                    <a:pt x="233604" y="521149"/>
                    <a:pt x="224789" y="552025"/>
                    <a:pt x="203200" y="501650"/>
                  </a:cubicBezTo>
                  <a:cubicBezTo>
                    <a:pt x="200563" y="495498"/>
                    <a:pt x="198967" y="488950"/>
                    <a:pt x="196850" y="482600"/>
                  </a:cubicBezTo>
                  <a:cubicBezTo>
                    <a:pt x="202782" y="472219"/>
                    <a:pt x="234603" y="427410"/>
                    <a:pt x="228600" y="406400"/>
                  </a:cubicBezTo>
                  <a:cubicBezTo>
                    <a:pt x="227104" y="401164"/>
                    <a:pt x="184834" y="381342"/>
                    <a:pt x="184150" y="381000"/>
                  </a:cubicBezTo>
                  <a:cubicBezTo>
                    <a:pt x="236526" y="328624"/>
                    <a:pt x="174465" y="402358"/>
                    <a:pt x="190500" y="330200"/>
                  </a:cubicBezTo>
                  <a:cubicBezTo>
                    <a:pt x="193097" y="318511"/>
                    <a:pt x="207433" y="313267"/>
                    <a:pt x="215900" y="304800"/>
                  </a:cubicBezTo>
                  <a:cubicBezTo>
                    <a:pt x="213428" y="298620"/>
                    <a:pt x="199339" y="265199"/>
                    <a:pt x="196850" y="254000"/>
                  </a:cubicBezTo>
                  <a:cubicBezTo>
                    <a:pt x="194057" y="241431"/>
                    <a:pt x="197124" y="226940"/>
                    <a:pt x="190500" y="215900"/>
                  </a:cubicBezTo>
                  <a:cubicBezTo>
                    <a:pt x="183527" y="204278"/>
                    <a:pt x="169333" y="198967"/>
                    <a:pt x="158750" y="190500"/>
                  </a:cubicBezTo>
                  <a:cubicBezTo>
                    <a:pt x="216192" y="104337"/>
                    <a:pt x="187964" y="135886"/>
                    <a:pt x="234950" y="88900"/>
                  </a:cubicBezTo>
                  <a:cubicBezTo>
                    <a:pt x="221015" y="79610"/>
                    <a:pt x="203200" y="72284"/>
                    <a:pt x="203200" y="50800"/>
                  </a:cubicBezTo>
                  <a:cubicBezTo>
                    <a:pt x="203200" y="43168"/>
                    <a:pt x="211667" y="38100"/>
                    <a:pt x="215900" y="31750"/>
                  </a:cubicBezTo>
                  <a:lnTo>
                    <a:pt x="419100" y="38100"/>
                  </a:lnTo>
                  <a:cubicBezTo>
                    <a:pt x="321234" y="191890"/>
                    <a:pt x="378053" y="51256"/>
                    <a:pt x="419100" y="133350"/>
                  </a:cubicBezTo>
                  <a:cubicBezTo>
                    <a:pt x="423833" y="142816"/>
                    <a:pt x="405301" y="149561"/>
                    <a:pt x="400050" y="158750"/>
                  </a:cubicBezTo>
                  <a:cubicBezTo>
                    <a:pt x="372255" y="207391"/>
                    <a:pt x="373818" y="205696"/>
                    <a:pt x="361950" y="241300"/>
                  </a:cubicBezTo>
                  <a:cubicBezTo>
                    <a:pt x="366183" y="247650"/>
                    <a:pt x="374650" y="252718"/>
                    <a:pt x="374650" y="260350"/>
                  </a:cubicBezTo>
                  <a:cubicBezTo>
                    <a:pt x="374650" y="271749"/>
                    <a:pt x="356085" y="282326"/>
                    <a:pt x="361950" y="292100"/>
                  </a:cubicBezTo>
                  <a:cubicBezTo>
                    <a:pt x="372224" y="309223"/>
                    <a:pt x="395817" y="313267"/>
                    <a:pt x="412750" y="323850"/>
                  </a:cubicBezTo>
                  <a:cubicBezTo>
                    <a:pt x="404283" y="332317"/>
                    <a:pt x="397313" y="342608"/>
                    <a:pt x="387350" y="349250"/>
                  </a:cubicBezTo>
                  <a:cubicBezTo>
                    <a:pt x="343814" y="378274"/>
                    <a:pt x="329048" y="338717"/>
                    <a:pt x="406400" y="406400"/>
                  </a:cubicBezTo>
                  <a:cubicBezTo>
                    <a:pt x="395817" y="431800"/>
                    <a:pt x="378732" y="455388"/>
                    <a:pt x="374650" y="482600"/>
                  </a:cubicBezTo>
                  <a:cubicBezTo>
                    <a:pt x="368326" y="524759"/>
                    <a:pt x="404155" y="528102"/>
                    <a:pt x="381000" y="565150"/>
                  </a:cubicBezTo>
                  <a:cubicBezTo>
                    <a:pt x="375391" y="574125"/>
                    <a:pt x="363084" y="576716"/>
                    <a:pt x="355600" y="584200"/>
                  </a:cubicBezTo>
                  <a:cubicBezTo>
                    <a:pt x="350204" y="589596"/>
                    <a:pt x="347133" y="596900"/>
                    <a:pt x="342900" y="603250"/>
                  </a:cubicBezTo>
                  <a:cubicBezTo>
                    <a:pt x="421715" y="642657"/>
                    <a:pt x="414244" y="612464"/>
                    <a:pt x="393700" y="660400"/>
                  </a:cubicBezTo>
                  <a:cubicBezTo>
                    <a:pt x="391063" y="666552"/>
                    <a:pt x="389467" y="673100"/>
                    <a:pt x="387350" y="679450"/>
                  </a:cubicBezTo>
                  <a:cubicBezTo>
                    <a:pt x="391583" y="690033"/>
                    <a:pt x="391990" y="703140"/>
                    <a:pt x="400050" y="711200"/>
                  </a:cubicBezTo>
                  <a:cubicBezTo>
                    <a:pt x="412117" y="723267"/>
                    <a:pt x="442615" y="719639"/>
                    <a:pt x="444500" y="736600"/>
                  </a:cubicBezTo>
                  <a:cubicBezTo>
                    <a:pt x="447042" y="759477"/>
                    <a:pt x="362221" y="784917"/>
                    <a:pt x="355600" y="787400"/>
                  </a:cubicBezTo>
                  <a:cubicBezTo>
                    <a:pt x="359833" y="797983"/>
                    <a:pt x="361675" y="809875"/>
                    <a:pt x="368300" y="819150"/>
                  </a:cubicBezTo>
                  <a:cubicBezTo>
                    <a:pt x="386718" y="844935"/>
                    <a:pt x="402282" y="816918"/>
                    <a:pt x="368300" y="850900"/>
                  </a:cubicBezTo>
                  <a:cubicBezTo>
                    <a:pt x="366183" y="859367"/>
                    <a:pt x="359552" y="867909"/>
                    <a:pt x="361950" y="876300"/>
                  </a:cubicBezTo>
                  <a:cubicBezTo>
                    <a:pt x="364417" y="884935"/>
                    <a:pt x="381000" y="895350"/>
                    <a:pt x="381000" y="895350"/>
                  </a:cubicBezTo>
                  <a:lnTo>
                    <a:pt x="596900" y="889000"/>
                  </a:lnTo>
                  <a:cubicBezTo>
                    <a:pt x="686440" y="812251"/>
                    <a:pt x="627923" y="885620"/>
                    <a:pt x="584200" y="825500"/>
                  </a:cubicBezTo>
                  <a:cubicBezTo>
                    <a:pt x="575397" y="813396"/>
                    <a:pt x="588433" y="795867"/>
                    <a:pt x="590550" y="781050"/>
                  </a:cubicBezTo>
                  <a:cubicBezTo>
                    <a:pt x="493183" y="732367"/>
                    <a:pt x="645583" y="817033"/>
                    <a:pt x="603250" y="749300"/>
                  </a:cubicBezTo>
                  <a:cubicBezTo>
                    <a:pt x="589695" y="727612"/>
                    <a:pt x="556683" y="728133"/>
                    <a:pt x="533400" y="717550"/>
                  </a:cubicBezTo>
                  <a:cubicBezTo>
                    <a:pt x="553333" y="706678"/>
                    <a:pt x="635893" y="691836"/>
                    <a:pt x="590550" y="654050"/>
                  </a:cubicBezTo>
                  <a:cubicBezTo>
                    <a:pt x="583846" y="648463"/>
                    <a:pt x="573617" y="649817"/>
                    <a:pt x="565150" y="647700"/>
                  </a:cubicBezTo>
                  <a:cubicBezTo>
                    <a:pt x="636209" y="576641"/>
                    <a:pt x="572110" y="661882"/>
                    <a:pt x="527050" y="552450"/>
                  </a:cubicBezTo>
                  <a:cubicBezTo>
                    <a:pt x="520519" y="536589"/>
                    <a:pt x="559531" y="500919"/>
                    <a:pt x="571500" y="488950"/>
                  </a:cubicBezTo>
                  <a:cubicBezTo>
                    <a:pt x="550333" y="480483"/>
                    <a:pt x="508000" y="486347"/>
                    <a:pt x="508000" y="463550"/>
                  </a:cubicBezTo>
                  <a:cubicBezTo>
                    <a:pt x="508000" y="440753"/>
                    <a:pt x="553505" y="452146"/>
                    <a:pt x="571500" y="438150"/>
                  </a:cubicBezTo>
                  <a:cubicBezTo>
                    <a:pt x="576784" y="434041"/>
                    <a:pt x="570719" y="422813"/>
                    <a:pt x="565150" y="419100"/>
                  </a:cubicBezTo>
                  <a:cubicBezTo>
                    <a:pt x="550103" y="409068"/>
                    <a:pt x="531283" y="406400"/>
                    <a:pt x="514350" y="400050"/>
                  </a:cubicBezTo>
                  <a:cubicBezTo>
                    <a:pt x="512233" y="389467"/>
                    <a:pt x="507172" y="379061"/>
                    <a:pt x="508000" y="368300"/>
                  </a:cubicBezTo>
                  <a:cubicBezTo>
                    <a:pt x="509339" y="350897"/>
                    <a:pt x="520700" y="317500"/>
                    <a:pt x="520700" y="317500"/>
                  </a:cubicBezTo>
                  <a:cubicBezTo>
                    <a:pt x="514350" y="309033"/>
                    <a:pt x="500481" y="302619"/>
                    <a:pt x="501650" y="292100"/>
                  </a:cubicBezTo>
                  <a:cubicBezTo>
                    <a:pt x="504413" y="267233"/>
                    <a:pt x="534868" y="256441"/>
                    <a:pt x="552450" y="247650"/>
                  </a:cubicBezTo>
                  <a:cubicBezTo>
                    <a:pt x="563033" y="228600"/>
                    <a:pt x="584200" y="212292"/>
                    <a:pt x="584200" y="190500"/>
                  </a:cubicBezTo>
                  <a:cubicBezTo>
                    <a:pt x="584200" y="178158"/>
                    <a:pt x="542407" y="178624"/>
                    <a:pt x="552450" y="171450"/>
                  </a:cubicBezTo>
                  <a:cubicBezTo>
                    <a:pt x="573404" y="156483"/>
                    <a:pt x="603250" y="162983"/>
                    <a:pt x="628650" y="158750"/>
                  </a:cubicBezTo>
                  <a:cubicBezTo>
                    <a:pt x="613596" y="113587"/>
                    <a:pt x="631810" y="151646"/>
                    <a:pt x="552450" y="114300"/>
                  </a:cubicBezTo>
                  <a:cubicBezTo>
                    <a:pt x="538639" y="107801"/>
                    <a:pt x="527050" y="97367"/>
                    <a:pt x="514350" y="88900"/>
                  </a:cubicBezTo>
                  <a:cubicBezTo>
                    <a:pt x="522817" y="82550"/>
                    <a:pt x="534610" y="79101"/>
                    <a:pt x="539750" y="69850"/>
                  </a:cubicBezTo>
                  <a:cubicBezTo>
                    <a:pt x="552548" y="46814"/>
                    <a:pt x="535880" y="29072"/>
                    <a:pt x="558800" y="12700"/>
                  </a:cubicBezTo>
                  <a:cubicBezTo>
                    <a:pt x="568075" y="6075"/>
                    <a:pt x="579967" y="4233"/>
                    <a:pt x="590550" y="0"/>
                  </a:cubicBezTo>
                  <a:lnTo>
                    <a:pt x="857250" y="25400"/>
                  </a:lnTo>
                  <a:cubicBezTo>
                    <a:pt x="836083" y="40217"/>
                    <a:pt x="814066" y="53887"/>
                    <a:pt x="793750" y="69850"/>
                  </a:cubicBezTo>
                  <a:cubicBezTo>
                    <a:pt x="784335" y="77248"/>
                    <a:pt x="766002" y="83509"/>
                    <a:pt x="768350" y="95250"/>
                  </a:cubicBezTo>
                  <a:cubicBezTo>
                    <a:pt x="770467" y="105833"/>
                    <a:pt x="789629" y="98982"/>
                    <a:pt x="800100" y="101600"/>
                  </a:cubicBezTo>
                  <a:cubicBezTo>
                    <a:pt x="806594" y="103223"/>
                    <a:pt x="812800" y="105833"/>
                    <a:pt x="819150" y="107950"/>
                  </a:cubicBezTo>
                  <a:cubicBezTo>
                    <a:pt x="813184" y="125848"/>
                    <a:pt x="805030" y="135342"/>
                    <a:pt x="825500" y="152400"/>
                  </a:cubicBezTo>
                  <a:cubicBezTo>
                    <a:pt x="832204" y="157987"/>
                    <a:pt x="842433" y="156633"/>
                    <a:pt x="850900" y="158750"/>
                  </a:cubicBezTo>
                  <a:cubicBezTo>
                    <a:pt x="823383" y="167217"/>
                    <a:pt x="791075" y="166475"/>
                    <a:pt x="768350" y="184150"/>
                  </a:cubicBezTo>
                  <a:cubicBezTo>
                    <a:pt x="759996" y="190648"/>
                    <a:pt x="785948" y="196049"/>
                    <a:pt x="793750" y="203200"/>
                  </a:cubicBezTo>
                  <a:cubicBezTo>
                    <a:pt x="811403" y="219382"/>
                    <a:pt x="827617" y="237067"/>
                    <a:pt x="844550" y="254000"/>
                  </a:cubicBezTo>
                  <a:cubicBezTo>
                    <a:pt x="831850" y="262467"/>
                    <a:pt x="817243" y="268607"/>
                    <a:pt x="806450" y="279400"/>
                  </a:cubicBezTo>
                  <a:cubicBezTo>
                    <a:pt x="801717" y="284133"/>
                    <a:pt x="795125" y="293972"/>
                    <a:pt x="800100" y="298450"/>
                  </a:cubicBezTo>
                  <a:cubicBezTo>
                    <a:pt x="819813" y="316192"/>
                    <a:pt x="846923" y="323392"/>
                    <a:pt x="869950" y="336550"/>
                  </a:cubicBezTo>
                  <a:cubicBezTo>
                    <a:pt x="876576" y="340336"/>
                    <a:pt x="882650" y="345017"/>
                    <a:pt x="889000" y="349250"/>
                  </a:cubicBezTo>
                  <a:cubicBezTo>
                    <a:pt x="880533" y="355600"/>
                    <a:pt x="867769" y="358572"/>
                    <a:pt x="863600" y="368300"/>
                  </a:cubicBezTo>
                  <a:cubicBezTo>
                    <a:pt x="860162" y="376322"/>
                    <a:pt x="876473" y="387902"/>
                    <a:pt x="869950" y="393700"/>
                  </a:cubicBezTo>
                  <a:cubicBezTo>
                    <a:pt x="852911" y="408846"/>
                    <a:pt x="827404" y="410120"/>
                    <a:pt x="806450" y="419100"/>
                  </a:cubicBezTo>
                  <a:cubicBezTo>
                    <a:pt x="797749" y="422829"/>
                    <a:pt x="789517" y="427567"/>
                    <a:pt x="781050" y="431800"/>
                  </a:cubicBezTo>
                  <a:cubicBezTo>
                    <a:pt x="849459" y="486527"/>
                    <a:pt x="798257" y="428315"/>
                    <a:pt x="787400" y="482600"/>
                  </a:cubicBezTo>
                  <a:cubicBezTo>
                    <a:pt x="784775" y="495727"/>
                    <a:pt x="795867" y="508000"/>
                    <a:pt x="800100" y="520700"/>
                  </a:cubicBezTo>
                  <a:cubicBezTo>
                    <a:pt x="797983" y="535517"/>
                    <a:pt x="800443" y="551763"/>
                    <a:pt x="793750" y="565150"/>
                  </a:cubicBezTo>
                  <a:cubicBezTo>
                    <a:pt x="789017" y="574616"/>
                    <a:pt x="769847" y="573723"/>
                    <a:pt x="768350" y="584200"/>
                  </a:cubicBezTo>
                  <a:cubicBezTo>
                    <a:pt x="764281" y="612681"/>
                    <a:pt x="824347" y="620156"/>
                    <a:pt x="831850" y="622300"/>
                  </a:cubicBezTo>
                  <a:cubicBezTo>
                    <a:pt x="754502" y="650427"/>
                    <a:pt x="755989" y="623825"/>
                    <a:pt x="768350" y="679450"/>
                  </a:cubicBezTo>
                  <a:cubicBezTo>
                    <a:pt x="770243" y="687969"/>
                    <a:pt x="772583" y="696383"/>
                    <a:pt x="774700" y="704850"/>
                  </a:cubicBezTo>
                  <a:cubicBezTo>
                    <a:pt x="757500" y="756449"/>
                    <a:pt x="780288" y="678183"/>
                    <a:pt x="774700" y="762000"/>
                  </a:cubicBezTo>
                  <a:cubicBezTo>
                    <a:pt x="773402" y="781471"/>
                    <a:pt x="766233" y="800100"/>
                    <a:pt x="762000" y="819150"/>
                  </a:cubicBezTo>
                  <a:cubicBezTo>
                    <a:pt x="766233" y="827617"/>
                    <a:pt x="767127" y="838870"/>
                    <a:pt x="774700" y="844550"/>
                  </a:cubicBezTo>
                  <a:cubicBezTo>
                    <a:pt x="837212" y="891434"/>
                    <a:pt x="853847" y="852830"/>
                    <a:pt x="825500" y="895350"/>
                  </a:cubicBezTo>
                  <a:lnTo>
                    <a:pt x="876300" y="9334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E6BF9062-07E4-CFB7-A61A-71801530CB65}"/>
                </a:ext>
              </a:extLst>
            </p:cNvPr>
            <p:cNvSpPr/>
            <p:nvPr/>
          </p:nvSpPr>
          <p:spPr>
            <a:xfrm>
              <a:off x="7119349" y="5216765"/>
              <a:ext cx="889000" cy="933450"/>
            </a:xfrm>
            <a:custGeom>
              <a:avLst/>
              <a:gdLst>
                <a:gd name="connsiteX0" fmla="*/ 19050 w 889000"/>
                <a:gd name="connsiteY0" fmla="*/ 25400 h 933450"/>
                <a:gd name="connsiteX1" fmla="*/ 19050 w 889000"/>
                <a:gd name="connsiteY1" fmla="*/ 25400 h 933450"/>
                <a:gd name="connsiteX2" fmla="*/ 25400 w 889000"/>
                <a:gd name="connsiteY2" fmla="*/ 190500 h 933450"/>
                <a:gd name="connsiteX3" fmla="*/ 12700 w 889000"/>
                <a:gd name="connsiteY3" fmla="*/ 209550 h 933450"/>
                <a:gd name="connsiteX4" fmla="*/ 19050 w 889000"/>
                <a:gd name="connsiteY4" fmla="*/ 254000 h 933450"/>
                <a:gd name="connsiteX5" fmla="*/ 57150 w 889000"/>
                <a:gd name="connsiteY5" fmla="*/ 298450 h 933450"/>
                <a:gd name="connsiteX6" fmla="*/ 38100 w 889000"/>
                <a:gd name="connsiteY6" fmla="*/ 381000 h 933450"/>
                <a:gd name="connsiteX7" fmla="*/ 76200 w 889000"/>
                <a:gd name="connsiteY7" fmla="*/ 514350 h 933450"/>
                <a:gd name="connsiteX8" fmla="*/ 95250 w 889000"/>
                <a:gd name="connsiteY8" fmla="*/ 558800 h 933450"/>
                <a:gd name="connsiteX9" fmla="*/ 69850 w 889000"/>
                <a:gd name="connsiteY9" fmla="*/ 635000 h 933450"/>
                <a:gd name="connsiteX10" fmla="*/ 69850 w 889000"/>
                <a:gd name="connsiteY10" fmla="*/ 736600 h 933450"/>
                <a:gd name="connsiteX11" fmla="*/ 12700 w 889000"/>
                <a:gd name="connsiteY11" fmla="*/ 831850 h 933450"/>
                <a:gd name="connsiteX12" fmla="*/ 12700 w 889000"/>
                <a:gd name="connsiteY12" fmla="*/ 876300 h 933450"/>
                <a:gd name="connsiteX13" fmla="*/ 0 w 889000"/>
                <a:gd name="connsiteY13" fmla="*/ 901700 h 933450"/>
                <a:gd name="connsiteX14" fmla="*/ 209550 w 889000"/>
                <a:gd name="connsiteY14" fmla="*/ 908050 h 933450"/>
                <a:gd name="connsiteX15" fmla="*/ 177800 w 889000"/>
                <a:gd name="connsiteY15" fmla="*/ 838200 h 933450"/>
                <a:gd name="connsiteX16" fmla="*/ 152400 w 889000"/>
                <a:gd name="connsiteY16" fmla="*/ 768350 h 933450"/>
                <a:gd name="connsiteX17" fmla="*/ 209550 w 889000"/>
                <a:gd name="connsiteY17" fmla="*/ 711200 h 933450"/>
                <a:gd name="connsiteX18" fmla="*/ 171450 w 889000"/>
                <a:gd name="connsiteY18" fmla="*/ 673100 h 933450"/>
                <a:gd name="connsiteX19" fmla="*/ 184150 w 889000"/>
                <a:gd name="connsiteY19" fmla="*/ 641350 h 933450"/>
                <a:gd name="connsiteX20" fmla="*/ 196850 w 889000"/>
                <a:gd name="connsiteY20" fmla="*/ 622300 h 933450"/>
                <a:gd name="connsiteX21" fmla="*/ 139700 w 889000"/>
                <a:gd name="connsiteY21" fmla="*/ 552450 h 933450"/>
                <a:gd name="connsiteX22" fmla="*/ 203200 w 889000"/>
                <a:gd name="connsiteY22" fmla="*/ 501650 h 933450"/>
                <a:gd name="connsiteX23" fmla="*/ 196850 w 889000"/>
                <a:gd name="connsiteY23" fmla="*/ 482600 h 933450"/>
                <a:gd name="connsiteX24" fmla="*/ 228600 w 889000"/>
                <a:gd name="connsiteY24" fmla="*/ 406400 h 933450"/>
                <a:gd name="connsiteX25" fmla="*/ 184150 w 889000"/>
                <a:gd name="connsiteY25" fmla="*/ 381000 h 933450"/>
                <a:gd name="connsiteX26" fmla="*/ 190500 w 889000"/>
                <a:gd name="connsiteY26" fmla="*/ 330200 h 933450"/>
                <a:gd name="connsiteX27" fmla="*/ 215900 w 889000"/>
                <a:gd name="connsiteY27" fmla="*/ 304800 h 933450"/>
                <a:gd name="connsiteX28" fmla="*/ 196850 w 889000"/>
                <a:gd name="connsiteY28" fmla="*/ 254000 h 933450"/>
                <a:gd name="connsiteX29" fmla="*/ 190500 w 889000"/>
                <a:gd name="connsiteY29" fmla="*/ 215900 h 933450"/>
                <a:gd name="connsiteX30" fmla="*/ 158750 w 889000"/>
                <a:gd name="connsiteY30" fmla="*/ 190500 h 933450"/>
                <a:gd name="connsiteX31" fmla="*/ 234950 w 889000"/>
                <a:gd name="connsiteY31" fmla="*/ 88900 h 933450"/>
                <a:gd name="connsiteX32" fmla="*/ 203200 w 889000"/>
                <a:gd name="connsiteY32" fmla="*/ 50800 h 933450"/>
                <a:gd name="connsiteX33" fmla="*/ 215900 w 889000"/>
                <a:gd name="connsiteY33" fmla="*/ 31750 h 933450"/>
                <a:gd name="connsiteX34" fmla="*/ 419100 w 889000"/>
                <a:gd name="connsiteY34" fmla="*/ 38100 h 933450"/>
                <a:gd name="connsiteX35" fmla="*/ 419100 w 889000"/>
                <a:gd name="connsiteY35" fmla="*/ 133350 h 933450"/>
                <a:gd name="connsiteX36" fmla="*/ 400050 w 889000"/>
                <a:gd name="connsiteY36" fmla="*/ 158750 h 933450"/>
                <a:gd name="connsiteX37" fmla="*/ 361950 w 889000"/>
                <a:gd name="connsiteY37" fmla="*/ 241300 h 933450"/>
                <a:gd name="connsiteX38" fmla="*/ 374650 w 889000"/>
                <a:gd name="connsiteY38" fmla="*/ 260350 h 933450"/>
                <a:gd name="connsiteX39" fmla="*/ 361950 w 889000"/>
                <a:gd name="connsiteY39" fmla="*/ 292100 h 933450"/>
                <a:gd name="connsiteX40" fmla="*/ 412750 w 889000"/>
                <a:gd name="connsiteY40" fmla="*/ 323850 h 933450"/>
                <a:gd name="connsiteX41" fmla="*/ 387350 w 889000"/>
                <a:gd name="connsiteY41" fmla="*/ 349250 h 933450"/>
                <a:gd name="connsiteX42" fmla="*/ 406400 w 889000"/>
                <a:gd name="connsiteY42" fmla="*/ 406400 h 933450"/>
                <a:gd name="connsiteX43" fmla="*/ 374650 w 889000"/>
                <a:gd name="connsiteY43" fmla="*/ 482600 h 933450"/>
                <a:gd name="connsiteX44" fmla="*/ 381000 w 889000"/>
                <a:gd name="connsiteY44" fmla="*/ 565150 h 933450"/>
                <a:gd name="connsiteX45" fmla="*/ 355600 w 889000"/>
                <a:gd name="connsiteY45" fmla="*/ 584200 h 933450"/>
                <a:gd name="connsiteX46" fmla="*/ 342900 w 889000"/>
                <a:gd name="connsiteY46" fmla="*/ 603250 h 933450"/>
                <a:gd name="connsiteX47" fmla="*/ 393700 w 889000"/>
                <a:gd name="connsiteY47" fmla="*/ 660400 h 933450"/>
                <a:gd name="connsiteX48" fmla="*/ 387350 w 889000"/>
                <a:gd name="connsiteY48" fmla="*/ 679450 h 933450"/>
                <a:gd name="connsiteX49" fmla="*/ 400050 w 889000"/>
                <a:gd name="connsiteY49" fmla="*/ 711200 h 933450"/>
                <a:gd name="connsiteX50" fmla="*/ 444500 w 889000"/>
                <a:gd name="connsiteY50" fmla="*/ 736600 h 933450"/>
                <a:gd name="connsiteX51" fmla="*/ 355600 w 889000"/>
                <a:gd name="connsiteY51" fmla="*/ 787400 h 933450"/>
                <a:gd name="connsiteX52" fmla="*/ 368300 w 889000"/>
                <a:gd name="connsiteY52" fmla="*/ 819150 h 933450"/>
                <a:gd name="connsiteX53" fmla="*/ 368300 w 889000"/>
                <a:gd name="connsiteY53" fmla="*/ 850900 h 933450"/>
                <a:gd name="connsiteX54" fmla="*/ 361950 w 889000"/>
                <a:gd name="connsiteY54" fmla="*/ 876300 h 933450"/>
                <a:gd name="connsiteX55" fmla="*/ 381000 w 889000"/>
                <a:gd name="connsiteY55" fmla="*/ 895350 h 933450"/>
                <a:gd name="connsiteX56" fmla="*/ 596900 w 889000"/>
                <a:gd name="connsiteY56" fmla="*/ 889000 h 933450"/>
                <a:gd name="connsiteX57" fmla="*/ 584200 w 889000"/>
                <a:gd name="connsiteY57" fmla="*/ 825500 h 933450"/>
                <a:gd name="connsiteX58" fmla="*/ 590550 w 889000"/>
                <a:gd name="connsiteY58" fmla="*/ 781050 h 933450"/>
                <a:gd name="connsiteX59" fmla="*/ 603250 w 889000"/>
                <a:gd name="connsiteY59" fmla="*/ 749300 h 933450"/>
                <a:gd name="connsiteX60" fmla="*/ 533400 w 889000"/>
                <a:gd name="connsiteY60" fmla="*/ 717550 h 933450"/>
                <a:gd name="connsiteX61" fmla="*/ 590550 w 889000"/>
                <a:gd name="connsiteY61" fmla="*/ 654050 h 933450"/>
                <a:gd name="connsiteX62" fmla="*/ 565150 w 889000"/>
                <a:gd name="connsiteY62" fmla="*/ 647700 h 933450"/>
                <a:gd name="connsiteX63" fmla="*/ 527050 w 889000"/>
                <a:gd name="connsiteY63" fmla="*/ 552450 h 933450"/>
                <a:gd name="connsiteX64" fmla="*/ 571500 w 889000"/>
                <a:gd name="connsiteY64" fmla="*/ 488950 h 933450"/>
                <a:gd name="connsiteX65" fmla="*/ 508000 w 889000"/>
                <a:gd name="connsiteY65" fmla="*/ 463550 h 933450"/>
                <a:gd name="connsiteX66" fmla="*/ 571500 w 889000"/>
                <a:gd name="connsiteY66" fmla="*/ 438150 h 933450"/>
                <a:gd name="connsiteX67" fmla="*/ 565150 w 889000"/>
                <a:gd name="connsiteY67" fmla="*/ 419100 h 933450"/>
                <a:gd name="connsiteX68" fmla="*/ 514350 w 889000"/>
                <a:gd name="connsiteY68" fmla="*/ 400050 h 933450"/>
                <a:gd name="connsiteX69" fmla="*/ 508000 w 889000"/>
                <a:gd name="connsiteY69" fmla="*/ 368300 h 933450"/>
                <a:gd name="connsiteX70" fmla="*/ 520700 w 889000"/>
                <a:gd name="connsiteY70" fmla="*/ 317500 h 933450"/>
                <a:gd name="connsiteX71" fmla="*/ 501650 w 889000"/>
                <a:gd name="connsiteY71" fmla="*/ 292100 h 933450"/>
                <a:gd name="connsiteX72" fmla="*/ 552450 w 889000"/>
                <a:gd name="connsiteY72" fmla="*/ 247650 h 933450"/>
                <a:gd name="connsiteX73" fmla="*/ 584200 w 889000"/>
                <a:gd name="connsiteY73" fmla="*/ 190500 h 933450"/>
                <a:gd name="connsiteX74" fmla="*/ 552450 w 889000"/>
                <a:gd name="connsiteY74" fmla="*/ 171450 h 933450"/>
                <a:gd name="connsiteX75" fmla="*/ 628650 w 889000"/>
                <a:gd name="connsiteY75" fmla="*/ 158750 h 933450"/>
                <a:gd name="connsiteX76" fmla="*/ 552450 w 889000"/>
                <a:gd name="connsiteY76" fmla="*/ 114300 h 933450"/>
                <a:gd name="connsiteX77" fmla="*/ 514350 w 889000"/>
                <a:gd name="connsiteY77" fmla="*/ 88900 h 933450"/>
                <a:gd name="connsiteX78" fmla="*/ 539750 w 889000"/>
                <a:gd name="connsiteY78" fmla="*/ 69850 h 933450"/>
                <a:gd name="connsiteX79" fmla="*/ 558800 w 889000"/>
                <a:gd name="connsiteY79" fmla="*/ 12700 h 933450"/>
                <a:gd name="connsiteX80" fmla="*/ 590550 w 889000"/>
                <a:gd name="connsiteY80" fmla="*/ 0 h 933450"/>
                <a:gd name="connsiteX81" fmla="*/ 857250 w 889000"/>
                <a:gd name="connsiteY81" fmla="*/ 25400 h 933450"/>
                <a:gd name="connsiteX82" fmla="*/ 793750 w 889000"/>
                <a:gd name="connsiteY82" fmla="*/ 69850 h 933450"/>
                <a:gd name="connsiteX83" fmla="*/ 768350 w 889000"/>
                <a:gd name="connsiteY83" fmla="*/ 95250 h 933450"/>
                <a:gd name="connsiteX84" fmla="*/ 800100 w 889000"/>
                <a:gd name="connsiteY84" fmla="*/ 101600 h 933450"/>
                <a:gd name="connsiteX85" fmla="*/ 819150 w 889000"/>
                <a:gd name="connsiteY85" fmla="*/ 107950 h 933450"/>
                <a:gd name="connsiteX86" fmla="*/ 825500 w 889000"/>
                <a:gd name="connsiteY86" fmla="*/ 152400 h 933450"/>
                <a:gd name="connsiteX87" fmla="*/ 850900 w 889000"/>
                <a:gd name="connsiteY87" fmla="*/ 158750 h 933450"/>
                <a:gd name="connsiteX88" fmla="*/ 768350 w 889000"/>
                <a:gd name="connsiteY88" fmla="*/ 184150 h 933450"/>
                <a:gd name="connsiteX89" fmla="*/ 793750 w 889000"/>
                <a:gd name="connsiteY89" fmla="*/ 203200 h 933450"/>
                <a:gd name="connsiteX90" fmla="*/ 844550 w 889000"/>
                <a:gd name="connsiteY90" fmla="*/ 254000 h 933450"/>
                <a:gd name="connsiteX91" fmla="*/ 806450 w 889000"/>
                <a:gd name="connsiteY91" fmla="*/ 279400 h 933450"/>
                <a:gd name="connsiteX92" fmla="*/ 800100 w 889000"/>
                <a:gd name="connsiteY92" fmla="*/ 298450 h 933450"/>
                <a:gd name="connsiteX93" fmla="*/ 869950 w 889000"/>
                <a:gd name="connsiteY93" fmla="*/ 336550 h 933450"/>
                <a:gd name="connsiteX94" fmla="*/ 889000 w 889000"/>
                <a:gd name="connsiteY94" fmla="*/ 349250 h 933450"/>
                <a:gd name="connsiteX95" fmla="*/ 863600 w 889000"/>
                <a:gd name="connsiteY95" fmla="*/ 368300 h 933450"/>
                <a:gd name="connsiteX96" fmla="*/ 869950 w 889000"/>
                <a:gd name="connsiteY96" fmla="*/ 393700 h 933450"/>
                <a:gd name="connsiteX97" fmla="*/ 806450 w 889000"/>
                <a:gd name="connsiteY97" fmla="*/ 419100 h 933450"/>
                <a:gd name="connsiteX98" fmla="*/ 781050 w 889000"/>
                <a:gd name="connsiteY98" fmla="*/ 431800 h 933450"/>
                <a:gd name="connsiteX99" fmla="*/ 787400 w 889000"/>
                <a:gd name="connsiteY99" fmla="*/ 482600 h 933450"/>
                <a:gd name="connsiteX100" fmla="*/ 800100 w 889000"/>
                <a:gd name="connsiteY100" fmla="*/ 520700 h 933450"/>
                <a:gd name="connsiteX101" fmla="*/ 793750 w 889000"/>
                <a:gd name="connsiteY101" fmla="*/ 565150 h 933450"/>
                <a:gd name="connsiteX102" fmla="*/ 768350 w 889000"/>
                <a:gd name="connsiteY102" fmla="*/ 584200 h 933450"/>
                <a:gd name="connsiteX103" fmla="*/ 831850 w 889000"/>
                <a:gd name="connsiteY103" fmla="*/ 622300 h 933450"/>
                <a:gd name="connsiteX104" fmla="*/ 768350 w 889000"/>
                <a:gd name="connsiteY104" fmla="*/ 679450 h 933450"/>
                <a:gd name="connsiteX105" fmla="*/ 774700 w 889000"/>
                <a:gd name="connsiteY105" fmla="*/ 704850 h 933450"/>
                <a:gd name="connsiteX106" fmla="*/ 774700 w 889000"/>
                <a:gd name="connsiteY106" fmla="*/ 762000 h 933450"/>
                <a:gd name="connsiteX107" fmla="*/ 762000 w 889000"/>
                <a:gd name="connsiteY107" fmla="*/ 819150 h 933450"/>
                <a:gd name="connsiteX108" fmla="*/ 774700 w 889000"/>
                <a:gd name="connsiteY108" fmla="*/ 844550 h 933450"/>
                <a:gd name="connsiteX109" fmla="*/ 825500 w 889000"/>
                <a:gd name="connsiteY109" fmla="*/ 895350 h 933450"/>
                <a:gd name="connsiteX110" fmla="*/ 876300 w 889000"/>
                <a:gd name="connsiteY110" fmla="*/ 93345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889000" h="933450">
                  <a:moveTo>
                    <a:pt x="19050" y="25400"/>
                  </a:moveTo>
                  <a:lnTo>
                    <a:pt x="19050" y="25400"/>
                  </a:lnTo>
                  <a:cubicBezTo>
                    <a:pt x="34807" y="114689"/>
                    <a:pt x="49596" y="117911"/>
                    <a:pt x="25400" y="190500"/>
                  </a:cubicBezTo>
                  <a:cubicBezTo>
                    <a:pt x="22987" y="197740"/>
                    <a:pt x="16933" y="203200"/>
                    <a:pt x="12700" y="209550"/>
                  </a:cubicBezTo>
                  <a:cubicBezTo>
                    <a:pt x="14817" y="224367"/>
                    <a:pt x="12357" y="240613"/>
                    <a:pt x="19050" y="254000"/>
                  </a:cubicBezTo>
                  <a:cubicBezTo>
                    <a:pt x="27777" y="271454"/>
                    <a:pt x="52417" y="279518"/>
                    <a:pt x="57150" y="298450"/>
                  </a:cubicBezTo>
                  <a:cubicBezTo>
                    <a:pt x="58062" y="302098"/>
                    <a:pt x="42249" y="364405"/>
                    <a:pt x="38100" y="381000"/>
                  </a:cubicBezTo>
                  <a:cubicBezTo>
                    <a:pt x="50800" y="425450"/>
                    <a:pt x="62054" y="470339"/>
                    <a:pt x="76200" y="514350"/>
                  </a:cubicBezTo>
                  <a:cubicBezTo>
                    <a:pt x="81133" y="529697"/>
                    <a:pt x="92600" y="542899"/>
                    <a:pt x="95250" y="558800"/>
                  </a:cubicBezTo>
                  <a:cubicBezTo>
                    <a:pt x="98294" y="577062"/>
                    <a:pt x="74400" y="624384"/>
                    <a:pt x="69850" y="635000"/>
                  </a:cubicBezTo>
                  <a:cubicBezTo>
                    <a:pt x="73882" y="667254"/>
                    <a:pt x="82752" y="704346"/>
                    <a:pt x="69850" y="736600"/>
                  </a:cubicBezTo>
                  <a:cubicBezTo>
                    <a:pt x="59501" y="762473"/>
                    <a:pt x="31863" y="803106"/>
                    <a:pt x="12700" y="831850"/>
                  </a:cubicBezTo>
                  <a:cubicBezTo>
                    <a:pt x="19423" y="858742"/>
                    <a:pt x="22769" y="852806"/>
                    <a:pt x="12700" y="876300"/>
                  </a:cubicBezTo>
                  <a:cubicBezTo>
                    <a:pt x="8971" y="885001"/>
                    <a:pt x="0" y="901700"/>
                    <a:pt x="0" y="901700"/>
                  </a:cubicBezTo>
                  <a:lnTo>
                    <a:pt x="209550" y="908050"/>
                  </a:lnTo>
                  <a:cubicBezTo>
                    <a:pt x="48052" y="813843"/>
                    <a:pt x="148766" y="902075"/>
                    <a:pt x="177800" y="838200"/>
                  </a:cubicBezTo>
                  <a:cubicBezTo>
                    <a:pt x="183264" y="826178"/>
                    <a:pt x="159236" y="782021"/>
                    <a:pt x="152400" y="768350"/>
                  </a:cubicBezTo>
                  <a:cubicBezTo>
                    <a:pt x="169333" y="759883"/>
                    <a:pt x="218017" y="745067"/>
                    <a:pt x="209550" y="711200"/>
                  </a:cubicBezTo>
                  <a:cubicBezTo>
                    <a:pt x="205194" y="693776"/>
                    <a:pt x="171450" y="673100"/>
                    <a:pt x="171450" y="673100"/>
                  </a:cubicBezTo>
                  <a:cubicBezTo>
                    <a:pt x="175683" y="662517"/>
                    <a:pt x="179052" y="651545"/>
                    <a:pt x="184150" y="641350"/>
                  </a:cubicBezTo>
                  <a:cubicBezTo>
                    <a:pt x="187563" y="634524"/>
                    <a:pt x="198347" y="629784"/>
                    <a:pt x="196850" y="622300"/>
                  </a:cubicBezTo>
                  <a:cubicBezTo>
                    <a:pt x="189584" y="585969"/>
                    <a:pt x="165033" y="572716"/>
                    <a:pt x="139700" y="552450"/>
                  </a:cubicBezTo>
                  <a:cubicBezTo>
                    <a:pt x="233604" y="521149"/>
                    <a:pt x="224789" y="552025"/>
                    <a:pt x="203200" y="501650"/>
                  </a:cubicBezTo>
                  <a:cubicBezTo>
                    <a:pt x="200563" y="495498"/>
                    <a:pt x="198967" y="488950"/>
                    <a:pt x="196850" y="482600"/>
                  </a:cubicBezTo>
                  <a:cubicBezTo>
                    <a:pt x="202782" y="472219"/>
                    <a:pt x="234603" y="427410"/>
                    <a:pt x="228600" y="406400"/>
                  </a:cubicBezTo>
                  <a:cubicBezTo>
                    <a:pt x="227104" y="401164"/>
                    <a:pt x="184834" y="381342"/>
                    <a:pt x="184150" y="381000"/>
                  </a:cubicBezTo>
                  <a:cubicBezTo>
                    <a:pt x="236526" y="328624"/>
                    <a:pt x="174465" y="402358"/>
                    <a:pt x="190500" y="330200"/>
                  </a:cubicBezTo>
                  <a:cubicBezTo>
                    <a:pt x="193097" y="318511"/>
                    <a:pt x="207433" y="313267"/>
                    <a:pt x="215900" y="304800"/>
                  </a:cubicBezTo>
                  <a:cubicBezTo>
                    <a:pt x="213428" y="298620"/>
                    <a:pt x="199339" y="265199"/>
                    <a:pt x="196850" y="254000"/>
                  </a:cubicBezTo>
                  <a:cubicBezTo>
                    <a:pt x="194057" y="241431"/>
                    <a:pt x="197124" y="226940"/>
                    <a:pt x="190500" y="215900"/>
                  </a:cubicBezTo>
                  <a:cubicBezTo>
                    <a:pt x="183527" y="204278"/>
                    <a:pt x="169333" y="198967"/>
                    <a:pt x="158750" y="190500"/>
                  </a:cubicBezTo>
                  <a:cubicBezTo>
                    <a:pt x="216192" y="104337"/>
                    <a:pt x="187964" y="135886"/>
                    <a:pt x="234950" y="88900"/>
                  </a:cubicBezTo>
                  <a:cubicBezTo>
                    <a:pt x="221015" y="79610"/>
                    <a:pt x="203200" y="72284"/>
                    <a:pt x="203200" y="50800"/>
                  </a:cubicBezTo>
                  <a:cubicBezTo>
                    <a:pt x="203200" y="43168"/>
                    <a:pt x="211667" y="38100"/>
                    <a:pt x="215900" y="31750"/>
                  </a:cubicBezTo>
                  <a:lnTo>
                    <a:pt x="419100" y="38100"/>
                  </a:lnTo>
                  <a:cubicBezTo>
                    <a:pt x="321234" y="191890"/>
                    <a:pt x="378053" y="51256"/>
                    <a:pt x="419100" y="133350"/>
                  </a:cubicBezTo>
                  <a:cubicBezTo>
                    <a:pt x="423833" y="142816"/>
                    <a:pt x="405301" y="149561"/>
                    <a:pt x="400050" y="158750"/>
                  </a:cubicBezTo>
                  <a:cubicBezTo>
                    <a:pt x="372255" y="207391"/>
                    <a:pt x="373818" y="205696"/>
                    <a:pt x="361950" y="241300"/>
                  </a:cubicBezTo>
                  <a:cubicBezTo>
                    <a:pt x="366183" y="247650"/>
                    <a:pt x="374650" y="252718"/>
                    <a:pt x="374650" y="260350"/>
                  </a:cubicBezTo>
                  <a:cubicBezTo>
                    <a:pt x="374650" y="271749"/>
                    <a:pt x="356085" y="282326"/>
                    <a:pt x="361950" y="292100"/>
                  </a:cubicBezTo>
                  <a:cubicBezTo>
                    <a:pt x="372224" y="309223"/>
                    <a:pt x="395817" y="313267"/>
                    <a:pt x="412750" y="323850"/>
                  </a:cubicBezTo>
                  <a:cubicBezTo>
                    <a:pt x="404283" y="332317"/>
                    <a:pt x="397313" y="342608"/>
                    <a:pt x="387350" y="349250"/>
                  </a:cubicBezTo>
                  <a:cubicBezTo>
                    <a:pt x="343814" y="378274"/>
                    <a:pt x="329048" y="338717"/>
                    <a:pt x="406400" y="406400"/>
                  </a:cubicBezTo>
                  <a:cubicBezTo>
                    <a:pt x="395817" y="431800"/>
                    <a:pt x="378732" y="455388"/>
                    <a:pt x="374650" y="482600"/>
                  </a:cubicBezTo>
                  <a:cubicBezTo>
                    <a:pt x="368326" y="524759"/>
                    <a:pt x="404155" y="528102"/>
                    <a:pt x="381000" y="565150"/>
                  </a:cubicBezTo>
                  <a:cubicBezTo>
                    <a:pt x="375391" y="574125"/>
                    <a:pt x="363084" y="576716"/>
                    <a:pt x="355600" y="584200"/>
                  </a:cubicBezTo>
                  <a:cubicBezTo>
                    <a:pt x="350204" y="589596"/>
                    <a:pt x="347133" y="596900"/>
                    <a:pt x="342900" y="603250"/>
                  </a:cubicBezTo>
                  <a:cubicBezTo>
                    <a:pt x="421715" y="642657"/>
                    <a:pt x="414244" y="612464"/>
                    <a:pt x="393700" y="660400"/>
                  </a:cubicBezTo>
                  <a:cubicBezTo>
                    <a:pt x="391063" y="666552"/>
                    <a:pt x="389467" y="673100"/>
                    <a:pt x="387350" y="679450"/>
                  </a:cubicBezTo>
                  <a:cubicBezTo>
                    <a:pt x="391583" y="690033"/>
                    <a:pt x="391990" y="703140"/>
                    <a:pt x="400050" y="711200"/>
                  </a:cubicBezTo>
                  <a:cubicBezTo>
                    <a:pt x="412117" y="723267"/>
                    <a:pt x="442615" y="719639"/>
                    <a:pt x="444500" y="736600"/>
                  </a:cubicBezTo>
                  <a:cubicBezTo>
                    <a:pt x="447042" y="759477"/>
                    <a:pt x="362221" y="784917"/>
                    <a:pt x="355600" y="787400"/>
                  </a:cubicBezTo>
                  <a:cubicBezTo>
                    <a:pt x="359833" y="797983"/>
                    <a:pt x="361675" y="809875"/>
                    <a:pt x="368300" y="819150"/>
                  </a:cubicBezTo>
                  <a:cubicBezTo>
                    <a:pt x="386718" y="844935"/>
                    <a:pt x="402282" y="816918"/>
                    <a:pt x="368300" y="850900"/>
                  </a:cubicBezTo>
                  <a:cubicBezTo>
                    <a:pt x="366183" y="859367"/>
                    <a:pt x="359552" y="867909"/>
                    <a:pt x="361950" y="876300"/>
                  </a:cubicBezTo>
                  <a:cubicBezTo>
                    <a:pt x="364417" y="884935"/>
                    <a:pt x="381000" y="895350"/>
                    <a:pt x="381000" y="895350"/>
                  </a:cubicBezTo>
                  <a:lnTo>
                    <a:pt x="596900" y="889000"/>
                  </a:lnTo>
                  <a:cubicBezTo>
                    <a:pt x="686440" y="812251"/>
                    <a:pt x="627923" y="885620"/>
                    <a:pt x="584200" y="825500"/>
                  </a:cubicBezTo>
                  <a:cubicBezTo>
                    <a:pt x="575397" y="813396"/>
                    <a:pt x="588433" y="795867"/>
                    <a:pt x="590550" y="781050"/>
                  </a:cubicBezTo>
                  <a:cubicBezTo>
                    <a:pt x="493183" y="732367"/>
                    <a:pt x="645583" y="817033"/>
                    <a:pt x="603250" y="749300"/>
                  </a:cubicBezTo>
                  <a:cubicBezTo>
                    <a:pt x="589695" y="727612"/>
                    <a:pt x="556683" y="728133"/>
                    <a:pt x="533400" y="717550"/>
                  </a:cubicBezTo>
                  <a:cubicBezTo>
                    <a:pt x="553333" y="706678"/>
                    <a:pt x="635893" y="691836"/>
                    <a:pt x="590550" y="654050"/>
                  </a:cubicBezTo>
                  <a:cubicBezTo>
                    <a:pt x="583846" y="648463"/>
                    <a:pt x="573617" y="649817"/>
                    <a:pt x="565150" y="647700"/>
                  </a:cubicBezTo>
                  <a:cubicBezTo>
                    <a:pt x="636209" y="576641"/>
                    <a:pt x="572110" y="661882"/>
                    <a:pt x="527050" y="552450"/>
                  </a:cubicBezTo>
                  <a:cubicBezTo>
                    <a:pt x="520519" y="536589"/>
                    <a:pt x="559531" y="500919"/>
                    <a:pt x="571500" y="488950"/>
                  </a:cubicBezTo>
                  <a:cubicBezTo>
                    <a:pt x="550333" y="480483"/>
                    <a:pt x="508000" y="486347"/>
                    <a:pt x="508000" y="463550"/>
                  </a:cubicBezTo>
                  <a:cubicBezTo>
                    <a:pt x="508000" y="440753"/>
                    <a:pt x="553505" y="452146"/>
                    <a:pt x="571500" y="438150"/>
                  </a:cubicBezTo>
                  <a:cubicBezTo>
                    <a:pt x="576784" y="434041"/>
                    <a:pt x="570719" y="422813"/>
                    <a:pt x="565150" y="419100"/>
                  </a:cubicBezTo>
                  <a:cubicBezTo>
                    <a:pt x="550103" y="409068"/>
                    <a:pt x="531283" y="406400"/>
                    <a:pt x="514350" y="400050"/>
                  </a:cubicBezTo>
                  <a:cubicBezTo>
                    <a:pt x="512233" y="389467"/>
                    <a:pt x="507172" y="379061"/>
                    <a:pt x="508000" y="368300"/>
                  </a:cubicBezTo>
                  <a:cubicBezTo>
                    <a:pt x="509339" y="350897"/>
                    <a:pt x="520700" y="317500"/>
                    <a:pt x="520700" y="317500"/>
                  </a:cubicBezTo>
                  <a:cubicBezTo>
                    <a:pt x="514350" y="309033"/>
                    <a:pt x="500481" y="302619"/>
                    <a:pt x="501650" y="292100"/>
                  </a:cubicBezTo>
                  <a:cubicBezTo>
                    <a:pt x="504413" y="267233"/>
                    <a:pt x="534868" y="256441"/>
                    <a:pt x="552450" y="247650"/>
                  </a:cubicBezTo>
                  <a:cubicBezTo>
                    <a:pt x="563033" y="228600"/>
                    <a:pt x="584200" y="212292"/>
                    <a:pt x="584200" y="190500"/>
                  </a:cubicBezTo>
                  <a:cubicBezTo>
                    <a:pt x="584200" y="178158"/>
                    <a:pt x="542407" y="178624"/>
                    <a:pt x="552450" y="171450"/>
                  </a:cubicBezTo>
                  <a:cubicBezTo>
                    <a:pt x="573404" y="156483"/>
                    <a:pt x="603250" y="162983"/>
                    <a:pt x="628650" y="158750"/>
                  </a:cubicBezTo>
                  <a:cubicBezTo>
                    <a:pt x="613596" y="113587"/>
                    <a:pt x="631810" y="151646"/>
                    <a:pt x="552450" y="114300"/>
                  </a:cubicBezTo>
                  <a:cubicBezTo>
                    <a:pt x="538639" y="107801"/>
                    <a:pt x="527050" y="97367"/>
                    <a:pt x="514350" y="88900"/>
                  </a:cubicBezTo>
                  <a:cubicBezTo>
                    <a:pt x="522817" y="82550"/>
                    <a:pt x="534610" y="79101"/>
                    <a:pt x="539750" y="69850"/>
                  </a:cubicBezTo>
                  <a:cubicBezTo>
                    <a:pt x="552548" y="46814"/>
                    <a:pt x="535880" y="29072"/>
                    <a:pt x="558800" y="12700"/>
                  </a:cubicBezTo>
                  <a:cubicBezTo>
                    <a:pt x="568075" y="6075"/>
                    <a:pt x="579967" y="4233"/>
                    <a:pt x="590550" y="0"/>
                  </a:cubicBezTo>
                  <a:lnTo>
                    <a:pt x="857250" y="25400"/>
                  </a:lnTo>
                  <a:cubicBezTo>
                    <a:pt x="836083" y="40217"/>
                    <a:pt x="814066" y="53887"/>
                    <a:pt x="793750" y="69850"/>
                  </a:cubicBezTo>
                  <a:cubicBezTo>
                    <a:pt x="784335" y="77248"/>
                    <a:pt x="766002" y="83509"/>
                    <a:pt x="768350" y="95250"/>
                  </a:cubicBezTo>
                  <a:cubicBezTo>
                    <a:pt x="770467" y="105833"/>
                    <a:pt x="789629" y="98982"/>
                    <a:pt x="800100" y="101600"/>
                  </a:cubicBezTo>
                  <a:cubicBezTo>
                    <a:pt x="806594" y="103223"/>
                    <a:pt x="812800" y="105833"/>
                    <a:pt x="819150" y="107950"/>
                  </a:cubicBezTo>
                  <a:cubicBezTo>
                    <a:pt x="813184" y="125848"/>
                    <a:pt x="805030" y="135342"/>
                    <a:pt x="825500" y="152400"/>
                  </a:cubicBezTo>
                  <a:cubicBezTo>
                    <a:pt x="832204" y="157987"/>
                    <a:pt x="842433" y="156633"/>
                    <a:pt x="850900" y="158750"/>
                  </a:cubicBezTo>
                  <a:cubicBezTo>
                    <a:pt x="823383" y="167217"/>
                    <a:pt x="791075" y="166475"/>
                    <a:pt x="768350" y="184150"/>
                  </a:cubicBezTo>
                  <a:cubicBezTo>
                    <a:pt x="759996" y="190648"/>
                    <a:pt x="785948" y="196049"/>
                    <a:pt x="793750" y="203200"/>
                  </a:cubicBezTo>
                  <a:cubicBezTo>
                    <a:pt x="811403" y="219382"/>
                    <a:pt x="827617" y="237067"/>
                    <a:pt x="844550" y="254000"/>
                  </a:cubicBezTo>
                  <a:cubicBezTo>
                    <a:pt x="831850" y="262467"/>
                    <a:pt x="817243" y="268607"/>
                    <a:pt x="806450" y="279400"/>
                  </a:cubicBezTo>
                  <a:cubicBezTo>
                    <a:pt x="801717" y="284133"/>
                    <a:pt x="795125" y="293972"/>
                    <a:pt x="800100" y="298450"/>
                  </a:cubicBezTo>
                  <a:cubicBezTo>
                    <a:pt x="819813" y="316192"/>
                    <a:pt x="846923" y="323392"/>
                    <a:pt x="869950" y="336550"/>
                  </a:cubicBezTo>
                  <a:cubicBezTo>
                    <a:pt x="876576" y="340336"/>
                    <a:pt x="882650" y="345017"/>
                    <a:pt x="889000" y="349250"/>
                  </a:cubicBezTo>
                  <a:cubicBezTo>
                    <a:pt x="880533" y="355600"/>
                    <a:pt x="867769" y="358572"/>
                    <a:pt x="863600" y="368300"/>
                  </a:cubicBezTo>
                  <a:cubicBezTo>
                    <a:pt x="860162" y="376322"/>
                    <a:pt x="876473" y="387902"/>
                    <a:pt x="869950" y="393700"/>
                  </a:cubicBezTo>
                  <a:cubicBezTo>
                    <a:pt x="852911" y="408846"/>
                    <a:pt x="827404" y="410120"/>
                    <a:pt x="806450" y="419100"/>
                  </a:cubicBezTo>
                  <a:cubicBezTo>
                    <a:pt x="797749" y="422829"/>
                    <a:pt x="789517" y="427567"/>
                    <a:pt x="781050" y="431800"/>
                  </a:cubicBezTo>
                  <a:cubicBezTo>
                    <a:pt x="849459" y="486527"/>
                    <a:pt x="798257" y="428315"/>
                    <a:pt x="787400" y="482600"/>
                  </a:cubicBezTo>
                  <a:cubicBezTo>
                    <a:pt x="784775" y="495727"/>
                    <a:pt x="795867" y="508000"/>
                    <a:pt x="800100" y="520700"/>
                  </a:cubicBezTo>
                  <a:cubicBezTo>
                    <a:pt x="797983" y="535517"/>
                    <a:pt x="800443" y="551763"/>
                    <a:pt x="793750" y="565150"/>
                  </a:cubicBezTo>
                  <a:cubicBezTo>
                    <a:pt x="789017" y="574616"/>
                    <a:pt x="769847" y="573723"/>
                    <a:pt x="768350" y="584200"/>
                  </a:cubicBezTo>
                  <a:cubicBezTo>
                    <a:pt x="764281" y="612681"/>
                    <a:pt x="824347" y="620156"/>
                    <a:pt x="831850" y="622300"/>
                  </a:cubicBezTo>
                  <a:cubicBezTo>
                    <a:pt x="754502" y="650427"/>
                    <a:pt x="755989" y="623825"/>
                    <a:pt x="768350" y="679450"/>
                  </a:cubicBezTo>
                  <a:cubicBezTo>
                    <a:pt x="770243" y="687969"/>
                    <a:pt x="772583" y="696383"/>
                    <a:pt x="774700" y="704850"/>
                  </a:cubicBezTo>
                  <a:cubicBezTo>
                    <a:pt x="757500" y="756449"/>
                    <a:pt x="780288" y="678183"/>
                    <a:pt x="774700" y="762000"/>
                  </a:cubicBezTo>
                  <a:cubicBezTo>
                    <a:pt x="773402" y="781471"/>
                    <a:pt x="766233" y="800100"/>
                    <a:pt x="762000" y="819150"/>
                  </a:cubicBezTo>
                  <a:cubicBezTo>
                    <a:pt x="766233" y="827617"/>
                    <a:pt x="767127" y="838870"/>
                    <a:pt x="774700" y="844550"/>
                  </a:cubicBezTo>
                  <a:cubicBezTo>
                    <a:pt x="837212" y="891434"/>
                    <a:pt x="853847" y="852830"/>
                    <a:pt x="825500" y="895350"/>
                  </a:cubicBezTo>
                  <a:lnTo>
                    <a:pt x="876300" y="9334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203" name="Picture 6202">
            <a:extLst>
              <a:ext uri="{FF2B5EF4-FFF2-40B4-BE49-F238E27FC236}">
                <a16:creationId xmlns:a16="http://schemas.microsoft.com/office/drawing/2014/main" id="{037C873E-9528-93A2-E279-2358BBD047E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541" t="7541" r="12305" b="12305"/>
          <a:stretch>
            <a:fillRect/>
          </a:stretch>
        </p:blipFill>
        <p:spPr>
          <a:xfrm>
            <a:off x="12009966" y="8154140"/>
            <a:ext cx="1564640" cy="15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57AAB3F0-0E06-753A-2BBF-9448959E0B95}"/>
              </a:ext>
            </a:extLst>
          </p:cNvPr>
          <p:cNvSpPr/>
          <p:nvPr/>
        </p:nvSpPr>
        <p:spPr>
          <a:xfrm>
            <a:off x="5812165" y="784543"/>
            <a:ext cx="1227955" cy="1528436"/>
          </a:xfrm>
          <a:custGeom>
            <a:avLst/>
            <a:gdLst>
              <a:gd name="connsiteX0" fmla="*/ 2234821 w 3804230"/>
              <a:gd name="connsiteY0" fmla="*/ 2737467 h 4735125"/>
              <a:gd name="connsiteX1" fmla="*/ 2215303 w 3804230"/>
              <a:gd name="connsiteY1" fmla="*/ 2739496 h 4735125"/>
              <a:gd name="connsiteX2" fmla="*/ 2067022 w 3804230"/>
              <a:gd name="connsiteY2" fmla="*/ 2821057 h 4735125"/>
              <a:gd name="connsiteX3" fmla="*/ 2041276 w 3804230"/>
              <a:gd name="connsiteY3" fmla="*/ 2855059 h 4735125"/>
              <a:gd name="connsiteX4" fmla="*/ 2137510 w 3804230"/>
              <a:gd name="connsiteY4" fmla="*/ 2834255 h 4735125"/>
              <a:gd name="connsiteX5" fmla="*/ 2183946 w 3804230"/>
              <a:gd name="connsiteY5" fmla="*/ 2833511 h 4735125"/>
              <a:gd name="connsiteX6" fmla="*/ 2325995 w 3804230"/>
              <a:gd name="connsiteY6" fmla="*/ 2786327 h 4735125"/>
              <a:gd name="connsiteX7" fmla="*/ 2255652 w 3804230"/>
              <a:gd name="connsiteY7" fmla="*/ 2739078 h 4735125"/>
              <a:gd name="connsiteX8" fmla="*/ 2234821 w 3804230"/>
              <a:gd name="connsiteY8" fmla="*/ 2737467 h 4735125"/>
              <a:gd name="connsiteX9" fmla="*/ 1570179 w 3804230"/>
              <a:gd name="connsiteY9" fmla="*/ 2737467 h 4735125"/>
              <a:gd name="connsiteX10" fmla="*/ 1549335 w 3804230"/>
              <a:gd name="connsiteY10" fmla="*/ 2739078 h 4735125"/>
              <a:gd name="connsiteX11" fmla="*/ 1478948 w 3804230"/>
              <a:gd name="connsiteY11" fmla="*/ 2786327 h 4735125"/>
              <a:gd name="connsiteX12" fmla="*/ 1675223 w 3804230"/>
              <a:gd name="connsiteY12" fmla="*/ 2836948 h 4735125"/>
              <a:gd name="connsiteX13" fmla="*/ 1769049 w 3804230"/>
              <a:gd name="connsiteY13" fmla="*/ 2861924 h 4735125"/>
              <a:gd name="connsiteX14" fmla="*/ 1738085 w 3804230"/>
              <a:gd name="connsiteY14" fmla="*/ 2821056 h 4735125"/>
              <a:gd name="connsiteX15" fmla="*/ 1589710 w 3804230"/>
              <a:gd name="connsiteY15" fmla="*/ 2739495 h 4735125"/>
              <a:gd name="connsiteX16" fmla="*/ 1570179 w 3804230"/>
              <a:gd name="connsiteY16" fmla="*/ 2737467 h 4735125"/>
              <a:gd name="connsiteX17" fmla="*/ 946817 w 3804230"/>
              <a:gd name="connsiteY17" fmla="*/ 2644090 h 4735125"/>
              <a:gd name="connsiteX18" fmla="*/ 942105 w 3804230"/>
              <a:gd name="connsiteY18" fmla="*/ 2737401 h 4735125"/>
              <a:gd name="connsiteX19" fmla="*/ 945743 w 3804230"/>
              <a:gd name="connsiteY19" fmla="*/ 2809427 h 4735125"/>
              <a:gd name="connsiteX20" fmla="*/ 942106 w 3804230"/>
              <a:gd name="connsiteY20" fmla="*/ 2881440 h 4735125"/>
              <a:gd name="connsiteX21" fmla="*/ 1874417 w 3804230"/>
              <a:gd name="connsiteY21" fmla="*/ 3813751 h 4735125"/>
              <a:gd name="connsiteX22" fmla="*/ 2806729 w 3804230"/>
              <a:gd name="connsiteY22" fmla="*/ 2881440 h 4735125"/>
              <a:gd name="connsiteX23" fmla="*/ 2803092 w 3804230"/>
              <a:gd name="connsiteY23" fmla="*/ 2809409 h 4735125"/>
              <a:gd name="connsiteX24" fmla="*/ 2806728 w 3804230"/>
              <a:gd name="connsiteY24" fmla="*/ 2737401 h 4735125"/>
              <a:gd name="connsiteX25" fmla="*/ 2802016 w 3804230"/>
              <a:gd name="connsiteY25" fmla="*/ 2644090 h 4735125"/>
              <a:gd name="connsiteX26" fmla="*/ 2801915 w 3804230"/>
              <a:gd name="connsiteY26" fmla="*/ 2646102 h 4735125"/>
              <a:gd name="connsiteX27" fmla="*/ 1874417 w 3804230"/>
              <a:gd name="connsiteY27" fmla="*/ 3483090 h 4735125"/>
              <a:gd name="connsiteX28" fmla="*/ 946919 w 3804230"/>
              <a:gd name="connsiteY28" fmla="*/ 2646102 h 4735125"/>
              <a:gd name="connsiteX29" fmla="*/ 2214444 w 3804230"/>
              <a:gd name="connsiteY29" fmla="*/ 2415709 h 4735125"/>
              <a:gd name="connsiteX30" fmla="*/ 2414887 w 3804230"/>
              <a:gd name="connsiteY30" fmla="*/ 2614694 h 4735125"/>
              <a:gd name="connsiteX31" fmla="*/ 2291802 w 3804230"/>
              <a:gd name="connsiteY31" fmla="*/ 2851728 h 4735125"/>
              <a:gd name="connsiteX32" fmla="*/ 2455255 w 3804230"/>
              <a:gd name="connsiteY32" fmla="*/ 2598255 h 4735125"/>
              <a:gd name="connsiteX33" fmla="*/ 2214444 w 3804230"/>
              <a:gd name="connsiteY33" fmla="*/ 2415709 h 4735125"/>
              <a:gd name="connsiteX34" fmla="*/ 1590567 w 3804230"/>
              <a:gd name="connsiteY34" fmla="*/ 2415709 h 4735125"/>
              <a:gd name="connsiteX35" fmla="*/ 1349603 w 3804230"/>
              <a:gd name="connsiteY35" fmla="*/ 2598255 h 4735125"/>
              <a:gd name="connsiteX36" fmla="*/ 1513160 w 3804230"/>
              <a:gd name="connsiteY36" fmla="*/ 2851728 h 4735125"/>
              <a:gd name="connsiteX37" fmla="*/ 1389997 w 3804230"/>
              <a:gd name="connsiteY37" fmla="*/ 2614694 h 4735125"/>
              <a:gd name="connsiteX38" fmla="*/ 1590567 w 3804230"/>
              <a:gd name="connsiteY38" fmla="*/ 2415709 h 4735125"/>
              <a:gd name="connsiteX39" fmla="*/ 2966713 w 3804230"/>
              <a:gd name="connsiteY39" fmla="*/ 1566437 h 4735125"/>
              <a:gd name="connsiteX40" fmla="*/ 2467129 w 3804230"/>
              <a:gd name="connsiteY40" fmla="*/ 1717069 h 4735125"/>
              <a:gd name="connsiteX41" fmla="*/ 2796325 w 3804230"/>
              <a:gd name="connsiteY41" fmla="*/ 1806455 h 4735125"/>
              <a:gd name="connsiteX42" fmla="*/ 3257861 w 3804230"/>
              <a:gd name="connsiteY42" fmla="*/ 1703827 h 4735125"/>
              <a:gd name="connsiteX43" fmla="*/ 2966713 w 3804230"/>
              <a:gd name="connsiteY43" fmla="*/ 1566437 h 4735125"/>
              <a:gd name="connsiteX44" fmla="*/ 837820 w 3804230"/>
              <a:gd name="connsiteY44" fmla="*/ 1566437 h 4735125"/>
              <a:gd name="connsiteX45" fmla="*/ 546486 w 3804230"/>
              <a:gd name="connsiteY45" fmla="*/ 1703827 h 4735125"/>
              <a:gd name="connsiteX46" fmla="*/ 1008316 w 3804230"/>
              <a:gd name="connsiteY46" fmla="*/ 1806455 h 4735125"/>
              <a:gd name="connsiteX47" fmla="*/ 1337722 w 3804230"/>
              <a:gd name="connsiteY47" fmla="*/ 1717069 h 4735125"/>
              <a:gd name="connsiteX48" fmla="*/ 837820 w 3804230"/>
              <a:gd name="connsiteY48" fmla="*/ 1566437 h 4735125"/>
              <a:gd name="connsiteX49" fmla="*/ 2934730 w 3804230"/>
              <a:gd name="connsiteY49" fmla="*/ 796858 h 4735125"/>
              <a:gd name="connsiteX50" fmla="*/ 2182045 w 3804230"/>
              <a:gd name="connsiteY50" fmla="*/ 1173025 h 4735125"/>
              <a:gd name="connsiteX51" fmla="*/ 2116920 w 3804230"/>
              <a:gd name="connsiteY51" fmla="*/ 1532400 h 4735125"/>
              <a:gd name="connsiteX52" fmla="*/ 2123376 w 3804230"/>
              <a:gd name="connsiteY52" fmla="*/ 2047468 h 4735125"/>
              <a:gd name="connsiteX53" fmla="*/ 2208074 w 3804230"/>
              <a:gd name="connsiteY53" fmla="*/ 1581335 h 4735125"/>
              <a:gd name="connsiteX54" fmla="*/ 2885656 w 3804230"/>
              <a:gd name="connsiteY54" fmla="*/ 1051637 h 4735125"/>
              <a:gd name="connsiteX55" fmla="*/ 3351779 w 3804230"/>
              <a:gd name="connsiteY55" fmla="*/ 1140097 h 4735125"/>
              <a:gd name="connsiteX56" fmla="*/ 3429095 w 3804230"/>
              <a:gd name="connsiteY56" fmla="*/ 1196000 h 4735125"/>
              <a:gd name="connsiteX57" fmla="*/ 3441483 w 3804230"/>
              <a:gd name="connsiteY57" fmla="*/ 1206131 h 4735125"/>
              <a:gd name="connsiteX58" fmla="*/ 3218710 w 3804230"/>
              <a:gd name="connsiteY58" fmla="*/ 901555 h 4735125"/>
              <a:gd name="connsiteX59" fmla="*/ 2934730 w 3804230"/>
              <a:gd name="connsiteY59" fmla="*/ 796858 h 4735125"/>
              <a:gd name="connsiteX60" fmla="*/ 869820 w 3804230"/>
              <a:gd name="connsiteY60" fmla="*/ 796857 h 4735125"/>
              <a:gd name="connsiteX61" fmla="*/ 585660 w 3804230"/>
              <a:gd name="connsiteY61" fmla="*/ 901555 h 4735125"/>
              <a:gd name="connsiteX62" fmla="*/ 362746 w 3804230"/>
              <a:gd name="connsiteY62" fmla="*/ 1206130 h 4735125"/>
              <a:gd name="connsiteX63" fmla="*/ 375186 w 3804230"/>
              <a:gd name="connsiteY63" fmla="*/ 1195070 h 4735125"/>
              <a:gd name="connsiteX64" fmla="*/ 373342 w 3804230"/>
              <a:gd name="connsiteY64" fmla="*/ 1197303 h 4735125"/>
              <a:gd name="connsiteX65" fmla="*/ 384505 w 3804230"/>
              <a:gd name="connsiteY65" fmla="*/ 1189237 h 4735125"/>
              <a:gd name="connsiteX66" fmla="*/ 376865 w 3804230"/>
              <a:gd name="connsiteY66" fmla="*/ 1206131 h 4735125"/>
              <a:gd name="connsiteX67" fmla="*/ 389096 w 3804230"/>
              <a:gd name="connsiteY67" fmla="*/ 1196000 h 4735125"/>
              <a:gd name="connsiteX68" fmla="*/ 465437 w 3804230"/>
              <a:gd name="connsiteY68" fmla="*/ 1140097 h 4735125"/>
              <a:gd name="connsiteX69" fmla="*/ 684956 w 3804230"/>
              <a:gd name="connsiteY69" fmla="*/ 1035320 h 4735125"/>
              <a:gd name="connsiteX70" fmla="*/ 727959 w 3804230"/>
              <a:gd name="connsiteY70" fmla="*/ 1030540 h 4735125"/>
              <a:gd name="connsiteX71" fmla="*/ 757396 w 3804230"/>
              <a:gd name="connsiteY71" fmla="*/ 1029847 h 4735125"/>
              <a:gd name="connsiteX72" fmla="*/ 774849 w 3804230"/>
              <a:gd name="connsiteY72" fmla="*/ 1030200 h 4735125"/>
              <a:gd name="connsiteX73" fmla="*/ 820924 w 3804230"/>
              <a:gd name="connsiteY73" fmla="*/ 1034886 h 4735125"/>
              <a:gd name="connsiteX74" fmla="*/ 878317 w 3804230"/>
              <a:gd name="connsiteY74" fmla="*/ 1044064 h 4735125"/>
              <a:gd name="connsiteX75" fmla="*/ 918930 w 3804230"/>
              <a:gd name="connsiteY75" fmla="*/ 1051636 h 4735125"/>
              <a:gd name="connsiteX76" fmla="*/ 1288726 w 3804230"/>
              <a:gd name="connsiteY76" fmla="*/ 1294635 h 4735125"/>
              <a:gd name="connsiteX77" fmla="*/ 1427566 w 3804230"/>
              <a:gd name="connsiteY77" fmla="*/ 1420914 h 4735125"/>
              <a:gd name="connsiteX78" fmla="*/ 1441775 w 3804230"/>
              <a:gd name="connsiteY78" fmla="*/ 1434013 h 4735125"/>
              <a:gd name="connsiteX79" fmla="*/ 1594699 w 3804230"/>
              <a:gd name="connsiteY79" fmla="*/ 1581335 h 4735125"/>
              <a:gd name="connsiteX80" fmla="*/ 1678327 w 3804230"/>
              <a:gd name="connsiteY80" fmla="*/ 2047468 h 4735125"/>
              <a:gd name="connsiteX81" fmla="*/ 1679658 w 3804230"/>
              <a:gd name="connsiteY81" fmla="*/ 2023678 h 4735125"/>
              <a:gd name="connsiteX82" fmla="*/ 1681694 w 3804230"/>
              <a:gd name="connsiteY82" fmla="*/ 2047467 h 4735125"/>
              <a:gd name="connsiteX83" fmla="*/ 1696923 w 3804230"/>
              <a:gd name="connsiteY83" fmla="*/ 1792219 h 4735125"/>
              <a:gd name="connsiteX84" fmla="*/ 1690627 w 3804230"/>
              <a:gd name="connsiteY84" fmla="*/ 1725644 h 4735125"/>
              <a:gd name="connsiteX85" fmla="*/ 1690716 w 3804230"/>
              <a:gd name="connsiteY85" fmla="*/ 1641656 h 4735125"/>
              <a:gd name="connsiteX86" fmla="*/ 1684702 w 3804230"/>
              <a:gd name="connsiteY86" fmla="*/ 1532400 h 4735125"/>
              <a:gd name="connsiteX87" fmla="*/ 1620399 w 3804230"/>
              <a:gd name="connsiteY87" fmla="*/ 1173025 h 4735125"/>
              <a:gd name="connsiteX88" fmla="*/ 1612754 w 3804230"/>
              <a:gd name="connsiteY88" fmla="*/ 1165465 h 4735125"/>
              <a:gd name="connsiteX89" fmla="*/ 1622983 w 3804230"/>
              <a:gd name="connsiteY89" fmla="*/ 1173024 h 4735125"/>
              <a:gd name="connsiteX90" fmla="*/ 1534959 w 3804230"/>
              <a:gd name="connsiteY90" fmla="*/ 1089121 h 4735125"/>
              <a:gd name="connsiteX91" fmla="*/ 1503150 w 3804230"/>
              <a:gd name="connsiteY91" fmla="*/ 1063784 h 4735125"/>
              <a:gd name="connsiteX92" fmla="*/ 1481978 w 3804230"/>
              <a:gd name="connsiteY92" fmla="*/ 1045463 h 4735125"/>
              <a:gd name="connsiteX93" fmla="*/ 1449502 w 3804230"/>
              <a:gd name="connsiteY93" fmla="*/ 1021052 h 4735125"/>
              <a:gd name="connsiteX94" fmla="*/ 1425726 w 3804230"/>
              <a:gd name="connsiteY94" fmla="*/ 1002114 h 4735125"/>
              <a:gd name="connsiteX95" fmla="*/ 1415503 w 3804230"/>
              <a:gd name="connsiteY95" fmla="*/ 995497 h 4735125"/>
              <a:gd name="connsiteX96" fmla="*/ 1396079 w 3804230"/>
              <a:gd name="connsiteY96" fmla="*/ 980896 h 4735125"/>
              <a:gd name="connsiteX97" fmla="*/ 1200594 w 3804230"/>
              <a:gd name="connsiteY97" fmla="*/ 868524 h 4735125"/>
              <a:gd name="connsiteX98" fmla="*/ 1165067 w 3804230"/>
              <a:gd name="connsiteY98" fmla="*/ 854921 h 4735125"/>
              <a:gd name="connsiteX99" fmla="*/ 1162257 w 3804230"/>
              <a:gd name="connsiteY99" fmla="*/ 853551 h 4735125"/>
              <a:gd name="connsiteX100" fmla="*/ 1151716 w 3804230"/>
              <a:gd name="connsiteY100" fmla="*/ 849809 h 4735125"/>
              <a:gd name="connsiteX101" fmla="*/ 1094884 w 3804230"/>
              <a:gd name="connsiteY101" fmla="*/ 828050 h 4735125"/>
              <a:gd name="connsiteX102" fmla="*/ 1047205 w 3804230"/>
              <a:gd name="connsiteY102" fmla="*/ 817009 h 4735125"/>
              <a:gd name="connsiteX103" fmla="*/ 1017332 w 3804230"/>
              <a:gd name="connsiteY103" fmla="*/ 809375 h 4735125"/>
              <a:gd name="connsiteX104" fmla="*/ 1008970 w 3804230"/>
              <a:gd name="connsiteY104" fmla="*/ 808155 h 4735125"/>
              <a:gd name="connsiteX105" fmla="*/ 986446 w 3804230"/>
              <a:gd name="connsiteY105" fmla="*/ 802939 h 4735125"/>
              <a:gd name="connsiteX106" fmla="*/ 965081 w 3804230"/>
              <a:gd name="connsiteY106" fmla="*/ 801749 h 4735125"/>
              <a:gd name="connsiteX107" fmla="*/ 943609 w 3804230"/>
              <a:gd name="connsiteY107" fmla="*/ 798616 h 4735125"/>
              <a:gd name="connsiteX108" fmla="*/ 882731 w 3804230"/>
              <a:gd name="connsiteY108" fmla="*/ 797164 h 4735125"/>
              <a:gd name="connsiteX109" fmla="*/ 877219 w 3804230"/>
              <a:gd name="connsiteY109" fmla="*/ 796858 h 4735125"/>
              <a:gd name="connsiteX110" fmla="*/ 875957 w 3804230"/>
              <a:gd name="connsiteY110" fmla="*/ 797003 h 4735125"/>
              <a:gd name="connsiteX111" fmla="*/ 1819974 w 3804230"/>
              <a:gd name="connsiteY111" fmla="*/ 0 h 4735125"/>
              <a:gd name="connsiteX112" fmla="*/ 1959753 w 3804230"/>
              <a:gd name="connsiteY112" fmla="*/ 0 h 4735125"/>
              <a:gd name="connsiteX113" fmla="*/ 1959753 w 3804230"/>
              <a:gd name="connsiteY113" fmla="*/ 1247 h 4735125"/>
              <a:gd name="connsiteX114" fmla="*/ 2302603 w 3804230"/>
              <a:gd name="connsiteY114" fmla="*/ 1050 h 4735125"/>
              <a:gd name="connsiteX115" fmla="*/ 3526020 w 3804230"/>
              <a:gd name="connsiteY115" fmla="*/ 142925 h 4735125"/>
              <a:gd name="connsiteX116" fmla="*/ 3744773 w 3804230"/>
              <a:gd name="connsiteY116" fmla="*/ 1000235 h 4735125"/>
              <a:gd name="connsiteX117" fmla="*/ 3654255 w 3804230"/>
              <a:gd name="connsiteY117" fmla="*/ 3236696 h 4735125"/>
              <a:gd name="connsiteX118" fmla="*/ 2007803 w 3804230"/>
              <a:gd name="connsiteY118" fmla="*/ 4697821 h 4735125"/>
              <a:gd name="connsiteX119" fmla="*/ 1900097 w 3804230"/>
              <a:gd name="connsiteY119" fmla="*/ 4729658 h 4735125"/>
              <a:gd name="connsiteX120" fmla="*/ 1900114 w 3804230"/>
              <a:gd name="connsiteY120" fmla="*/ 4735125 h 4735125"/>
              <a:gd name="connsiteX121" fmla="*/ 1890911 w 3804230"/>
              <a:gd name="connsiteY121" fmla="*/ 4732373 h 4735125"/>
              <a:gd name="connsiteX122" fmla="*/ 1881597 w 3804230"/>
              <a:gd name="connsiteY122" fmla="*/ 4735125 h 4735125"/>
              <a:gd name="connsiteX123" fmla="*/ 1881614 w 3804230"/>
              <a:gd name="connsiteY123" fmla="*/ 4729593 h 4735125"/>
              <a:gd name="connsiteX124" fmla="*/ 1775387 w 3804230"/>
              <a:gd name="connsiteY124" fmla="*/ 4697821 h 4735125"/>
              <a:gd name="connsiteX125" fmla="*/ 148219 w 3804230"/>
              <a:gd name="connsiteY125" fmla="*/ 3236696 h 4735125"/>
              <a:gd name="connsiteX126" fmla="*/ 58761 w 3804230"/>
              <a:gd name="connsiteY126" fmla="*/ 1000235 h 4735125"/>
              <a:gd name="connsiteX127" fmla="*/ 274952 w 3804230"/>
              <a:gd name="connsiteY127" fmla="*/ 142925 h 4735125"/>
              <a:gd name="connsiteX128" fmla="*/ 1484039 w 3804230"/>
              <a:gd name="connsiteY128" fmla="*/ 1050 h 4735125"/>
              <a:gd name="connsiteX129" fmla="*/ 1819974 w 3804230"/>
              <a:gd name="connsiteY129" fmla="*/ 1245 h 473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3804230" h="4735125">
                <a:moveTo>
                  <a:pt x="2234821" y="2737467"/>
                </a:moveTo>
                <a:cubicBezTo>
                  <a:pt x="2228036" y="2737591"/>
                  <a:pt x="2221470" y="2738323"/>
                  <a:pt x="2215303" y="2739496"/>
                </a:cubicBezTo>
                <a:cubicBezTo>
                  <a:pt x="2167736" y="2748539"/>
                  <a:pt x="2107247" y="2780674"/>
                  <a:pt x="2067022" y="2821057"/>
                </a:cubicBezTo>
                <a:lnTo>
                  <a:pt x="2041276" y="2855059"/>
                </a:lnTo>
                <a:lnTo>
                  <a:pt x="2137510" y="2834255"/>
                </a:lnTo>
                <a:lnTo>
                  <a:pt x="2183946" y="2833511"/>
                </a:lnTo>
                <a:cubicBezTo>
                  <a:pt x="2256963" y="2827211"/>
                  <a:pt x="2333508" y="2818642"/>
                  <a:pt x="2325995" y="2786327"/>
                </a:cubicBezTo>
                <a:cubicBezTo>
                  <a:pt x="2339738" y="2774062"/>
                  <a:pt x="2297904" y="2746604"/>
                  <a:pt x="2255652" y="2739078"/>
                </a:cubicBezTo>
                <a:cubicBezTo>
                  <a:pt x="2248609" y="2737824"/>
                  <a:pt x="2241606" y="2737341"/>
                  <a:pt x="2234821" y="2737467"/>
                </a:cubicBezTo>
                <a:close/>
                <a:moveTo>
                  <a:pt x="1570179" y="2737467"/>
                </a:moveTo>
                <a:cubicBezTo>
                  <a:pt x="1563390" y="2737341"/>
                  <a:pt x="1556382" y="2737824"/>
                  <a:pt x="1549335" y="2739078"/>
                </a:cubicBezTo>
                <a:cubicBezTo>
                  <a:pt x="1507057" y="2746604"/>
                  <a:pt x="1465196" y="2774062"/>
                  <a:pt x="1478948" y="2786327"/>
                </a:cubicBezTo>
                <a:cubicBezTo>
                  <a:pt x="1468924" y="2829412"/>
                  <a:pt x="1593928" y="2827384"/>
                  <a:pt x="1675223" y="2836948"/>
                </a:cubicBezTo>
                <a:lnTo>
                  <a:pt x="1769049" y="2861924"/>
                </a:lnTo>
                <a:lnTo>
                  <a:pt x="1738085" y="2821056"/>
                </a:lnTo>
                <a:cubicBezTo>
                  <a:pt x="1697834" y="2780674"/>
                  <a:pt x="1637307" y="2748539"/>
                  <a:pt x="1589710" y="2739495"/>
                </a:cubicBezTo>
                <a:cubicBezTo>
                  <a:pt x="1583539" y="2738323"/>
                  <a:pt x="1576969" y="2737591"/>
                  <a:pt x="1570179" y="2737467"/>
                </a:cubicBezTo>
                <a:close/>
                <a:moveTo>
                  <a:pt x="946817" y="2644090"/>
                </a:moveTo>
                <a:lnTo>
                  <a:pt x="942105" y="2737401"/>
                </a:lnTo>
                <a:lnTo>
                  <a:pt x="945743" y="2809427"/>
                </a:lnTo>
                <a:lnTo>
                  <a:pt x="942106" y="2881440"/>
                </a:lnTo>
                <a:cubicBezTo>
                  <a:pt x="942106" y="3396341"/>
                  <a:pt x="1359516" y="3813751"/>
                  <a:pt x="1874417" y="3813751"/>
                </a:cubicBezTo>
                <a:cubicBezTo>
                  <a:pt x="2389318" y="3813751"/>
                  <a:pt x="2806729" y="3396341"/>
                  <a:pt x="2806729" y="2881440"/>
                </a:cubicBezTo>
                <a:lnTo>
                  <a:pt x="2803092" y="2809409"/>
                </a:lnTo>
                <a:lnTo>
                  <a:pt x="2806728" y="2737401"/>
                </a:lnTo>
                <a:lnTo>
                  <a:pt x="2802016" y="2644090"/>
                </a:lnTo>
                <a:lnTo>
                  <a:pt x="2801915" y="2646102"/>
                </a:lnTo>
                <a:cubicBezTo>
                  <a:pt x="2754171" y="3116226"/>
                  <a:pt x="2357137" y="3483090"/>
                  <a:pt x="1874417" y="3483090"/>
                </a:cubicBezTo>
                <a:cubicBezTo>
                  <a:pt x="1391697" y="3483090"/>
                  <a:pt x="994663" y="3116226"/>
                  <a:pt x="946919" y="2646102"/>
                </a:cubicBezTo>
                <a:close/>
                <a:moveTo>
                  <a:pt x="2214444" y="2415709"/>
                </a:moveTo>
                <a:cubicBezTo>
                  <a:pt x="2304464" y="2478643"/>
                  <a:pt x="2399287" y="2535897"/>
                  <a:pt x="2414887" y="2614694"/>
                </a:cubicBezTo>
                <a:cubicBezTo>
                  <a:pt x="2438660" y="2735121"/>
                  <a:pt x="2343414" y="2781377"/>
                  <a:pt x="2291802" y="2851728"/>
                </a:cubicBezTo>
                <a:cubicBezTo>
                  <a:pt x="2302992" y="2838638"/>
                  <a:pt x="2469133" y="2781543"/>
                  <a:pt x="2455255" y="2598255"/>
                </a:cubicBezTo>
                <a:cubicBezTo>
                  <a:pt x="2402510" y="2524662"/>
                  <a:pt x="2421656" y="2501166"/>
                  <a:pt x="2214444" y="2415709"/>
                </a:cubicBezTo>
                <a:close/>
                <a:moveTo>
                  <a:pt x="1590567" y="2415709"/>
                </a:moveTo>
                <a:cubicBezTo>
                  <a:pt x="1383223" y="2501166"/>
                  <a:pt x="1402382" y="2524662"/>
                  <a:pt x="1349603" y="2598255"/>
                </a:cubicBezTo>
                <a:cubicBezTo>
                  <a:pt x="1335716" y="2781543"/>
                  <a:pt x="1501963" y="2838638"/>
                  <a:pt x="1513160" y="2851728"/>
                </a:cubicBezTo>
                <a:cubicBezTo>
                  <a:pt x="1461515" y="2781377"/>
                  <a:pt x="1366209" y="2735121"/>
                  <a:pt x="1389997" y="2614694"/>
                </a:cubicBezTo>
                <a:cubicBezTo>
                  <a:pt x="1405607" y="2535897"/>
                  <a:pt x="1500490" y="2478643"/>
                  <a:pt x="1590567" y="2415709"/>
                </a:cubicBezTo>
                <a:close/>
                <a:moveTo>
                  <a:pt x="2966713" y="1566437"/>
                </a:moveTo>
                <a:cubicBezTo>
                  <a:pt x="2783091" y="1566437"/>
                  <a:pt x="2577964" y="1621062"/>
                  <a:pt x="2467129" y="1717069"/>
                </a:cubicBezTo>
                <a:cubicBezTo>
                  <a:pt x="2511243" y="1772245"/>
                  <a:pt x="2644685" y="1797627"/>
                  <a:pt x="2796325" y="1806455"/>
                </a:cubicBezTo>
                <a:cubicBezTo>
                  <a:pt x="2956787" y="1797075"/>
                  <a:pt x="3224776" y="1761210"/>
                  <a:pt x="3257861" y="1703827"/>
                </a:cubicBezTo>
                <a:cubicBezTo>
                  <a:pt x="3160812" y="1649754"/>
                  <a:pt x="3179559" y="1592370"/>
                  <a:pt x="2966713" y="1566437"/>
                </a:cubicBezTo>
                <a:close/>
                <a:moveTo>
                  <a:pt x="837820" y="1566437"/>
                </a:moveTo>
                <a:cubicBezTo>
                  <a:pt x="624837" y="1592370"/>
                  <a:pt x="643597" y="1649754"/>
                  <a:pt x="546486" y="1703827"/>
                </a:cubicBezTo>
                <a:cubicBezTo>
                  <a:pt x="579592" y="1761210"/>
                  <a:pt x="847752" y="1797075"/>
                  <a:pt x="1008316" y="1806455"/>
                </a:cubicBezTo>
                <a:cubicBezTo>
                  <a:pt x="1160053" y="1797627"/>
                  <a:pt x="1293580" y="1772245"/>
                  <a:pt x="1337722" y="1717069"/>
                </a:cubicBezTo>
                <a:cubicBezTo>
                  <a:pt x="1226817" y="1621062"/>
                  <a:pt x="1021559" y="1566437"/>
                  <a:pt x="837820" y="1566437"/>
                </a:cubicBezTo>
                <a:close/>
                <a:moveTo>
                  <a:pt x="2934730" y="796858"/>
                </a:moveTo>
                <a:cubicBezTo>
                  <a:pt x="2640411" y="784442"/>
                  <a:pt x="2333685" y="1014116"/>
                  <a:pt x="2182045" y="1173025"/>
                </a:cubicBezTo>
                <a:cubicBezTo>
                  <a:pt x="2160337" y="1292817"/>
                  <a:pt x="2129925" y="1406807"/>
                  <a:pt x="2116920" y="1532400"/>
                </a:cubicBezTo>
                <a:cubicBezTo>
                  <a:pt x="2103914" y="1657994"/>
                  <a:pt x="2111907" y="1875317"/>
                  <a:pt x="2123376" y="2047468"/>
                </a:cubicBezTo>
                <a:cubicBezTo>
                  <a:pt x="2143668" y="1799393"/>
                  <a:pt x="2153373" y="1747306"/>
                  <a:pt x="2208074" y="1581335"/>
                </a:cubicBezTo>
                <a:cubicBezTo>
                  <a:pt x="2423347" y="1380932"/>
                  <a:pt x="2588331" y="1193773"/>
                  <a:pt x="2885656" y="1051637"/>
                </a:cubicBezTo>
                <a:cubicBezTo>
                  <a:pt x="3086373" y="1008379"/>
                  <a:pt x="3179686" y="1021897"/>
                  <a:pt x="3351779" y="1140097"/>
                </a:cubicBezTo>
                <a:lnTo>
                  <a:pt x="3429095" y="1196000"/>
                </a:lnTo>
                <a:lnTo>
                  <a:pt x="3441483" y="1206131"/>
                </a:lnTo>
                <a:cubicBezTo>
                  <a:pt x="3411339" y="1136240"/>
                  <a:pt x="3367960" y="1037657"/>
                  <a:pt x="3218710" y="901555"/>
                </a:cubicBezTo>
                <a:cubicBezTo>
                  <a:pt x="3129564" y="832033"/>
                  <a:pt x="3032837" y="800996"/>
                  <a:pt x="2934730" y="796858"/>
                </a:cubicBezTo>
                <a:close/>
                <a:moveTo>
                  <a:pt x="869820" y="796857"/>
                </a:moveTo>
                <a:cubicBezTo>
                  <a:pt x="771652" y="800995"/>
                  <a:pt x="674863" y="832032"/>
                  <a:pt x="585660" y="901555"/>
                </a:cubicBezTo>
                <a:cubicBezTo>
                  <a:pt x="436315" y="1037657"/>
                  <a:pt x="392909" y="1136240"/>
                  <a:pt x="362746" y="1206130"/>
                </a:cubicBezTo>
                <a:lnTo>
                  <a:pt x="375186" y="1195070"/>
                </a:lnTo>
                <a:lnTo>
                  <a:pt x="373342" y="1197303"/>
                </a:lnTo>
                <a:lnTo>
                  <a:pt x="384505" y="1189237"/>
                </a:lnTo>
                <a:lnTo>
                  <a:pt x="376865" y="1206131"/>
                </a:lnTo>
                <a:lnTo>
                  <a:pt x="389096" y="1196000"/>
                </a:lnTo>
                <a:lnTo>
                  <a:pt x="465437" y="1140097"/>
                </a:lnTo>
                <a:cubicBezTo>
                  <a:pt x="550397" y="1080997"/>
                  <a:pt x="615910" y="1048068"/>
                  <a:pt x="684956" y="1035320"/>
                </a:cubicBezTo>
                <a:lnTo>
                  <a:pt x="727959" y="1030540"/>
                </a:lnTo>
                <a:lnTo>
                  <a:pt x="757396" y="1029847"/>
                </a:lnTo>
                <a:lnTo>
                  <a:pt x="774849" y="1030200"/>
                </a:lnTo>
                <a:lnTo>
                  <a:pt x="820924" y="1034886"/>
                </a:lnTo>
                <a:lnTo>
                  <a:pt x="878317" y="1044064"/>
                </a:lnTo>
                <a:lnTo>
                  <a:pt x="918930" y="1051636"/>
                </a:lnTo>
                <a:cubicBezTo>
                  <a:pt x="1067687" y="1122704"/>
                  <a:pt x="1183338" y="1205028"/>
                  <a:pt x="1288726" y="1294635"/>
                </a:cubicBezTo>
                <a:lnTo>
                  <a:pt x="1427566" y="1420914"/>
                </a:lnTo>
                <a:lnTo>
                  <a:pt x="1441775" y="1434013"/>
                </a:lnTo>
                <a:cubicBezTo>
                  <a:pt x="1491525" y="1481961"/>
                  <a:pt x="1541560" y="1531234"/>
                  <a:pt x="1594699" y="1581335"/>
                </a:cubicBezTo>
                <a:cubicBezTo>
                  <a:pt x="1648709" y="1747306"/>
                  <a:pt x="1658291" y="1799393"/>
                  <a:pt x="1678327" y="2047468"/>
                </a:cubicBezTo>
                <a:lnTo>
                  <a:pt x="1679658" y="2023678"/>
                </a:lnTo>
                <a:lnTo>
                  <a:pt x="1681694" y="2047467"/>
                </a:lnTo>
                <a:cubicBezTo>
                  <a:pt x="1687433" y="1961391"/>
                  <a:pt x="1697806" y="1875978"/>
                  <a:pt x="1696923" y="1792219"/>
                </a:cubicBezTo>
                <a:lnTo>
                  <a:pt x="1690627" y="1725644"/>
                </a:lnTo>
                <a:lnTo>
                  <a:pt x="1690716" y="1641656"/>
                </a:lnTo>
                <a:cubicBezTo>
                  <a:pt x="1689827" y="1600930"/>
                  <a:pt x="1687913" y="1563799"/>
                  <a:pt x="1684702" y="1532400"/>
                </a:cubicBezTo>
                <a:cubicBezTo>
                  <a:pt x="1671860" y="1406807"/>
                  <a:pt x="1641833" y="1292817"/>
                  <a:pt x="1620399" y="1173025"/>
                </a:cubicBezTo>
                <a:lnTo>
                  <a:pt x="1612754" y="1165465"/>
                </a:lnTo>
                <a:lnTo>
                  <a:pt x="1622983" y="1173024"/>
                </a:lnTo>
                <a:cubicBezTo>
                  <a:pt x="1597694" y="1146539"/>
                  <a:pt x="1568094" y="1118089"/>
                  <a:pt x="1534959" y="1089121"/>
                </a:cubicBezTo>
                <a:lnTo>
                  <a:pt x="1503150" y="1063784"/>
                </a:lnTo>
                <a:lnTo>
                  <a:pt x="1481978" y="1045463"/>
                </a:lnTo>
                <a:lnTo>
                  <a:pt x="1449502" y="1021052"/>
                </a:lnTo>
                <a:lnTo>
                  <a:pt x="1425726" y="1002114"/>
                </a:lnTo>
                <a:lnTo>
                  <a:pt x="1415503" y="995497"/>
                </a:lnTo>
                <a:lnTo>
                  <a:pt x="1396079" y="980896"/>
                </a:lnTo>
                <a:cubicBezTo>
                  <a:pt x="1335750" y="938900"/>
                  <a:pt x="1269727" y="899813"/>
                  <a:pt x="1200594" y="868524"/>
                </a:cubicBezTo>
                <a:lnTo>
                  <a:pt x="1165067" y="854921"/>
                </a:lnTo>
                <a:lnTo>
                  <a:pt x="1162257" y="853551"/>
                </a:lnTo>
                <a:lnTo>
                  <a:pt x="1151716" y="849809"/>
                </a:lnTo>
                <a:lnTo>
                  <a:pt x="1094884" y="828050"/>
                </a:lnTo>
                <a:lnTo>
                  <a:pt x="1047205" y="817009"/>
                </a:lnTo>
                <a:lnTo>
                  <a:pt x="1017332" y="809375"/>
                </a:lnTo>
                <a:lnTo>
                  <a:pt x="1008970" y="808155"/>
                </a:lnTo>
                <a:lnTo>
                  <a:pt x="986446" y="802939"/>
                </a:lnTo>
                <a:lnTo>
                  <a:pt x="965081" y="801749"/>
                </a:lnTo>
                <a:lnTo>
                  <a:pt x="943609" y="798616"/>
                </a:lnTo>
                <a:lnTo>
                  <a:pt x="882731" y="797164"/>
                </a:lnTo>
                <a:lnTo>
                  <a:pt x="877219" y="796858"/>
                </a:lnTo>
                <a:lnTo>
                  <a:pt x="875957" y="797003"/>
                </a:lnTo>
                <a:close/>
                <a:moveTo>
                  <a:pt x="1819974" y="0"/>
                </a:moveTo>
                <a:lnTo>
                  <a:pt x="1959753" y="0"/>
                </a:lnTo>
                <a:lnTo>
                  <a:pt x="1959753" y="1247"/>
                </a:lnTo>
                <a:lnTo>
                  <a:pt x="2302603" y="1050"/>
                </a:lnTo>
                <a:cubicBezTo>
                  <a:pt x="2706165" y="6408"/>
                  <a:pt x="3105485" y="34829"/>
                  <a:pt x="3526020" y="142925"/>
                </a:cubicBezTo>
                <a:cubicBezTo>
                  <a:pt x="3666827" y="413786"/>
                  <a:pt x="3747288" y="595187"/>
                  <a:pt x="3744773" y="1000235"/>
                </a:cubicBezTo>
                <a:cubicBezTo>
                  <a:pt x="3835292" y="1812816"/>
                  <a:pt x="3835292" y="2603033"/>
                  <a:pt x="3654255" y="3236696"/>
                </a:cubicBezTo>
                <a:cubicBezTo>
                  <a:pt x="3248807" y="3900647"/>
                  <a:pt x="2637835" y="4485971"/>
                  <a:pt x="2007803" y="4697821"/>
                </a:cubicBezTo>
                <a:lnTo>
                  <a:pt x="1900097" y="4729658"/>
                </a:lnTo>
                <a:lnTo>
                  <a:pt x="1900114" y="4735125"/>
                </a:lnTo>
                <a:lnTo>
                  <a:pt x="1890911" y="4732373"/>
                </a:lnTo>
                <a:lnTo>
                  <a:pt x="1881597" y="4735125"/>
                </a:lnTo>
                <a:cubicBezTo>
                  <a:pt x="1881603" y="4733281"/>
                  <a:pt x="1881609" y="4731437"/>
                  <a:pt x="1881614" y="4729593"/>
                </a:cubicBezTo>
                <a:lnTo>
                  <a:pt x="1775387" y="4697821"/>
                </a:lnTo>
                <a:cubicBezTo>
                  <a:pt x="1152734" y="4485971"/>
                  <a:pt x="548918" y="3900647"/>
                  <a:pt x="148219" y="3236696"/>
                </a:cubicBezTo>
                <a:cubicBezTo>
                  <a:pt x="-30698" y="2603033"/>
                  <a:pt x="-30698" y="1812816"/>
                  <a:pt x="58761" y="1000235"/>
                </a:cubicBezTo>
                <a:cubicBezTo>
                  <a:pt x="56276" y="595187"/>
                  <a:pt x="135794" y="413786"/>
                  <a:pt x="274952" y="142925"/>
                </a:cubicBezTo>
                <a:cubicBezTo>
                  <a:pt x="690561" y="34829"/>
                  <a:pt x="1085204" y="6408"/>
                  <a:pt x="1484039" y="1050"/>
                </a:cubicBezTo>
                <a:lnTo>
                  <a:pt x="1819974" y="1245"/>
                </a:lnTo>
                <a:close/>
              </a:path>
            </a:pathLst>
          </a:cu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FBDB13FE-8D63-089F-2DB5-D34B50CC6EAE}"/>
              </a:ext>
            </a:extLst>
          </p:cNvPr>
          <p:cNvGrpSpPr/>
          <p:nvPr/>
        </p:nvGrpSpPr>
        <p:grpSpPr>
          <a:xfrm>
            <a:off x="-8156454" y="-847758"/>
            <a:ext cx="4991050" cy="10944694"/>
            <a:chOff x="-10588617" y="1513481"/>
            <a:chExt cx="4991050" cy="1094469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121AA7-3204-F8AC-BE43-351D3E2A5AA8}"/>
                </a:ext>
              </a:extLst>
            </p:cNvPr>
            <p:cNvSpPr/>
            <p:nvPr/>
          </p:nvSpPr>
          <p:spPr>
            <a:xfrm>
              <a:off x="-9102979" y="7098174"/>
              <a:ext cx="3505412" cy="1647284"/>
            </a:xfrm>
            <a:custGeom>
              <a:avLst/>
              <a:gdLst>
                <a:gd name="connsiteX0" fmla="*/ 2529558 w 3505412"/>
                <a:gd name="connsiteY0" fmla="*/ 56 h 1647284"/>
                <a:gd name="connsiteX1" fmla="*/ 2585749 w 3505412"/>
                <a:gd name="connsiteY1" fmla="*/ 5894 h 1647284"/>
                <a:gd name="connsiteX2" fmla="*/ 3105464 w 3505412"/>
                <a:gd name="connsiteY2" fmla="*/ 363064 h 1647284"/>
                <a:gd name="connsiteX3" fmla="*/ 3293674 w 3505412"/>
                <a:gd name="connsiteY3" fmla="*/ 381511 h 1647284"/>
                <a:gd name="connsiteX4" fmla="*/ 3447319 w 3505412"/>
                <a:gd name="connsiteY4" fmla="*/ 408356 h 1647284"/>
                <a:gd name="connsiteX5" fmla="*/ 3505412 w 3505412"/>
                <a:gd name="connsiteY5" fmla="*/ 413172 h 1647284"/>
                <a:gd name="connsiteX6" fmla="*/ 3505412 w 3505412"/>
                <a:gd name="connsiteY6" fmla="*/ 844066 h 1647284"/>
                <a:gd name="connsiteX7" fmla="*/ 3459013 w 3505412"/>
                <a:gd name="connsiteY7" fmla="*/ 845596 h 1647284"/>
                <a:gd name="connsiteX8" fmla="*/ 3002804 w 3505412"/>
                <a:gd name="connsiteY8" fmla="*/ 1500879 h 1647284"/>
                <a:gd name="connsiteX9" fmla="*/ 3505412 w 3505412"/>
                <a:gd name="connsiteY9" fmla="*/ 1500879 h 1647284"/>
                <a:gd name="connsiteX10" fmla="*/ 3505412 w 3505412"/>
                <a:gd name="connsiteY10" fmla="*/ 1638016 h 1647284"/>
                <a:gd name="connsiteX11" fmla="*/ 960100 w 3505412"/>
                <a:gd name="connsiteY11" fmla="*/ 1647284 h 1647284"/>
                <a:gd name="connsiteX12" fmla="*/ 365925 w 3505412"/>
                <a:gd name="connsiteY12" fmla="*/ 930604 h 1647284"/>
                <a:gd name="connsiteX13" fmla="*/ 102660 w 3505412"/>
                <a:gd name="connsiteY13" fmla="*/ 482834 h 1647284"/>
                <a:gd name="connsiteX14" fmla="*/ 0 w 3505412"/>
                <a:gd name="connsiteY14" fmla="*/ 174854 h 1647284"/>
                <a:gd name="connsiteX15" fmla="*/ 270939 w 3505412"/>
                <a:gd name="connsiteY15" fmla="*/ 150601 h 1647284"/>
                <a:gd name="connsiteX16" fmla="*/ 1005696 w 3505412"/>
                <a:gd name="connsiteY16" fmla="*/ 1014656 h 1647284"/>
                <a:gd name="connsiteX17" fmla="*/ 1334580 w 3505412"/>
                <a:gd name="connsiteY17" fmla="*/ 1115904 h 1647284"/>
                <a:gd name="connsiteX18" fmla="*/ 2211468 w 3505412"/>
                <a:gd name="connsiteY18" fmla="*/ 1053880 h 1647284"/>
                <a:gd name="connsiteX19" fmla="*/ 2412509 w 3505412"/>
                <a:gd name="connsiteY19" fmla="*/ 944804 h 1647284"/>
                <a:gd name="connsiteX20" fmla="*/ 2873509 w 3505412"/>
                <a:gd name="connsiteY20" fmla="*/ 294624 h 1647284"/>
                <a:gd name="connsiteX21" fmla="*/ 2267074 w 3505412"/>
                <a:gd name="connsiteY21" fmla="*/ 140634 h 1647284"/>
                <a:gd name="connsiteX22" fmla="*/ 2469587 w 3505412"/>
                <a:gd name="connsiteY22" fmla="*/ 4692 h 1647284"/>
                <a:gd name="connsiteX23" fmla="*/ 2529558 w 3505412"/>
                <a:gd name="connsiteY23" fmla="*/ 56 h 164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05412" h="1647284">
                  <a:moveTo>
                    <a:pt x="2529558" y="56"/>
                  </a:moveTo>
                  <a:cubicBezTo>
                    <a:pt x="2549092" y="415"/>
                    <a:pt x="2567995" y="2520"/>
                    <a:pt x="2585749" y="5894"/>
                  </a:cubicBezTo>
                  <a:cubicBezTo>
                    <a:pt x="2768340" y="40583"/>
                    <a:pt x="3017063" y="193390"/>
                    <a:pt x="3105464" y="363064"/>
                  </a:cubicBezTo>
                  <a:cubicBezTo>
                    <a:pt x="3168200" y="361995"/>
                    <a:pt x="3230938" y="370550"/>
                    <a:pt x="3293674" y="381511"/>
                  </a:cubicBezTo>
                  <a:lnTo>
                    <a:pt x="3447319" y="408356"/>
                  </a:lnTo>
                  <a:lnTo>
                    <a:pt x="3505412" y="413172"/>
                  </a:lnTo>
                  <a:lnTo>
                    <a:pt x="3505412" y="844066"/>
                  </a:lnTo>
                  <a:lnTo>
                    <a:pt x="3459013" y="845596"/>
                  </a:lnTo>
                  <a:cubicBezTo>
                    <a:pt x="3306944" y="1064025"/>
                    <a:pt x="3192973" y="1280069"/>
                    <a:pt x="3002804" y="1500879"/>
                  </a:cubicBezTo>
                  <a:lnTo>
                    <a:pt x="3505412" y="1500879"/>
                  </a:lnTo>
                  <a:lnTo>
                    <a:pt x="3505412" y="1638016"/>
                  </a:lnTo>
                  <a:lnTo>
                    <a:pt x="960100" y="1647284"/>
                  </a:lnTo>
                  <a:cubicBezTo>
                    <a:pt x="881103" y="1634609"/>
                    <a:pt x="563983" y="1169498"/>
                    <a:pt x="365925" y="930604"/>
                  </a:cubicBezTo>
                  <a:lnTo>
                    <a:pt x="102660" y="482834"/>
                  </a:lnTo>
                  <a:lnTo>
                    <a:pt x="0" y="174854"/>
                  </a:lnTo>
                  <a:lnTo>
                    <a:pt x="270939" y="150601"/>
                  </a:lnTo>
                  <a:cubicBezTo>
                    <a:pt x="477757" y="448146"/>
                    <a:pt x="722675" y="748069"/>
                    <a:pt x="1005696" y="1014656"/>
                  </a:cubicBezTo>
                  <a:lnTo>
                    <a:pt x="1334580" y="1115904"/>
                  </a:lnTo>
                  <a:lnTo>
                    <a:pt x="2211468" y="1053880"/>
                  </a:lnTo>
                  <a:cubicBezTo>
                    <a:pt x="2306287" y="998271"/>
                    <a:pt x="2349773" y="987579"/>
                    <a:pt x="2412509" y="944804"/>
                  </a:cubicBezTo>
                  <a:cubicBezTo>
                    <a:pt x="2549508" y="720935"/>
                    <a:pt x="2700792" y="516111"/>
                    <a:pt x="2873509" y="294624"/>
                  </a:cubicBezTo>
                  <a:cubicBezTo>
                    <a:pt x="2639614" y="267105"/>
                    <a:pt x="2238235" y="264594"/>
                    <a:pt x="2267074" y="140634"/>
                  </a:cubicBezTo>
                  <a:cubicBezTo>
                    <a:pt x="2227508" y="105345"/>
                    <a:pt x="2347947" y="26345"/>
                    <a:pt x="2469587" y="4692"/>
                  </a:cubicBezTo>
                  <a:cubicBezTo>
                    <a:pt x="2489862" y="1083"/>
                    <a:pt x="2510025" y="-304"/>
                    <a:pt x="2529558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0036D3D-EBC4-BF07-78B3-09F2B57A9C47}"/>
                </a:ext>
              </a:extLst>
            </p:cNvPr>
            <p:cNvSpPr/>
            <p:nvPr/>
          </p:nvSpPr>
          <p:spPr>
            <a:xfrm>
              <a:off x="-7210411" y="6172496"/>
              <a:ext cx="695650" cy="1254478"/>
            </a:xfrm>
            <a:custGeom>
              <a:avLst/>
              <a:gdLst>
                <a:gd name="connsiteX0" fmla="*/ 254793 w 254793"/>
                <a:gd name="connsiteY0" fmla="*/ 0 h 466725"/>
                <a:gd name="connsiteX1" fmla="*/ 40481 w 254793"/>
                <a:gd name="connsiteY1" fmla="*/ 209550 h 466725"/>
                <a:gd name="connsiteX2" fmla="*/ 171450 w 254793"/>
                <a:gd name="connsiteY2" fmla="*/ 466725 h 466725"/>
                <a:gd name="connsiteX3" fmla="*/ 0 w 254793"/>
                <a:gd name="connsiteY3" fmla="*/ 192881 h 466725"/>
                <a:gd name="connsiteX4" fmla="*/ 254793 w 254793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95793 w 295793"/>
                <a:gd name="connsiteY0" fmla="*/ 0 h 495300"/>
                <a:gd name="connsiteX1" fmla="*/ 41000 w 295793"/>
                <a:gd name="connsiteY1" fmla="*/ 238125 h 495300"/>
                <a:gd name="connsiteX2" fmla="*/ 171969 w 295793"/>
                <a:gd name="connsiteY2" fmla="*/ 495300 h 495300"/>
                <a:gd name="connsiteX3" fmla="*/ 519 w 295793"/>
                <a:gd name="connsiteY3" fmla="*/ 221456 h 495300"/>
                <a:gd name="connsiteX4" fmla="*/ 295793 w 295793"/>
                <a:gd name="connsiteY4" fmla="*/ 0 h 495300"/>
                <a:gd name="connsiteX0" fmla="*/ 200543 w 200543"/>
                <a:gd name="connsiteY0" fmla="*/ 0 h 454819"/>
                <a:gd name="connsiteX1" fmla="*/ 41000 w 200543"/>
                <a:gd name="connsiteY1" fmla="*/ 197644 h 454819"/>
                <a:gd name="connsiteX2" fmla="*/ 171969 w 200543"/>
                <a:gd name="connsiteY2" fmla="*/ 454819 h 454819"/>
                <a:gd name="connsiteX3" fmla="*/ 519 w 200543"/>
                <a:gd name="connsiteY3" fmla="*/ 180975 h 454819"/>
                <a:gd name="connsiteX4" fmla="*/ 200543 w 200543"/>
                <a:gd name="connsiteY4" fmla="*/ 0 h 454819"/>
                <a:gd name="connsiteX0" fmla="*/ 241024 w 241024"/>
                <a:gd name="connsiteY0" fmla="*/ 0 h 464344"/>
                <a:gd name="connsiteX1" fmla="*/ 41000 w 241024"/>
                <a:gd name="connsiteY1" fmla="*/ 207169 h 464344"/>
                <a:gd name="connsiteX2" fmla="*/ 171969 w 241024"/>
                <a:gd name="connsiteY2" fmla="*/ 464344 h 464344"/>
                <a:gd name="connsiteX3" fmla="*/ 519 w 241024"/>
                <a:gd name="connsiteY3" fmla="*/ 190500 h 464344"/>
                <a:gd name="connsiteX4" fmla="*/ 241024 w 241024"/>
                <a:gd name="connsiteY4" fmla="*/ 0 h 464344"/>
                <a:gd name="connsiteX0" fmla="*/ 241044 w 241044"/>
                <a:gd name="connsiteY0" fmla="*/ 0 h 469107"/>
                <a:gd name="connsiteX1" fmla="*/ 41020 w 241044"/>
                <a:gd name="connsiteY1" fmla="*/ 207169 h 469107"/>
                <a:gd name="connsiteX2" fmla="*/ 167227 w 241044"/>
                <a:gd name="connsiteY2" fmla="*/ 469107 h 469107"/>
                <a:gd name="connsiteX3" fmla="*/ 539 w 241044"/>
                <a:gd name="connsiteY3" fmla="*/ 190500 h 469107"/>
                <a:gd name="connsiteX4" fmla="*/ 241044 w 24104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3751 w 257915"/>
                <a:gd name="connsiteY1" fmla="*/ 212472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874 w 257874"/>
                <a:gd name="connsiteY0" fmla="*/ 0 h 465572"/>
                <a:gd name="connsiteX1" fmla="*/ 43710 w 257874"/>
                <a:gd name="connsiteY1" fmla="*/ 212472 h 465572"/>
                <a:gd name="connsiteX2" fmla="*/ 175220 w 257874"/>
                <a:gd name="connsiteY2" fmla="*/ 465572 h 465572"/>
                <a:gd name="connsiteX3" fmla="*/ 578 w 257874"/>
                <a:gd name="connsiteY3" fmla="*/ 194919 h 465572"/>
                <a:gd name="connsiteX4" fmla="*/ 257874 w 257874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8175 w 258175"/>
                <a:gd name="connsiteY0" fmla="*/ 0 h 465572"/>
                <a:gd name="connsiteX1" fmla="*/ 44011 w 258175"/>
                <a:gd name="connsiteY1" fmla="*/ 212472 h 465572"/>
                <a:gd name="connsiteX2" fmla="*/ 175521 w 258175"/>
                <a:gd name="connsiteY2" fmla="*/ 465572 h 465572"/>
                <a:gd name="connsiteX3" fmla="*/ 879 w 258175"/>
                <a:gd name="connsiteY3" fmla="*/ 194919 h 465572"/>
                <a:gd name="connsiteX4" fmla="*/ 258175 w 258175"/>
                <a:gd name="connsiteY4" fmla="*/ 0 h 46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75" h="465572">
                  <a:moveTo>
                    <a:pt x="258175" y="0"/>
                  </a:moveTo>
                  <a:cubicBezTo>
                    <a:pt x="161993" y="67199"/>
                    <a:pt x="60679" y="128334"/>
                    <a:pt x="44011" y="212472"/>
                  </a:cubicBezTo>
                  <a:cubicBezTo>
                    <a:pt x="18610" y="341061"/>
                    <a:pt x="120376" y="390452"/>
                    <a:pt x="175521" y="465572"/>
                  </a:cubicBezTo>
                  <a:cubicBezTo>
                    <a:pt x="163565" y="451595"/>
                    <a:pt x="-13949" y="390630"/>
                    <a:pt x="879" y="194919"/>
                  </a:cubicBezTo>
                  <a:cubicBezTo>
                    <a:pt x="57235" y="116338"/>
                    <a:pt x="36778" y="91249"/>
                    <a:pt x="2581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426306-1CD3-512C-45EB-42396DB4557E}"/>
                </a:ext>
              </a:extLst>
            </p:cNvPr>
            <p:cNvSpPr/>
            <p:nvPr/>
          </p:nvSpPr>
          <p:spPr>
            <a:xfrm>
              <a:off x="-9487745" y="6546056"/>
              <a:ext cx="2383631" cy="881063"/>
            </a:xfrm>
            <a:custGeom>
              <a:avLst/>
              <a:gdLst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  <a:gd name="connsiteX0" fmla="*/ 2383631 w 2383631"/>
                <a:gd name="connsiteY0" fmla="*/ 0 h 881063"/>
                <a:gd name="connsiteX1" fmla="*/ 0 w 2383631"/>
                <a:gd name="connsiteY1" fmla="*/ 564357 h 881063"/>
                <a:gd name="connsiteX2" fmla="*/ 88106 w 2383631"/>
                <a:gd name="connsiteY2" fmla="*/ 881063 h 881063"/>
                <a:gd name="connsiteX3" fmla="*/ 669131 w 2383631"/>
                <a:gd name="connsiteY3" fmla="*/ 702469 h 881063"/>
                <a:gd name="connsiteX4" fmla="*/ 2350294 w 2383631"/>
                <a:gd name="connsiteY4" fmla="*/ 66675 h 881063"/>
                <a:gd name="connsiteX5" fmla="*/ 2383631 w 2383631"/>
                <a:gd name="connsiteY5" fmla="*/ 0 h 88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3631" h="881063">
                  <a:moveTo>
                    <a:pt x="2383631" y="0"/>
                  </a:moveTo>
                  <a:cubicBezTo>
                    <a:pt x="1665287" y="319088"/>
                    <a:pt x="832645" y="531018"/>
                    <a:pt x="0" y="564357"/>
                  </a:cubicBezTo>
                  <a:lnTo>
                    <a:pt x="88106" y="881063"/>
                  </a:lnTo>
                  <a:lnTo>
                    <a:pt x="669131" y="702469"/>
                  </a:lnTo>
                  <a:cubicBezTo>
                    <a:pt x="1227139" y="526257"/>
                    <a:pt x="1799431" y="395288"/>
                    <a:pt x="2350294" y="66675"/>
                  </a:cubicBezTo>
                  <a:lnTo>
                    <a:pt x="23836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091581-04A4-998A-5B7A-FB9AC17EF20C}"/>
                </a:ext>
              </a:extLst>
            </p:cNvPr>
            <p:cNvSpPr/>
            <p:nvPr/>
          </p:nvSpPr>
          <p:spPr>
            <a:xfrm>
              <a:off x="-9329789" y="7324725"/>
              <a:ext cx="1714500" cy="3336925"/>
            </a:xfrm>
            <a:custGeom>
              <a:avLst/>
              <a:gdLst>
                <a:gd name="connsiteX0" fmla="*/ 0 w 1714500"/>
                <a:gd name="connsiteY0" fmla="*/ 76200 h 3346450"/>
                <a:gd name="connsiteX1" fmla="*/ 641350 w 1714500"/>
                <a:gd name="connsiteY1" fmla="*/ 1549400 h 3346450"/>
                <a:gd name="connsiteX2" fmla="*/ 1714500 w 1714500"/>
                <a:gd name="connsiteY2" fmla="*/ 3346450 h 3346450"/>
                <a:gd name="connsiteX3" fmla="*/ 222250 w 1714500"/>
                <a:gd name="connsiteY3" fmla="*/ 0 h 3346450"/>
                <a:gd name="connsiteX4" fmla="*/ 0 w 1714500"/>
                <a:gd name="connsiteY4" fmla="*/ 76200 h 3346450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248444 w 1714500"/>
                <a:gd name="connsiteY3" fmla="*/ 0 h 3336925"/>
                <a:gd name="connsiteX4" fmla="*/ 0 w 1714500"/>
                <a:gd name="connsiteY4" fmla="*/ 66675 h 3336925"/>
                <a:gd name="connsiteX0" fmla="*/ 0 w 1714500"/>
                <a:gd name="connsiteY0" fmla="*/ 100213 h 3370463"/>
                <a:gd name="connsiteX1" fmla="*/ 641350 w 1714500"/>
                <a:gd name="connsiteY1" fmla="*/ 1573413 h 3370463"/>
                <a:gd name="connsiteX2" fmla="*/ 1714500 w 1714500"/>
                <a:gd name="connsiteY2" fmla="*/ 3370463 h 3370463"/>
                <a:gd name="connsiteX3" fmla="*/ 330200 w 1714500"/>
                <a:gd name="connsiteY3" fmla="*/ 352626 h 3370463"/>
                <a:gd name="connsiteX4" fmla="*/ 248444 w 1714500"/>
                <a:gd name="connsiteY4" fmla="*/ 33538 h 3370463"/>
                <a:gd name="connsiteX5" fmla="*/ 0 w 1714500"/>
                <a:gd name="connsiteY5" fmla="*/ 100213 h 3370463"/>
                <a:gd name="connsiteX0" fmla="*/ 0 w 1714500"/>
                <a:gd name="connsiteY0" fmla="*/ 100213 h 3370463"/>
                <a:gd name="connsiteX1" fmla="*/ 641350 w 1714500"/>
                <a:gd name="connsiteY1" fmla="*/ 1573413 h 3370463"/>
                <a:gd name="connsiteX2" fmla="*/ 1714500 w 1714500"/>
                <a:gd name="connsiteY2" fmla="*/ 3370463 h 3370463"/>
                <a:gd name="connsiteX3" fmla="*/ 330200 w 1714500"/>
                <a:gd name="connsiteY3" fmla="*/ 352626 h 3370463"/>
                <a:gd name="connsiteX4" fmla="*/ 248444 w 1714500"/>
                <a:gd name="connsiteY4" fmla="*/ 33538 h 3370463"/>
                <a:gd name="connsiteX5" fmla="*/ 0 w 1714500"/>
                <a:gd name="connsiteY5" fmla="*/ 100213 h 3370463"/>
                <a:gd name="connsiteX0" fmla="*/ 0 w 1714500"/>
                <a:gd name="connsiteY0" fmla="*/ 100213 h 3370463"/>
                <a:gd name="connsiteX1" fmla="*/ 641350 w 1714500"/>
                <a:gd name="connsiteY1" fmla="*/ 1573413 h 3370463"/>
                <a:gd name="connsiteX2" fmla="*/ 1714500 w 1714500"/>
                <a:gd name="connsiteY2" fmla="*/ 3370463 h 3370463"/>
                <a:gd name="connsiteX3" fmla="*/ 330200 w 1714500"/>
                <a:gd name="connsiteY3" fmla="*/ 352626 h 3370463"/>
                <a:gd name="connsiteX4" fmla="*/ 248444 w 1714500"/>
                <a:gd name="connsiteY4" fmla="*/ 33538 h 3370463"/>
                <a:gd name="connsiteX5" fmla="*/ 0 w 1714500"/>
                <a:gd name="connsiteY5" fmla="*/ 100213 h 3370463"/>
                <a:gd name="connsiteX0" fmla="*/ 0 w 1714500"/>
                <a:gd name="connsiteY0" fmla="*/ 100213 h 3370463"/>
                <a:gd name="connsiteX1" fmla="*/ 641350 w 1714500"/>
                <a:gd name="connsiteY1" fmla="*/ 1573413 h 3370463"/>
                <a:gd name="connsiteX2" fmla="*/ 1714500 w 1714500"/>
                <a:gd name="connsiteY2" fmla="*/ 3370463 h 3370463"/>
                <a:gd name="connsiteX3" fmla="*/ 330200 w 1714500"/>
                <a:gd name="connsiteY3" fmla="*/ 352626 h 3370463"/>
                <a:gd name="connsiteX4" fmla="*/ 248444 w 1714500"/>
                <a:gd name="connsiteY4" fmla="*/ 33538 h 3370463"/>
                <a:gd name="connsiteX5" fmla="*/ 0 w 1714500"/>
                <a:gd name="connsiteY5" fmla="*/ 100213 h 3370463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330200 w 1714500"/>
                <a:gd name="connsiteY3" fmla="*/ 319088 h 3336925"/>
                <a:gd name="connsiteX4" fmla="*/ 248444 w 1714500"/>
                <a:gd name="connsiteY4" fmla="*/ 0 h 3336925"/>
                <a:gd name="connsiteX5" fmla="*/ 0 w 1714500"/>
                <a:gd name="connsiteY5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342106 w 1714500"/>
                <a:gd name="connsiteY3" fmla="*/ 307182 h 3336925"/>
                <a:gd name="connsiteX4" fmla="*/ 248444 w 1714500"/>
                <a:gd name="connsiteY4" fmla="*/ 0 h 3336925"/>
                <a:gd name="connsiteX5" fmla="*/ 0 w 1714500"/>
                <a:gd name="connsiteY5" fmla="*/ 66675 h 3336925"/>
                <a:gd name="connsiteX0" fmla="*/ 0 w 1714500"/>
                <a:gd name="connsiteY0" fmla="*/ 66675 h 3336925"/>
                <a:gd name="connsiteX1" fmla="*/ 641350 w 1714500"/>
                <a:gd name="connsiteY1" fmla="*/ 1539875 h 3336925"/>
                <a:gd name="connsiteX2" fmla="*/ 1714500 w 1714500"/>
                <a:gd name="connsiteY2" fmla="*/ 3336925 h 3336925"/>
                <a:gd name="connsiteX3" fmla="*/ 342106 w 1714500"/>
                <a:gd name="connsiteY3" fmla="*/ 307182 h 3336925"/>
                <a:gd name="connsiteX4" fmla="*/ 248444 w 1714500"/>
                <a:gd name="connsiteY4" fmla="*/ 0 h 3336925"/>
                <a:gd name="connsiteX5" fmla="*/ 0 w 1714500"/>
                <a:gd name="connsiteY5" fmla="*/ 66675 h 333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0" h="3336925">
                  <a:moveTo>
                    <a:pt x="0" y="66675"/>
                  </a:moveTo>
                  <a:cubicBezTo>
                    <a:pt x="213783" y="557742"/>
                    <a:pt x="410898" y="1046427"/>
                    <a:pt x="641350" y="1539875"/>
                  </a:cubicBezTo>
                  <a:cubicBezTo>
                    <a:pt x="996686" y="2148417"/>
                    <a:pt x="1356783" y="2737908"/>
                    <a:pt x="1714500" y="3336925"/>
                  </a:cubicBezTo>
                  <a:cubicBezTo>
                    <a:pt x="1662642" y="3133461"/>
                    <a:pt x="467387" y="913342"/>
                    <a:pt x="342106" y="307182"/>
                  </a:cubicBezTo>
                  <a:cubicBezTo>
                    <a:pt x="354938" y="115359"/>
                    <a:pt x="303477" y="42069"/>
                    <a:pt x="248444" y="0"/>
                  </a:cubicBezTo>
                  <a:lnTo>
                    <a:pt x="0" y="666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AE6670-266F-89D2-0A78-67BAA6B11D36}"/>
                </a:ext>
              </a:extLst>
            </p:cNvPr>
            <p:cNvSpPr/>
            <p:nvPr/>
          </p:nvSpPr>
          <p:spPr>
            <a:xfrm>
              <a:off x="-10354521" y="6157913"/>
              <a:ext cx="1023938" cy="1266825"/>
            </a:xfrm>
            <a:custGeom>
              <a:avLst/>
              <a:gdLst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0 w 1012031"/>
                <a:gd name="connsiteY0" fmla="*/ 0 h 1266825"/>
                <a:gd name="connsiteX1" fmla="*/ 357188 w 1012031"/>
                <a:gd name="connsiteY1" fmla="*/ 628650 h 1266825"/>
                <a:gd name="connsiteX2" fmla="*/ 869156 w 1012031"/>
                <a:gd name="connsiteY2" fmla="*/ 962025 h 1266825"/>
                <a:gd name="connsiteX3" fmla="*/ 1012031 w 1012031"/>
                <a:gd name="connsiteY3" fmla="*/ 1173956 h 1266825"/>
                <a:gd name="connsiteX4" fmla="*/ 952500 w 1012031"/>
                <a:gd name="connsiteY4" fmla="*/ 1266825 h 1266825"/>
                <a:gd name="connsiteX5" fmla="*/ 290513 w 1012031"/>
                <a:gd name="connsiteY5" fmla="*/ 666750 h 1266825"/>
                <a:gd name="connsiteX6" fmla="*/ 21431 w 1012031"/>
                <a:gd name="connsiteY6" fmla="*/ 119062 h 1266825"/>
                <a:gd name="connsiteX7" fmla="*/ 0 w 1012031"/>
                <a:gd name="connsiteY7" fmla="*/ 0 h 1266825"/>
                <a:gd name="connsiteX0" fmla="*/ 11907 w 1023938"/>
                <a:gd name="connsiteY0" fmla="*/ 0 h 1266825"/>
                <a:gd name="connsiteX1" fmla="*/ 369095 w 1023938"/>
                <a:gd name="connsiteY1" fmla="*/ 628650 h 1266825"/>
                <a:gd name="connsiteX2" fmla="*/ 881063 w 1023938"/>
                <a:gd name="connsiteY2" fmla="*/ 962025 h 1266825"/>
                <a:gd name="connsiteX3" fmla="*/ 1023938 w 1023938"/>
                <a:gd name="connsiteY3" fmla="*/ 1173956 h 1266825"/>
                <a:gd name="connsiteX4" fmla="*/ 964407 w 1023938"/>
                <a:gd name="connsiteY4" fmla="*/ 1266825 h 1266825"/>
                <a:gd name="connsiteX5" fmla="*/ 302420 w 1023938"/>
                <a:gd name="connsiteY5" fmla="*/ 666750 h 1266825"/>
                <a:gd name="connsiteX6" fmla="*/ 0 w 1023938"/>
                <a:gd name="connsiteY6" fmla="*/ 111918 h 1266825"/>
                <a:gd name="connsiteX7" fmla="*/ 11907 w 1023938"/>
                <a:gd name="connsiteY7" fmla="*/ 0 h 1266825"/>
                <a:gd name="connsiteX0" fmla="*/ 11907 w 1023938"/>
                <a:gd name="connsiteY0" fmla="*/ 0 h 1266825"/>
                <a:gd name="connsiteX1" fmla="*/ 369095 w 1023938"/>
                <a:gd name="connsiteY1" fmla="*/ 628650 h 1266825"/>
                <a:gd name="connsiteX2" fmla="*/ 881063 w 1023938"/>
                <a:gd name="connsiteY2" fmla="*/ 962025 h 1266825"/>
                <a:gd name="connsiteX3" fmla="*/ 1023938 w 1023938"/>
                <a:gd name="connsiteY3" fmla="*/ 1173956 h 1266825"/>
                <a:gd name="connsiteX4" fmla="*/ 964407 w 1023938"/>
                <a:gd name="connsiteY4" fmla="*/ 1266825 h 1266825"/>
                <a:gd name="connsiteX5" fmla="*/ 302420 w 1023938"/>
                <a:gd name="connsiteY5" fmla="*/ 666750 h 1266825"/>
                <a:gd name="connsiteX6" fmla="*/ 0 w 1023938"/>
                <a:gd name="connsiteY6" fmla="*/ 111918 h 1266825"/>
                <a:gd name="connsiteX7" fmla="*/ 11907 w 1023938"/>
                <a:gd name="connsiteY7" fmla="*/ 0 h 1266825"/>
                <a:gd name="connsiteX0" fmla="*/ 11907 w 1023938"/>
                <a:gd name="connsiteY0" fmla="*/ 0 h 1266825"/>
                <a:gd name="connsiteX1" fmla="*/ 369095 w 1023938"/>
                <a:gd name="connsiteY1" fmla="*/ 628650 h 1266825"/>
                <a:gd name="connsiteX2" fmla="*/ 881063 w 1023938"/>
                <a:gd name="connsiteY2" fmla="*/ 962025 h 1266825"/>
                <a:gd name="connsiteX3" fmla="*/ 1023938 w 1023938"/>
                <a:gd name="connsiteY3" fmla="*/ 1173956 h 1266825"/>
                <a:gd name="connsiteX4" fmla="*/ 964407 w 1023938"/>
                <a:gd name="connsiteY4" fmla="*/ 1266825 h 1266825"/>
                <a:gd name="connsiteX5" fmla="*/ 302420 w 1023938"/>
                <a:gd name="connsiteY5" fmla="*/ 666750 h 1266825"/>
                <a:gd name="connsiteX6" fmla="*/ 0 w 1023938"/>
                <a:gd name="connsiteY6" fmla="*/ 111918 h 1266825"/>
                <a:gd name="connsiteX7" fmla="*/ 11907 w 1023938"/>
                <a:gd name="connsiteY7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3938" h="1266825">
                  <a:moveTo>
                    <a:pt x="11907" y="0"/>
                  </a:moveTo>
                  <a:cubicBezTo>
                    <a:pt x="119063" y="230981"/>
                    <a:pt x="250032" y="419100"/>
                    <a:pt x="369095" y="628650"/>
                  </a:cubicBezTo>
                  <a:cubicBezTo>
                    <a:pt x="527845" y="792164"/>
                    <a:pt x="710407" y="896144"/>
                    <a:pt x="881063" y="962025"/>
                  </a:cubicBezTo>
                  <a:lnTo>
                    <a:pt x="1023938" y="1173956"/>
                  </a:lnTo>
                  <a:lnTo>
                    <a:pt x="964407" y="1266825"/>
                  </a:lnTo>
                  <a:cubicBezTo>
                    <a:pt x="705645" y="1095375"/>
                    <a:pt x="487363" y="878681"/>
                    <a:pt x="302420" y="666750"/>
                  </a:cubicBezTo>
                  <a:cubicBezTo>
                    <a:pt x="196057" y="493712"/>
                    <a:pt x="125414" y="287338"/>
                    <a:pt x="0" y="111918"/>
                  </a:cubicBezTo>
                  <a:lnTo>
                    <a:pt x="1190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5C40-7FCA-86BD-99D8-1CAEE73E7130}"/>
                </a:ext>
              </a:extLst>
            </p:cNvPr>
            <p:cNvSpPr/>
            <p:nvPr/>
          </p:nvSpPr>
          <p:spPr>
            <a:xfrm>
              <a:off x="-10434689" y="6273800"/>
              <a:ext cx="1987550" cy="4222750"/>
            </a:xfrm>
            <a:custGeom>
              <a:avLst/>
              <a:gdLst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31750 w 1987550"/>
                <a:gd name="connsiteY3" fmla="*/ 1428750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57944 w 1987550"/>
                <a:gd name="connsiteY3" fmla="*/ 1419225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100806 w 1987550"/>
                <a:gd name="connsiteY3" fmla="*/ 142160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  <a:gd name="connsiteX0" fmla="*/ 171450 w 1987550"/>
                <a:gd name="connsiteY0" fmla="*/ 69850 h 4222750"/>
                <a:gd name="connsiteX1" fmla="*/ 558800 w 1987550"/>
                <a:gd name="connsiteY1" fmla="*/ 1841500 h 4222750"/>
                <a:gd name="connsiteX2" fmla="*/ 1987550 w 1987550"/>
                <a:gd name="connsiteY2" fmla="*/ 4222750 h 4222750"/>
                <a:gd name="connsiteX3" fmla="*/ 43656 w 1987550"/>
                <a:gd name="connsiteY3" fmla="*/ 1440656 h 4222750"/>
                <a:gd name="connsiteX4" fmla="*/ 0 w 1987550"/>
                <a:gd name="connsiteY4" fmla="*/ 1092200 h 4222750"/>
                <a:gd name="connsiteX5" fmla="*/ 622300 w 1987550"/>
                <a:gd name="connsiteY5" fmla="*/ 2165350 h 4222750"/>
                <a:gd name="connsiteX6" fmla="*/ 177800 w 1987550"/>
                <a:gd name="connsiteY6" fmla="*/ 1009650 h 4222750"/>
                <a:gd name="connsiteX7" fmla="*/ 88900 w 1987550"/>
                <a:gd name="connsiteY7" fmla="*/ 0 h 4222750"/>
                <a:gd name="connsiteX8" fmla="*/ 171450 w 1987550"/>
                <a:gd name="connsiteY8" fmla="*/ 69850 h 4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7550" h="4222750">
                  <a:moveTo>
                    <a:pt x="171450" y="69850"/>
                  </a:moveTo>
                  <a:lnTo>
                    <a:pt x="558800" y="1841500"/>
                  </a:lnTo>
                  <a:cubicBezTo>
                    <a:pt x="880267" y="2699544"/>
                    <a:pt x="1511300" y="3429000"/>
                    <a:pt x="1987550" y="4222750"/>
                  </a:cubicBezTo>
                  <a:cubicBezTo>
                    <a:pt x="1313391" y="3312054"/>
                    <a:pt x="686859" y="2372783"/>
                    <a:pt x="43656" y="1440656"/>
                  </a:cubicBezTo>
                  <a:cubicBezTo>
                    <a:pt x="55298" y="1322122"/>
                    <a:pt x="14552" y="1208352"/>
                    <a:pt x="0" y="1092200"/>
                  </a:cubicBezTo>
                  <a:lnTo>
                    <a:pt x="622300" y="2165350"/>
                  </a:lnTo>
                  <a:cubicBezTo>
                    <a:pt x="452702" y="1803928"/>
                    <a:pt x="242623" y="1513945"/>
                    <a:pt x="177800" y="1009650"/>
                  </a:cubicBezTo>
                  <a:cubicBezTo>
                    <a:pt x="117211" y="680244"/>
                    <a:pt x="85195" y="369888"/>
                    <a:pt x="88900" y="0"/>
                  </a:cubicBezTo>
                  <a:lnTo>
                    <a:pt x="171450" y="698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79EA2A-DDB7-C0AE-FDAC-7BA3181A23EF}"/>
                </a:ext>
              </a:extLst>
            </p:cNvPr>
            <p:cNvSpPr/>
            <p:nvPr/>
          </p:nvSpPr>
          <p:spPr>
            <a:xfrm>
              <a:off x="-8561438" y="8715375"/>
              <a:ext cx="2960701" cy="1419225"/>
            </a:xfrm>
            <a:custGeom>
              <a:avLst/>
              <a:gdLst>
                <a:gd name="connsiteX0" fmla="*/ 0 w 2960701"/>
                <a:gd name="connsiteY0" fmla="*/ 0 h 1419225"/>
                <a:gd name="connsiteX1" fmla="*/ 1285874 w 2960701"/>
                <a:gd name="connsiteY1" fmla="*/ 576263 h 1419225"/>
                <a:gd name="connsiteX2" fmla="*/ 2960701 w 2960701"/>
                <a:gd name="connsiteY2" fmla="*/ 589314 h 1419225"/>
                <a:gd name="connsiteX3" fmla="*/ 2960701 w 2960701"/>
                <a:gd name="connsiteY3" fmla="*/ 1414103 h 1419225"/>
                <a:gd name="connsiteX4" fmla="*/ 2576512 w 2960701"/>
                <a:gd name="connsiteY4" fmla="*/ 1419225 h 1419225"/>
                <a:gd name="connsiteX5" fmla="*/ 2143124 w 2960701"/>
                <a:gd name="connsiteY5" fmla="*/ 795338 h 1419225"/>
                <a:gd name="connsiteX6" fmla="*/ 1333499 w 2960701"/>
                <a:gd name="connsiteY6" fmla="*/ 771525 h 1419225"/>
                <a:gd name="connsiteX7" fmla="*/ 171449 w 2960701"/>
                <a:gd name="connsiteY7" fmla="*/ 3905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0701" h="1419225">
                  <a:moveTo>
                    <a:pt x="0" y="0"/>
                  </a:moveTo>
                  <a:cubicBezTo>
                    <a:pt x="581024" y="625475"/>
                    <a:pt x="1023938" y="512763"/>
                    <a:pt x="1285874" y="576263"/>
                  </a:cubicBezTo>
                  <a:lnTo>
                    <a:pt x="2960701" y="589314"/>
                  </a:lnTo>
                  <a:lnTo>
                    <a:pt x="2960701" y="1414103"/>
                  </a:lnTo>
                  <a:lnTo>
                    <a:pt x="2576512" y="1419225"/>
                  </a:lnTo>
                  <a:lnTo>
                    <a:pt x="2143124" y="795338"/>
                  </a:lnTo>
                  <a:lnTo>
                    <a:pt x="1333499" y="771525"/>
                  </a:lnTo>
                  <a:cubicBezTo>
                    <a:pt x="879474" y="735012"/>
                    <a:pt x="601661" y="631825"/>
                    <a:pt x="171449" y="3905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7BA1E8-75CB-9F04-6F9D-D6B01027CE8B}"/>
                </a:ext>
              </a:extLst>
            </p:cNvPr>
            <p:cNvSpPr/>
            <p:nvPr/>
          </p:nvSpPr>
          <p:spPr>
            <a:xfrm>
              <a:off x="-6232576" y="10096936"/>
              <a:ext cx="631839" cy="2361239"/>
            </a:xfrm>
            <a:custGeom>
              <a:avLst/>
              <a:gdLst>
                <a:gd name="connsiteX0" fmla="*/ 631839 w 631839"/>
                <a:gd name="connsiteY0" fmla="*/ 0 h 2361239"/>
                <a:gd name="connsiteX1" fmla="*/ 631839 w 631839"/>
                <a:gd name="connsiteY1" fmla="*/ 2361239 h 2361239"/>
                <a:gd name="connsiteX2" fmla="*/ 562570 w 631839"/>
                <a:gd name="connsiteY2" fmla="*/ 2338100 h 2361239"/>
                <a:gd name="connsiteX3" fmla="*/ 414337 w 631839"/>
                <a:gd name="connsiteY3" fmla="*/ 2133164 h 2361239"/>
                <a:gd name="connsiteX4" fmla="*/ 0 w 631839"/>
                <a:gd name="connsiteY4" fmla="*/ 604402 h 2361239"/>
                <a:gd name="connsiteX5" fmla="*/ 233362 w 631839"/>
                <a:gd name="connsiteY5" fmla="*/ 32902 h 23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1839" h="2361239">
                  <a:moveTo>
                    <a:pt x="631839" y="0"/>
                  </a:moveTo>
                  <a:lnTo>
                    <a:pt x="631839" y="2361239"/>
                  </a:lnTo>
                  <a:lnTo>
                    <a:pt x="562570" y="2338100"/>
                  </a:lnTo>
                  <a:cubicBezTo>
                    <a:pt x="497086" y="2309972"/>
                    <a:pt x="447675" y="2261752"/>
                    <a:pt x="414337" y="2133164"/>
                  </a:cubicBezTo>
                  <a:cubicBezTo>
                    <a:pt x="233363" y="1623577"/>
                    <a:pt x="47624" y="1228289"/>
                    <a:pt x="0" y="604402"/>
                  </a:cubicBezTo>
                  <a:cubicBezTo>
                    <a:pt x="34924" y="318652"/>
                    <a:pt x="55563" y="213877"/>
                    <a:pt x="233362" y="329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1C8227-5C81-7D68-0252-9106755C9C19}"/>
                </a:ext>
              </a:extLst>
            </p:cNvPr>
            <p:cNvSpPr/>
            <p:nvPr/>
          </p:nvSpPr>
          <p:spPr>
            <a:xfrm>
              <a:off x="-9518701" y="3729038"/>
              <a:ext cx="2276475" cy="690562"/>
            </a:xfrm>
            <a:custGeom>
              <a:avLst/>
              <a:gdLst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6475" h="690562">
                  <a:moveTo>
                    <a:pt x="0" y="395287"/>
                  </a:moveTo>
                  <a:cubicBezTo>
                    <a:pt x="279400" y="239712"/>
                    <a:pt x="225426" y="74612"/>
                    <a:pt x="838200" y="0"/>
                  </a:cubicBezTo>
                  <a:cubicBezTo>
                    <a:pt x="1366838" y="-1"/>
                    <a:pt x="1957388" y="157162"/>
                    <a:pt x="2276475" y="433387"/>
                  </a:cubicBezTo>
                  <a:cubicBezTo>
                    <a:pt x="2149474" y="592136"/>
                    <a:pt x="1765300" y="665162"/>
                    <a:pt x="1328737" y="690562"/>
                  </a:cubicBezTo>
                  <a:cubicBezTo>
                    <a:pt x="866775" y="663575"/>
                    <a:pt x="95249" y="560387"/>
                    <a:pt x="0" y="3952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90E7C13-553B-2778-22FE-AAD93C4A0DC6}"/>
                </a:ext>
              </a:extLst>
            </p:cNvPr>
            <p:cNvSpPr/>
            <p:nvPr/>
          </p:nvSpPr>
          <p:spPr>
            <a:xfrm>
              <a:off x="-9762785" y="3470150"/>
              <a:ext cx="2855120" cy="1259909"/>
            </a:xfrm>
            <a:custGeom>
              <a:avLst/>
              <a:gdLst>
                <a:gd name="connsiteX0" fmla="*/ 1080654 w 2855120"/>
                <a:gd name="connsiteY0" fmla="*/ 89027 h 1258868"/>
                <a:gd name="connsiteX1" fmla="*/ 97634 w 2855120"/>
                <a:gd name="connsiteY1" fmla="*/ 659256 h 1258868"/>
                <a:gd name="connsiteX2" fmla="*/ 1606958 w 2855120"/>
                <a:gd name="connsiteY2" fmla="*/ 1160529 h 1258868"/>
                <a:gd name="connsiteX3" fmla="*/ 2757477 w 2855120"/>
                <a:gd name="connsiteY3" fmla="*/ 755383 h 1258868"/>
                <a:gd name="connsiteX4" fmla="*/ 1298236 w 2855120"/>
                <a:gd name="connsiteY4" fmla="*/ 97525 h 1258868"/>
                <a:gd name="connsiteX5" fmla="*/ 1080654 w 2855120"/>
                <a:gd name="connsiteY5" fmla="*/ 89027 h 1258868"/>
                <a:gd name="connsiteX6" fmla="*/ 1276351 w 2855120"/>
                <a:gd name="connsiteY6" fmla="*/ 1715 h 1258868"/>
                <a:gd name="connsiteX7" fmla="*/ 2855120 w 2855120"/>
                <a:gd name="connsiteY7" fmla="*/ 752778 h 1258868"/>
                <a:gd name="connsiteX8" fmla="*/ 1640682 w 2855120"/>
                <a:gd name="connsiteY8" fmla="*/ 1256193 h 1258868"/>
                <a:gd name="connsiteX9" fmla="*/ 0 w 2855120"/>
                <a:gd name="connsiteY9" fmla="*/ 633716 h 1258868"/>
                <a:gd name="connsiteX10" fmla="*/ 1276351 w 2855120"/>
                <a:gd name="connsiteY10" fmla="*/ 1715 h 1258868"/>
                <a:gd name="connsiteX0" fmla="*/ 1211414 w 2985880"/>
                <a:gd name="connsiteY0" fmla="*/ 89027 h 1256954"/>
                <a:gd name="connsiteX1" fmla="*/ 228394 w 2985880"/>
                <a:gd name="connsiteY1" fmla="*/ 659256 h 1256954"/>
                <a:gd name="connsiteX2" fmla="*/ 1737718 w 2985880"/>
                <a:gd name="connsiteY2" fmla="*/ 1160529 h 1256954"/>
                <a:gd name="connsiteX3" fmla="*/ 2888237 w 2985880"/>
                <a:gd name="connsiteY3" fmla="*/ 755383 h 1256954"/>
                <a:gd name="connsiteX4" fmla="*/ 1428996 w 2985880"/>
                <a:gd name="connsiteY4" fmla="*/ 97525 h 1256954"/>
                <a:gd name="connsiteX5" fmla="*/ 1211414 w 2985880"/>
                <a:gd name="connsiteY5" fmla="*/ 89027 h 1256954"/>
                <a:gd name="connsiteX6" fmla="*/ 1407111 w 2985880"/>
                <a:gd name="connsiteY6" fmla="*/ 1715 h 1256954"/>
                <a:gd name="connsiteX7" fmla="*/ 2985880 w 2985880"/>
                <a:gd name="connsiteY7" fmla="*/ 752778 h 1256954"/>
                <a:gd name="connsiteX8" fmla="*/ 1771442 w 2985880"/>
                <a:gd name="connsiteY8" fmla="*/ 1256193 h 1256954"/>
                <a:gd name="connsiteX9" fmla="*/ 227207 w 2985880"/>
                <a:gd name="connsiteY9" fmla="*/ 861344 h 1256954"/>
                <a:gd name="connsiteX10" fmla="*/ 130760 w 2985880"/>
                <a:gd name="connsiteY10" fmla="*/ 633716 h 1256954"/>
                <a:gd name="connsiteX11" fmla="*/ 1407111 w 2985880"/>
                <a:gd name="connsiteY11" fmla="*/ 1715 h 1256954"/>
                <a:gd name="connsiteX0" fmla="*/ 1211414 w 2985880"/>
                <a:gd name="connsiteY0" fmla="*/ 89027 h 1256954"/>
                <a:gd name="connsiteX1" fmla="*/ 228394 w 2985880"/>
                <a:gd name="connsiteY1" fmla="*/ 659256 h 1256954"/>
                <a:gd name="connsiteX2" fmla="*/ 1737718 w 2985880"/>
                <a:gd name="connsiteY2" fmla="*/ 1160529 h 1256954"/>
                <a:gd name="connsiteX3" fmla="*/ 2888237 w 2985880"/>
                <a:gd name="connsiteY3" fmla="*/ 755383 h 1256954"/>
                <a:gd name="connsiteX4" fmla="*/ 1428996 w 2985880"/>
                <a:gd name="connsiteY4" fmla="*/ 97525 h 1256954"/>
                <a:gd name="connsiteX5" fmla="*/ 1211414 w 2985880"/>
                <a:gd name="connsiteY5" fmla="*/ 89027 h 1256954"/>
                <a:gd name="connsiteX6" fmla="*/ 1407111 w 2985880"/>
                <a:gd name="connsiteY6" fmla="*/ 1715 h 1256954"/>
                <a:gd name="connsiteX7" fmla="*/ 2985880 w 2985880"/>
                <a:gd name="connsiteY7" fmla="*/ 752778 h 1256954"/>
                <a:gd name="connsiteX8" fmla="*/ 1771442 w 2985880"/>
                <a:gd name="connsiteY8" fmla="*/ 1256193 h 1256954"/>
                <a:gd name="connsiteX9" fmla="*/ 227207 w 2985880"/>
                <a:gd name="connsiteY9" fmla="*/ 861344 h 1256954"/>
                <a:gd name="connsiteX10" fmla="*/ 130760 w 2985880"/>
                <a:gd name="connsiteY10" fmla="*/ 633716 h 1256954"/>
                <a:gd name="connsiteX11" fmla="*/ 1407111 w 2985880"/>
                <a:gd name="connsiteY11" fmla="*/ 1715 h 1256954"/>
                <a:gd name="connsiteX0" fmla="*/ 1211414 w 2985880"/>
                <a:gd name="connsiteY0" fmla="*/ 89027 h 1256954"/>
                <a:gd name="connsiteX1" fmla="*/ 228394 w 2985880"/>
                <a:gd name="connsiteY1" fmla="*/ 659256 h 1256954"/>
                <a:gd name="connsiteX2" fmla="*/ 1737718 w 2985880"/>
                <a:gd name="connsiteY2" fmla="*/ 1160529 h 1256954"/>
                <a:gd name="connsiteX3" fmla="*/ 2888237 w 2985880"/>
                <a:gd name="connsiteY3" fmla="*/ 755383 h 1256954"/>
                <a:gd name="connsiteX4" fmla="*/ 1428996 w 2985880"/>
                <a:gd name="connsiteY4" fmla="*/ 97525 h 1256954"/>
                <a:gd name="connsiteX5" fmla="*/ 1211414 w 2985880"/>
                <a:gd name="connsiteY5" fmla="*/ 89027 h 1256954"/>
                <a:gd name="connsiteX6" fmla="*/ 1407111 w 2985880"/>
                <a:gd name="connsiteY6" fmla="*/ 1715 h 1256954"/>
                <a:gd name="connsiteX7" fmla="*/ 2985880 w 2985880"/>
                <a:gd name="connsiteY7" fmla="*/ 752778 h 1256954"/>
                <a:gd name="connsiteX8" fmla="*/ 1771442 w 2985880"/>
                <a:gd name="connsiteY8" fmla="*/ 1256193 h 1256954"/>
                <a:gd name="connsiteX9" fmla="*/ 227207 w 2985880"/>
                <a:gd name="connsiteY9" fmla="*/ 861344 h 1256954"/>
                <a:gd name="connsiteX10" fmla="*/ 130760 w 2985880"/>
                <a:gd name="connsiteY10" fmla="*/ 633716 h 1256954"/>
                <a:gd name="connsiteX11" fmla="*/ 1407111 w 2985880"/>
                <a:gd name="connsiteY11" fmla="*/ 1715 h 1256954"/>
                <a:gd name="connsiteX0" fmla="*/ 1211414 w 2985880"/>
                <a:gd name="connsiteY0" fmla="*/ 89027 h 1259811"/>
                <a:gd name="connsiteX1" fmla="*/ 228394 w 2985880"/>
                <a:gd name="connsiteY1" fmla="*/ 659256 h 1259811"/>
                <a:gd name="connsiteX2" fmla="*/ 1737718 w 2985880"/>
                <a:gd name="connsiteY2" fmla="*/ 1160529 h 1259811"/>
                <a:gd name="connsiteX3" fmla="*/ 2888237 w 2985880"/>
                <a:gd name="connsiteY3" fmla="*/ 755383 h 1259811"/>
                <a:gd name="connsiteX4" fmla="*/ 1428996 w 2985880"/>
                <a:gd name="connsiteY4" fmla="*/ 97525 h 1259811"/>
                <a:gd name="connsiteX5" fmla="*/ 1211414 w 2985880"/>
                <a:gd name="connsiteY5" fmla="*/ 89027 h 1259811"/>
                <a:gd name="connsiteX6" fmla="*/ 1407111 w 2985880"/>
                <a:gd name="connsiteY6" fmla="*/ 1715 h 1259811"/>
                <a:gd name="connsiteX7" fmla="*/ 2985880 w 2985880"/>
                <a:gd name="connsiteY7" fmla="*/ 752778 h 1259811"/>
                <a:gd name="connsiteX8" fmla="*/ 1771442 w 2985880"/>
                <a:gd name="connsiteY8" fmla="*/ 1256193 h 1259811"/>
                <a:gd name="connsiteX9" fmla="*/ 227207 w 2985880"/>
                <a:gd name="connsiteY9" fmla="*/ 861344 h 1259811"/>
                <a:gd name="connsiteX10" fmla="*/ 130760 w 2985880"/>
                <a:gd name="connsiteY10" fmla="*/ 633716 h 1259811"/>
                <a:gd name="connsiteX11" fmla="*/ 1407111 w 2985880"/>
                <a:gd name="connsiteY11" fmla="*/ 1715 h 1259811"/>
                <a:gd name="connsiteX0" fmla="*/ 1160441 w 2934907"/>
                <a:gd name="connsiteY0" fmla="*/ 89027 h 1259811"/>
                <a:gd name="connsiteX1" fmla="*/ 177421 w 2934907"/>
                <a:gd name="connsiteY1" fmla="*/ 659256 h 1259811"/>
                <a:gd name="connsiteX2" fmla="*/ 1686745 w 2934907"/>
                <a:gd name="connsiteY2" fmla="*/ 1160529 h 1259811"/>
                <a:gd name="connsiteX3" fmla="*/ 2837264 w 2934907"/>
                <a:gd name="connsiteY3" fmla="*/ 755383 h 1259811"/>
                <a:gd name="connsiteX4" fmla="*/ 1378023 w 2934907"/>
                <a:gd name="connsiteY4" fmla="*/ 97525 h 1259811"/>
                <a:gd name="connsiteX5" fmla="*/ 1160441 w 2934907"/>
                <a:gd name="connsiteY5" fmla="*/ 89027 h 1259811"/>
                <a:gd name="connsiteX6" fmla="*/ 1356138 w 2934907"/>
                <a:gd name="connsiteY6" fmla="*/ 1715 h 1259811"/>
                <a:gd name="connsiteX7" fmla="*/ 2934907 w 2934907"/>
                <a:gd name="connsiteY7" fmla="*/ 752778 h 1259811"/>
                <a:gd name="connsiteX8" fmla="*/ 1720469 w 2934907"/>
                <a:gd name="connsiteY8" fmla="*/ 1256193 h 1259811"/>
                <a:gd name="connsiteX9" fmla="*/ 176234 w 2934907"/>
                <a:gd name="connsiteY9" fmla="*/ 861344 h 1259811"/>
                <a:gd name="connsiteX10" fmla="*/ 79787 w 2934907"/>
                <a:gd name="connsiteY10" fmla="*/ 633716 h 1259811"/>
                <a:gd name="connsiteX11" fmla="*/ 1356138 w 2934907"/>
                <a:gd name="connsiteY11" fmla="*/ 1715 h 1259811"/>
                <a:gd name="connsiteX0" fmla="*/ 1168945 w 2943411"/>
                <a:gd name="connsiteY0" fmla="*/ 89027 h 1259811"/>
                <a:gd name="connsiteX1" fmla="*/ 185925 w 2943411"/>
                <a:gd name="connsiteY1" fmla="*/ 659256 h 1259811"/>
                <a:gd name="connsiteX2" fmla="*/ 1695249 w 2943411"/>
                <a:gd name="connsiteY2" fmla="*/ 1160529 h 1259811"/>
                <a:gd name="connsiteX3" fmla="*/ 2845768 w 2943411"/>
                <a:gd name="connsiteY3" fmla="*/ 755383 h 1259811"/>
                <a:gd name="connsiteX4" fmla="*/ 1386527 w 2943411"/>
                <a:gd name="connsiteY4" fmla="*/ 97525 h 1259811"/>
                <a:gd name="connsiteX5" fmla="*/ 1168945 w 2943411"/>
                <a:gd name="connsiteY5" fmla="*/ 89027 h 1259811"/>
                <a:gd name="connsiteX6" fmla="*/ 1364642 w 2943411"/>
                <a:gd name="connsiteY6" fmla="*/ 1715 h 1259811"/>
                <a:gd name="connsiteX7" fmla="*/ 2943411 w 2943411"/>
                <a:gd name="connsiteY7" fmla="*/ 752778 h 1259811"/>
                <a:gd name="connsiteX8" fmla="*/ 1728973 w 2943411"/>
                <a:gd name="connsiteY8" fmla="*/ 1256193 h 1259811"/>
                <a:gd name="connsiteX9" fmla="*/ 184738 w 2943411"/>
                <a:gd name="connsiteY9" fmla="*/ 861344 h 1259811"/>
                <a:gd name="connsiteX10" fmla="*/ 88291 w 2943411"/>
                <a:gd name="connsiteY10" fmla="*/ 633716 h 1259811"/>
                <a:gd name="connsiteX11" fmla="*/ 1364642 w 2943411"/>
                <a:gd name="connsiteY11" fmla="*/ 1715 h 1259811"/>
                <a:gd name="connsiteX0" fmla="*/ 1080654 w 2855120"/>
                <a:gd name="connsiteY0" fmla="*/ 89027 h 1259811"/>
                <a:gd name="connsiteX1" fmla="*/ 97634 w 2855120"/>
                <a:gd name="connsiteY1" fmla="*/ 659256 h 1259811"/>
                <a:gd name="connsiteX2" fmla="*/ 1606958 w 2855120"/>
                <a:gd name="connsiteY2" fmla="*/ 1160529 h 1259811"/>
                <a:gd name="connsiteX3" fmla="*/ 2757477 w 2855120"/>
                <a:gd name="connsiteY3" fmla="*/ 755383 h 1259811"/>
                <a:gd name="connsiteX4" fmla="*/ 1298236 w 2855120"/>
                <a:gd name="connsiteY4" fmla="*/ 97525 h 1259811"/>
                <a:gd name="connsiteX5" fmla="*/ 1080654 w 2855120"/>
                <a:gd name="connsiteY5" fmla="*/ 89027 h 1259811"/>
                <a:gd name="connsiteX6" fmla="*/ 1276351 w 2855120"/>
                <a:gd name="connsiteY6" fmla="*/ 1715 h 1259811"/>
                <a:gd name="connsiteX7" fmla="*/ 2855120 w 2855120"/>
                <a:gd name="connsiteY7" fmla="*/ 752778 h 1259811"/>
                <a:gd name="connsiteX8" fmla="*/ 1640682 w 2855120"/>
                <a:gd name="connsiteY8" fmla="*/ 1256193 h 1259811"/>
                <a:gd name="connsiteX9" fmla="*/ 96447 w 2855120"/>
                <a:gd name="connsiteY9" fmla="*/ 861344 h 1259811"/>
                <a:gd name="connsiteX10" fmla="*/ 0 w 2855120"/>
                <a:gd name="connsiteY10" fmla="*/ 633716 h 1259811"/>
                <a:gd name="connsiteX11" fmla="*/ 1276351 w 2855120"/>
                <a:gd name="connsiteY11" fmla="*/ 1715 h 1259811"/>
                <a:gd name="connsiteX0" fmla="*/ 1080654 w 2855120"/>
                <a:gd name="connsiteY0" fmla="*/ 89027 h 1259811"/>
                <a:gd name="connsiteX1" fmla="*/ 97634 w 2855120"/>
                <a:gd name="connsiteY1" fmla="*/ 659256 h 1259811"/>
                <a:gd name="connsiteX2" fmla="*/ 1606958 w 2855120"/>
                <a:gd name="connsiteY2" fmla="*/ 1160529 h 1259811"/>
                <a:gd name="connsiteX3" fmla="*/ 2757477 w 2855120"/>
                <a:gd name="connsiteY3" fmla="*/ 755383 h 1259811"/>
                <a:gd name="connsiteX4" fmla="*/ 1298236 w 2855120"/>
                <a:gd name="connsiteY4" fmla="*/ 97525 h 1259811"/>
                <a:gd name="connsiteX5" fmla="*/ 1080654 w 2855120"/>
                <a:gd name="connsiteY5" fmla="*/ 89027 h 1259811"/>
                <a:gd name="connsiteX6" fmla="*/ 1276351 w 2855120"/>
                <a:gd name="connsiteY6" fmla="*/ 1715 h 1259811"/>
                <a:gd name="connsiteX7" fmla="*/ 2855120 w 2855120"/>
                <a:gd name="connsiteY7" fmla="*/ 752778 h 1259811"/>
                <a:gd name="connsiteX8" fmla="*/ 1640682 w 2855120"/>
                <a:gd name="connsiteY8" fmla="*/ 1256193 h 1259811"/>
                <a:gd name="connsiteX9" fmla="*/ 96447 w 2855120"/>
                <a:gd name="connsiteY9" fmla="*/ 861344 h 1259811"/>
                <a:gd name="connsiteX10" fmla="*/ 0 w 2855120"/>
                <a:gd name="connsiteY10" fmla="*/ 633716 h 1259811"/>
                <a:gd name="connsiteX11" fmla="*/ 1276351 w 2855120"/>
                <a:gd name="connsiteY11" fmla="*/ 1715 h 1259811"/>
                <a:gd name="connsiteX0" fmla="*/ 1080654 w 2855120"/>
                <a:gd name="connsiteY0" fmla="*/ 89027 h 1259811"/>
                <a:gd name="connsiteX1" fmla="*/ 97634 w 2855120"/>
                <a:gd name="connsiteY1" fmla="*/ 659256 h 1259811"/>
                <a:gd name="connsiteX2" fmla="*/ 1606958 w 2855120"/>
                <a:gd name="connsiteY2" fmla="*/ 1160529 h 1259811"/>
                <a:gd name="connsiteX3" fmla="*/ 2757477 w 2855120"/>
                <a:gd name="connsiteY3" fmla="*/ 755383 h 1259811"/>
                <a:gd name="connsiteX4" fmla="*/ 1298236 w 2855120"/>
                <a:gd name="connsiteY4" fmla="*/ 97525 h 1259811"/>
                <a:gd name="connsiteX5" fmla="*/ 1080654 w 2855120"/>
                <a:gd name="connsiteY5" fmla="*/ 89027 h 1259811"/>
                <a:gd name="connsiteX6" fmla="*/ 1276351 w 2855120"/>
                <a:gd name="connsiteY6" fmla="*/ 1715 h 1259811"/>
                <a:gd name="connsiteX7" fmla="*/ 2855120 w 2855120"/>
                <a:gd name="connsiteY7" fmla="*/ 752778 h 1259811"/>
                <a:gd name="connsiteX8" fmla="*/ 1640682 w 2855120"/>
                <a:gd name="connsiteY8" fmla="*/ 1256193 h 1259811"/>
                <a:gd name="connsiteX9" fmla="*/ 96447 w 2855120"/>
                <a:gd name="connsiteY9" fmla="*/ 861344 h 1259811"/>
                <a:gd name="connsiteX10" fmla="*/ 0 w 2855120"/>
                <a:gd name="connsiteY10" fmla="*/ 633716 h 1259811"/>
                <a:gd name="connsiteX11" fmla="*/ 1276351 w 2855120"/>
                <a:gd name="connsiteY11" fmla="*/ 1715 h 1259811"/>
                <a:gd name="connsiteX0" fmla="*/ 1080654 w 2855120"/>
                <a:gd name="connsiteY0" fmla="*/ 89027 h 1259909"/>
                <a:gd name="connsiteX1" fmla="*/ 97634 w 2855120"/>
                <a:gd name="connsiteY1" fmla="*/ 659256 h 1259909"/>
                <a:gd name="connsiteX2" fmla="*/ 1606958 w 2855120"/>
                <a:gd name="connsiteY2" fmla="*/ 1160529 h 1259909"/>
                <a:gd name="connsiteX3" fmla="*/ 2757477 w 2855120"/>
                <a:gd name="connsiteY3" fmla="*/ 755383 h 1259909"/>
                <a:gd name="connsiteX4" fmla="*/ 1298236 w 2855120"/>
                <a:gd name="connsiteY4" fmla="*/ 97525 h 1259909"/>
                <a:gd name="connsiteX5" fmla="*/ 1080654 w 2855120"/>
                <a:gd name="connsiteY5" fmla="*/ 89027 h 1259909"/>
                <a:gd name="connsiteX6" fmla="*/ 1276351 w 2855120"/>
                <a:gd name="connsiteY6" fmla="*/ 1715 h 1259909"/>
                <a:gd name="connsiteX7" fmla="*/ 2855120 w 2855120"/>
                <a:gd name="connsiteY7" fmla="*/ 752778 h 1259909"/>
                <a:gd name="connsiteX8" fmla="*/ 1640682 w 2855120"/>
                <a:gd name="connsiteY8" fmla="*/ 1256193 h 1259909"/>
                <a:gd name="connsiteX9" fmla="*/ 96447 w 2855120"/>
                <a:gd name="connsiteY9" fmla="*/ 861344 h 1259909"/>
                <a:gd name="connsiteX10" fmla="*/ 0 w 2855120"/>
                <a:gd name="connsiteY10" fmla="*/ 633716 h 1259909"/>
                <a:gd name="connsiteX11" fmla="*/ 1276351 w 2855120"/>
                <a:gd name="connsiteY11" fmla="*/ 1715 h 125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5120" h="1259909">
                  <a:moveTo>
                    <a:pt x="1080654" y="89027"/>
                  </a:moveTo>
                  <a:cubicBezTo>
                    <a:pt x="582479" y="102107"/>
                    <a:pt x="163908" y="338873"/>
                    <a:pt x="97634" y="659256"/>
                  </a:cubicBezTo>
                  <a:cubicBezTo>
                    <a:pt x="169266" y="981705"/>
                    <a:pt x="637072" y="1188441"/>
                    <a:pt x="1606958" y="1160529"/>
                  </a:cubicBezTo>
                  <a:cubicBezTo>
                    <a:pt x="1968199" y="1179353"/>
                    <a:pt x="2760548" y="947784"/>
                    <a:pt x="2757477" y="755383"/>
                  </a:cubicBezTo>
                  <a:cubicBezTo>
                    <a:pt x="2729792" y="487147"/>
                    <a:pt x="1826225" y="136200"/>
                    <a:pt x="1298236" y="97525"/>
                  </a:cubicBezTo>
                  <a:cubicBezTo>
                    <a:pt x="1224614" y="89855"/>
                    <a:pt x="1151822" y="87159"/>
                    <a:pt x="1080654" y="89027"/>
                  </a:cubicBezTo>
                  <a:close/>
                  <a:moveTo>
                    <a:pt x="1276351" y="1715"/>
                  </a:moveTo>
                  <a:cubicBezTo>
                    <a:pt x="1899444" y="47356"/>
                    <a:pt x="2833689" y="427795"/>
                    <a:pt x="2855120" y="752778"/>
                  </a:cubicBezTo>
                  <a:cubicBezTo>
                    <a:pt x="2819401" y="1075380"/>
                    <a:pt x="2061369" y="1244686"/>
                    <a:pt x="1640682" y="1256193"/>
                  </a:cubicBezTo>
                  <a:cubicBezTo>
                    <a:pt x="1180903" y="1274287"/>
                    <a:pt x="355606" y="1238933"/>
                    <a:pt x="96447" y="861344"/>
                  </a:cubicBezTo>
                  <a:cubicBezTo>
                    <a:pt x="-34124" y="740930"/>
                    <a:pt x="15281" y="774606"/>
                    <a:pt x="0" y="633716"/>
                  </a:cubicBezTo>
                  <a:cubicBezTo>
                    <a:pt x="151209" y="165079"/>
                    <a:pt x="662782" y="-20113"/>
                    <a:pt x="1276351" y="17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1F6D983-98DD-7986-FAFB-557FE14830CD}"/>
                </a:ext>
              </a:extLst>
            </p:cNvPr>
            <p:cNvSpPr/>
            <p:nvPr/>
          </p:nvSpPr>
          <p:spPr>
            <a:xfrm>
              <a:off x="-10588617" y="3512342"/>
              <a:ext cx="905609" cy="1438276"/>
            </a:xfrm>
            <a:custGeom>
              <a:avLst/>
              <a:gdLst>
                <a:gd name="connsiteX0" fmla="*/ 762000 w 802481"/>
                <a:gd name="connsiteY0" fmla="*/ 511968 h 1421606"/>
                <a:gd name="connsiteX1" fmla="*/ 473869 w 802481"/>
                <a:gd name="connsiteY1" fmla="*/ 657225 h 1421606"/>
                <a:gd name="connsiteX2" fmla="*/ 64294 w 802481"/>
                <a:gd name="connsiteY2" fmla="*/ 0 h 1421606"/>
                <a:gd name="connsiteX3" fmla="*/ 354806 w 802481"/>
                <a:gd name="connsiteY3" fmla="*/ 757237 h 1421606"/>
                <a:gd name="connsiteX4" fmla="*/ 0 w 802481"/>
                <a:gd name="connsiteY4" fmla="*/ 1421606 h 1421606"/>
                <a:gd name="connsiteX5" fmla="*/ 802481 w 802481"/>
                <a:gd name="connsiteY5" fmla="*/ 745331 h 1421606"/>
                <a:gd name="connsiteX6" fmla="*/ 762000 w 802481"/>
                <a:gd name="connsiteY6" fmla="*/ 511968 h 1421606"/>
                <a:gd name="connsiteX0" fmla="*/ 762000 w 802481"/>
                <a:gd name="connsiteY0" fmla="*/ 523875 h 1433513"/>
                <a:gd name="connsiteX1" fmla="*/ 473869 w 802481"/>
                <a:gd name="connsiteY1" fmla="*/ 669132 h 1433513"/>
                <a:gd name="connsiteX2" fmla="*/ 50006 w 802481"/>
                <a:gd name="connsiteY2" fmla="*/ 0 h 1433513"/>
                <a:gd name="connsiteX3" fmla="*/ 354806 w 802481"/>
                <a:gd name="connsiteY3" fmla="*/ 769144 h 1433513"/>
                <a:gd name="connsiteX4" fmla="*/ 0 w 802481"/>
                <a:gd name="connsiteY4" fmla="*/ 1433513 h 1433513"/>
                <a:gd name="connsiteX5" fmla="*/ 802481 w 802481"/>
                <a:gd name="connsiteY5" fmla="*/ 757238 h 1433513"/>
                <a:gd name="connsiteX6" fmla="*/ 762000 w 802481"/>
                <a:gd name="connsiteY6" fmla="*/ 523875 h 1433513"/>
                <a:gd name="connsiteX0" fmla="*/ 762000 w 802481"/>
                <a:gd name="connsiteY0" fmla="*/ 523875 h 1433513"/>
                <a:gd name="connsiteX1" fmla="*/ 473869 w 802481"/>
                <a:gd name="connsiteY1" fmla="*/ 669132 h 1433513"/>
                <a:gd name="connsiteX2" fmla="*/ 50006 w 802481"/>
                <a:gd name="connsiteY2" fmla="*/ 0 h 1433513"/>
                <a:gd name="connsiteX3" fmla="*/ 354806 w 802481"/>
                <a:gd name="connsiteY3" fmla="*/ 769144 h 1433513"/>
                <a:gd name="connsiteX4" fmla="*/ 0 w 802481"/>
                <a:gd name="connsiteY4" fmla="*/ 1433513 h 1433513"/>
                <a:gd name="connsiteX5" fmla="*/ 802481 w 802481"/>
                <a:gd name="connsiteY5" fmla="*/ 757238 h 1433513"/>
                <a:gd name="connsiteX6" fmla="*/ 762000 w 802481"/>
                <a:gd name="connsiteY6" fmla="*/ 523875 h 1433513"/>
                <a:gd name="connsiteX0" fmla="*/ 800408 w 840889"/>
                <a:gd name="connsiteY0" fmla="*/ 523875 h 1433513"/>
                <a:gd name="connsiteX1" fmla="*/ 512277 w 840889"/>
                <a:gd name="connsiteY1" fmla="*/ 669132 h 1433513"/>
                <a:gd name="connsiteX2" fmla="*/ 88414 w 840889"/>
                <a:gd name="connsiteY2" fmla="*/ 0 h 1433513"/>
                <a:gd name="connsiteX3" fmla="*/ 393214 w 840889"/>
                <a:gd name="connsiteY3" fmla="*/ 769144 h 1433513"/>
                <a:gd name="connsiteX4" fmla="*/ 38408 w 840889"/>
                <a:gd name="connsiteY4" fmla="*/ 1433513 h 1433513"/>
                <a:gd name="connsiteX5" fmla="*/ 840889 w 840889"/>
                <a:gd name="connsiteY5" fmla="*/ 757238 h 1433513"/>
                <a:gd name="connsiteX6" fmla="*/ 800408 w 840889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44846 w 885327"/>
                <a:gd name="connsiteY0" fmla="*/ 523875 h 1433513"/>
                <a:gd name="connsiteX1" fmla="*/ 556715 w 885327"/>
                <a:gd name="connsiteY1" fmla="*/ 669132 h 1433513"/>
                <a:gd name="connsiteX2" fmla="*/ 132852 w 885327"/>
                <a:gd name="connsiteY2" fmla="*/ 0 h 1433513"/>
                <a:gd name="connsiteX3" fmla="*/ 437652 w 885327"/>
                <a:gd name="connsiteY3" fmla="*/ 769144 h 1433513"/>
                <a:gd name="connsiteX4" fmla="*/ 82846 w 885327"/>
                <a:gd name="connsiteY4" fmla="*/ 1433513 h 1433513"/>
                <a:gd name="connsiteX5" fmla="*/ 885327 w 885327"/>
                <a:gd name="connsiteY5" fmla="*/ 757238 h 1433513"/>
                <a:gd name="connsiteX6" fmla="*/ 844846 w 885327"/>
                <a:gd name="connsiteY6" fmla="*/ 523875 h 1433513"/>
                <a:gd name="connsiteX0" fmla="*/ 834452 w 874933"/>
                <a:gd name="connsiteY0" fmla="*/ 528638 h 1438276"/>
                <a:gd name="connsiteX1" fmla="*/ 546321 w 874933"/>
                <a:gd name="connsiteY1" fmla="*/ 673895 h 1438276"/>
                <a:gd name="connsiteX2" fmla="*/ 136745 w 874933"/>
                <a:gd name="connsiteY2" fmla="*/ 0 h 1438276"/>
                <a:gd name="connsiteX3" fmla="*/ 427258 w 874933"/>
                <a:gd name="connsiteY3" fmla="*/ 773907 h 1438276"/>
                <a:gd name="connsiteX4" fmla="*/ 72452 w 874933"/>
                <a:gd name="connsiteY4" fmla="*/ 1438276 h 1438276"/>
                <a:gd name="connsiteX5" fmla="*/ 874933 w 874933"/>
                <a:gd name="connsiteY5" fmla="*/ 762001 h 1438276"/>
                <a:gd name="connsiteX6" fmla="*/ 834452 w 874933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886559"/>
                <a:gd name="connsiteY0" fmla="*/ 528638 h 1438276"/>
                <a:gd name="connsiteX1" fmla="*/ 557947 w 886559"/>
                <a:gd name="connsiteY1" fmla="*/ 673895 h 1438276"/>
                <a:gd name="connsiteX2" fmla="*/ 148371 w 886559"/>
                <a:gd name="connsiteY2" fmla="*/ 0 h 1438276"/>
                <a:gd name="connsiteX3" fmla="*/ 438884 w 886559"/>
                <a:gd name="connsiteY3" fmla="*/ 773907 h 1438276"/>
                <a:gd name="connsiteX4" fmla="*/ 84078 w 886559"/>
                <a:gd name="connsiteY4" fmla="*/ 1438276 h 1438276"/>
                <a:gd name="connsiteX5" fmla="*/ 886559 w 886559"/>
                <a:gd name="connsiteY5" fmla="*/ 762001 h 1438276"/>
                <a:gd name="connsiteX6" fmla="*/ 846078 w 886559"/>
                <a:gd name="connsiteY6" fmla="*/ 528638 h 1438276"/>
                <a:gd name="connsiteX0" fmla="*/ 846078 w 905609"/>
                <a:gd name="connsiteY0" fmla="*/ 528638 h 1438276"/>
                <a:gd name="connsiteX1" fmla="*/ 557947 w 905609"/>
                <a:gd name="connsiteY1" fmla="*/ 673895 h 1438276"/>
                <a:gd name="connsiteX2" fmla="*/ 148371 w 905609"/>
                <a:gd name="connsiteY2" fmla="*/ 0 h 1438276"/>
                <a:gd name="connsiteX3" fmla="*/ 438884 w 905609"/>
                <a:gd name="connsiteY3" fmla="*/ 773907 h 1438276"/>
                <a:gd name="connsiteX4" fmla="*/ 84078 w 905609"/>
                <a:gd name="connsiteY4" fmla="*/ 1438276 h 1438276"/>
                <a:gd name="connsiteX5" fmla="*/ 905609 w 905609"/>
                <a:gd name="connsiteY5" fmla="*/ 762001 h 1438276"/>
                <a:gd name="connsiteX6" fmla="*/ 846078 w 905609"/>
                <a:gd name="connsiteY6" fmla="*/ 528638 h 143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609" h="1438276">
                  <a:moveTo>
                    <a:pt x="846078" y="528638"/>
                  </a:moveTo>
                  <a:lnTo>
                    <a:pt x="557947" y="673895"/>
                  </a:lnTo>
                  <a:cubicBezTo>
                    <a:pt x="261877" y="672307"/>
                    <a:pt x="-131822" y="396876"/>
                    <a:pt x="148371" y="0"/>
                  </a:cubicBezTo>
                  <a:cubicBezTo>
                    <a:pt x="-145317" y="289718"/>
                    <a:pt x="20578" y="667545"/>
                    <a:pt x="438884" y="773907"/>
                  </a:cubicBezTo>
                  <a:cubicBezTo>
                    <a:pt x="280133" y="838201"/>
                    <a:pt x="-38160" y="997744"/>
                    <a:pt x="84078" y="1438276"/>
                  </a:cubicBezTo>
                  <a:cubicBezTo>
                    <a:pt x="51535" y="919958"/>
                    <a:pt x="521434" y="758825"/>
                    <a:pt x="905609" y="762001"/>
                  </a:cubicBezTo>
                  <a:lnTo>
                    <a:pt x="846078" y="5286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78565E-EAA8-58F4-4C2D-56D41C87B1AA}"/>
                </a:ext>
              </a:extLst>
            </p:cNvPr>
            <p:cNvSpPr/>
            <p:nvPr/>
          </p:nvSpPr>
          <p:spPr>
            <a:xfrm>
              <a:off x="-10461676" y="4369595"/>
              <a:ext cx="969168" cy="1376362"/>
            </a:xfrm>
            <a:custGeom>
              <a:avLst/>
              <a:gdLst>
                <a:gd name="connsiteX0" fmla="*/ 854868 w 978693"/>
                <a:gd name="connsiteY0" fmla="*/ 0 h 1366837"/>
                <a:gd name="connsiteX1" fmla="*/ 0 w 978693"/>
                <a:gd name="connsiteY1" fmla="*/ 1366837 h 1366837"/>
                <a:gd name="connsiteX2" fmla="*/ 978693 w 978693"/>
                <a:gd name="connsiteY2" fmla="*/ 123825 h 1366837"/>
                <a:gd name="connsiteX3" fmla="*/ 854868 w 978693"/>
                <a:gd name="connsiteY3" fmla="*/ 0 h 1366837"/>
                <a:gd name="connsiteX0" fmla="*/ 854868 w 978693"/>
                <a:gd name="connsiteY0" fmla="*/ 0 h 1366837"/>
                <a:gd name="connsiteX1" fmla="*/ 0 w 978693"/>
                <a:gd name="connsiteY1" fmla="*/ 1366837 h 1366837"/>
                <a:gd name="connsiteX2" fmla="*/ 978693 w 978693"/>
                <a:gd name="connsiteY2" fmla="*/ 123825 h 1366837"/>
                <a:gd name="connsiteX3" fmla="*/ 854868 w 978693"/>
                <a:gd name="connsiteY3" fmla="*/ 0 h 1366837"/>
                <a:gd name="connsiteX0" fmla="*/ 865546 w 989371"/>
                <a:gd name="connsiteY0" fmla="*/ 0 h 1366837"/>
                <a:gd name="connsiteX1" fmla="*/ 10678 w 989371"/>
                <a:gd name="connsiteY1" fmla="*/ 1366837 h 1366837"/>
                <a:gd name="connsiteX2" fmla="*/ 989371 w 989371"/>
                <a:gd name="connsiteY2" fmla="*/ 123825 h 1366837"/>
                <a:gd name="connsiteX3" fmla="*/ 865546 w 989371"/>
                <a:gd name="connsiteY3" fmla="*/ 0 h 1366837"/>
                <a:gd name="connsiteX0" fmla="*/ 854868 w 978693"/>
                <a:gd name="connsiteY0" fmla="*/ 0 h 1366837"/>
                <a:gd name="connsiteX1" fmla="*/ 0 w 978693"/>
                <a:gd name="connsiteY1" fmla="*/ 1366837 h 1366837"/>
                <a:gd name="connsiteX2" fmla="*/ 978693 w 978693"/>
                <a:gd name="connsiteY2" fmla="*/ 123825 h 1366837"/>
                <a:gd name="connsiteX3" fmla="*/ 854868 w 978693"/>
                <a:gd name="connsiteY3" fmla="*/ 0 h 1366837"/>
                <a:gd name="connsiteX0" fmla="*/ 854868 w 978693"/>
                <a:gd name="connsiteY0" fmla="*/ 0 h 1366837"/>
                <a:gd name="connsiteX1" fmla="*/ 0 w 978693"/>
                <a:gd name="connsiteY1" fmla="*/ 1366837 h 1366837"/>
                <a:gd name="connsiteX2" fmla="*/ 978693 w 978693"/>
                <a:gd name="connsiteY2" fmla="*/ 123825 h 1366837"/>
                <a:gd name="connsiteX3" fmla="*/ 854868 w 978693"/>
                <a:gd name="connsiteY3" fmla="*/ 0 h 1366837"/>
                <a:gd name="connsiteX0" fmla="*/ 854871 w 978696"/>
                <a:gd name="connsiteY0" fmla="*/ 0 h 1366837"/>
                <a:gd name="connsiteX1" fmla="*/ 3 w 978696"/>
                <a:gd name="connsiteY1" fmla="*/ 1366837 h 1366837"/>
                <a:gd name="connsiteX2" fmla="*/ 978696 w 978696"/>
                <a:gd name="connsiteY2" fmla="*/ 123825 h 1366837"/>
                <a:gd name="connsiteX3" fmla="*/ 854871 w 978696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54875 w 978700"/>
                <a:gd name="connsiteY0" fmla="*/ 0 h 1366837"/>
                <a:gd name="connsiteX1" fmla="*/ 7 w 978700"/>
                <a:gd name="connsiteY1" fmla="*/ 1366837 h 1366837"/>
                <a:gd name="connsiteX2" fmla="*/ 978700 w 978700"/>
                <a:gd name="connsiteY2" fmla="*/ 123825 h 1366837"/>
                <a:gd name="connsiteX3" fmla="*/ 854875 w 978700"/>
                <a:gd name="connsiteY3" fmla="*/ 0 h 1366837"/>
                <a:gd name="connsiteX0" fmla="*/ 835830 w 959655"/>
                <a:gd name="connsiteY0" fmla="*/ 0 h 1376362"/>
                <a:gd name="connsiteX1" fmla="*/ 12 w 959655"/>
                <a:gd name="connsiteY1" fmla="*/ 1376362 h 1376362"/>
                <a:gd name="connsiteX2" fmla="*/ 959655 w 959655"/>
                <a:gd name="connsiteY2" fmla="*/ 123825 h 1376362"/>
                <a:gd name="connsiteX3" fmla="*/ 835830 w 959655"/>
                <a:gd name="connsiteY3" fmla="*/ 0 h 1376362"/>
                <a:gd name="connsiteX0" fmla="*/ 835830 w 959655"/>
                <a:gd name="connsiteY0" fmla="*/ 0 h 1376362"/>
                <a:gd name="connsiteX1" fmla="*/ 12 w 959655"/>
                <a:gd name="connsiteY1" fmla="*/ 1376362 h 1376362"/>
                <a:gd name="connsiteX2" fmla="*/ 959655 w 959655"/>
                <a:gd name="connsiteY2" fmla="*/ 123825 h 1376362"/>
                <a:gd name="connsiteX3" fmla="*/ 835830 w 959655"/>
                <a:gd name="connsiteY3" fmla="*/ 0 h 1376362"/>
                <a:gd name="connsiteX0" fmla="*/ 835830 w 959655"/>
                <a:gd name="connsiteY0" fmla="*/ 0 h 1376362"/>
                <a:gd name="connsiteX1" fmla="*/ 12 w 959655"/>
                <a:gd name="connsiteY1" fmla="*/ 1376362 h 1376362"/>
                <a:gd name="connsiteX2" fmla="*/ 959655 w 959655"/>
                <a:gd name="connsiteY2" fmla="*/ 123825 h 1376362"/>
                <a:gd name="connsiteX3" fmla="*/ 835830 w 959655"/>
                <a:gd name="connsiteY3" fmla="*/ 0 h 1376362"/>
                <a:gd name="connsiteX0" fmla="*/ 835830 w 959655"/>
                <a:gd name="connsiteY0" fmla="*/ 0 h 1376362"/>
                <a:gd name="connsiteX1" fmla="*/ 12 w 959655"/>
                <a:gd name="connsiteY1" fmla="*/ 1376362 h 1376362"/>
                <a:gd name="connsiteX2" fmla="*/ 959655 w 959655"/>
                <a:gd name="connsiteY2" fmla="*/ 123825 h 1376362"/>
                <a:gd name="connsiteX3" fmla="*/ 835830 w 959655"/>
                <a:gd name="connsiteY3" fmla="*/ 0 h 1376362"/>
                <a:gd name="connsiteX0" fmla="*/ 845352 w 969177"/>
                <a:gd name="connsiteY0" fmla="*/ 0 h 1376362"/>
                <a:gd name="connsiteX1" fmla="*/ 9 w 969177"/>
                <a:gd name="connsiteY1" fmla="*/ 1376362 h 1376362"/>
                <a:gd name="connsiteX2" fmla="*/ 969177 w 969177"/>
                <a:gd name="connsiteY2" fmla="*/ 123825 h 1376362"/>
                <a:gd name="connsiteX3" fmla="*/ 845352 w 969177"/>
                <a:gd name="connsiteY3" fmla="*/ 0 h 1376362"/>
                <a:gd name="connsiteX0" fmla="*/ 845352 w 969177"/>
                <a:gd name="connsiteY0" fmla="*/ 0 h 1376362"/>
                <a:gd name="connsiteX1" fmla="*/ 9 w 969177"/>
                <a:gd name="connsiteY1" fmla="*/ 1376362 h 1376362"/>
                <a:gd name="connsiteX2" fmla="*/ 969177 w 969177"/>
                <a:gd name="connsiteY2" fmla="*/ 123825 h 1376362"/>
                <a:gd name="connsiteX3" fmla="*/ 845352 w 969177"/>
                <a:gd name="connsiteY3" fmla="*/ 0 h 1376362"/>
                <a:gd name="connsiteX0" fmla="*/ 845352 w 969177"/>
                <a:gd name="connsiteY0" fmla="*/ 0 h 1376362"/>
                <a:gd name="connsiteX1" fmla="*/ 9 w 969177"/>
                <a:gd name="connsiteY1" fmla="*/ 1376362 h 1376362"/>
                <a:gd name="connsiteX2" fmla="*/ 969177 w 969177"/>
                <a:gd name="connsiteY2" fmla="*/ 123825 h 1376362"/>
                <a:gd name="connsiteX3" fmla="*/ 845352 w 969177"/>
                <a:gd name="connsiteY3" fmla="*/ 0 h 1376362"/>
                <a:gd name="connsiteX0" fmla="*/ 845363 w 969188"/>
                <a:gd name="connsiteY0" fmla="*/ 0 h 1376362"/>
                <a:gd name="connsiteX1" fmla="*/ 20 w 969188"/>
                <a:gd name="connsiteY1" fmla="*/ 1376362 h 1376362"/>
                <a:gd name="connsiteX2" fmla="*/ 969188 w 969188"/>
                <a:gd name="connsiteY2" fmla="*/ 123825 h 1376362"/>
                <a:gd name="connsiteX3" fmla="*/ 845363 w 969188"/>
                <a:gd name="connsiteY3" fmla="*/ 0 h 1376362"/>
                <a:gd name="connsiteX0" fmla="*/ 845343 w 969168"/>
                <a:gd name="connsiteY0" fmla="*/ 0 h 1376362"/>
                <a:gd name="connsiteX1" fmla="*/ 0 w 969168"/>
                <a:gd name="connsiteY1" fmla="*/ 1376362 h 1376362"/>
                <a:gd name="connsiteX2" fmla="*/ 969168 w 969168"/>
                <a:gd name="connsiteY2" fmla="*/ 123825 h 1376362"/>
                <a:gd name="connsiteX3" fmla="*/ 845343 w 969168"/>
                <a:gd name="connsiteY3" fmla="*/ 0 h 137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168" h="1376362">
                  <a:moveTo>
                    <a:pt x="845343" y="0"/>
                  </a:moveTo>
                  <a:cubicBezTo>
                    <a:pt x="17462" y="17463"/>
                    <a:pt x="18256" y="451644"/>
                    <a:pt x="0" y="1376362"/>
                  </a:cubicBezTo>
                  <a:cubicBezTo>
                    <a:pt x="102393" y="21432"/>
                    <a:pt x="554831" y="145256"/>
                    <a:pt x="969168" y="123825"/>
                  </a:cubicBezTo>
                  <a:lnTo>
                    <a:pt x="8453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A60F17-216B-E82F-C5E3-8A9761F3D6CC}"/>
                </a:ext>
              </a:extLst>
            </p:cNvPr>
            <p:cNvSpPr/>
            <p:nvPr/>
          </p:nvSpPr>
          <p:spPr>
            <a:xfrm>
              <a:off x="-10016859" y="1886045"/>
              <a:ext cx="3808247" cy="3226973"/>
            </a:xfrm>
            <a:custGeom>
              <a:avLst/>
              <a:gdLst>
                <a:gd name="connsiteX0" fmla="*/ 0 w 3764280"/>
                <a:gd name="connsiteY0" fmla="*/ 480060 h 2926080"/>
                <a:gd name="connsiteX1" fmla="*/ 1569720 w 3764280"/>
                <a:gd name="connsiteY1" fmla="*/ 60960 h 2926080"/>
                <a:gd name="connsiteX2" fmla="*/ 3520440 w 3764280"/>
                <a:gd name="connsiteY2" fmla="*/ 1584960 h 2926080"/>
                <a:gd name="connsiteX3" fmla="*/ 3764280 w 3764280"/>
                <a:gd name="connsiteY3" fmla="*/ 2926080 h 2926080"/>
                <a:gd name="connsiteX4" fmla="*/ 3657600 w 3764280"/>
                <a:gd name="connsiteY4" fmla="*/ 1485900 h 2926080"/>
                <a:gd name="connsiteX5" fmla="*/ 2941320 w 3764280"/>
                <a:gd name="connsiteY5" fmla="*/ 861060 h 2926080"/>
                <a:gd name="connsiteX6" fmla="*/ 3268980 w 3764280"/>
                <a:gd name="connsiteY6" fmla="*/ 388620 h 2926080"/>
                <a:gd name="connsiteX7" fmla="*/ 396240 w 3764280"/>
                <a:gd name="connsiteY7" fmla="*/ 0 h 2926080"/>
                <a:gd name="connsiteX8" fmla="*/ 0 w 3764280"/>
                <a:gd name="connsiteY8" fmla="*/ 480060 h 2926080"/>
                <a:gd name="connsiteX0" fmla="*/ 0 w 3764280"/>
                <a:gd name="connsiteY0" fmla="*/ 776411 h 3222431"/>
                <a:gd name="connsiteX1" fmla="*/ 1569720 w 3764280"/>
                <a:gd name="connsiteY1" fmla="*/ 357311 h 3222431"/>
                <a:gd name="connsiteX2" fmla="*/ 3520440 w 3764280"/>
                <a:gd name="connsiteY2" fmla="*/ 1881311 h 3222431"/>
                <a:gd name="connsiteX3" fmla="*/ 3764280 w 3764280"/>
                <a:gd name="connsiteY3" fmla="*/ 3222431 h 3222431"/>
                <a:gd name="connsiteX4" fmla="*/ 3657600 w 3764280"/>
                <a:gd name="connsiteY4" fmla="*/ 1782251 h 3222431"/>
                <a:gd name="connsiteX5" fmla="*/ 2941320 w 3764280"/>
                <a:gd name="connsiteY5" fmla="*/ 1157411 h 3222431"/>
                <a:gd name="connsiteX6" fmla="*/ 3268980 w 3764280"/>
                <a:gd name="connsiteY6" fmla="*/ 684971 h 3222431"/>
                <a:gd name="connsiteX7" fmla="*/ 396240 w 3764280"/>
                <a:gd name="connsiteY7" fmla="*/ 296351 h 3222431"/>
                <a:gd name="connsiteX8" fmla="*/ 0 w 3764280"/>
                <a:gd name="connsiteY8" fmla="*/ 776411 h 3222431"/>
                <a:gd name="connsiteX0" fmla="*/ 0 w 3764280"/>
                <a:gd name="connsiteY0" fmla="*/ 801014 h 3247034"/>
                <a:gd name="connsiteX1" fmla="*/ 1569720 w 3764280"/>
                <a:gd name="connsiteY1" fmla="*/ 381914 h 3247034"/>
                <a:gd name="connsiteX2" fmla="*/ 3520440 w 3764280"/>
                <a:gd name="connsiteY2" fmla="*/ 1905914 h 3247034"/>
                <a:gd name="connsiteX3" fmla="*/ 3764280 w 3764280"/>
                <a:gd name="connsiteY3" fmla="*/ 3247034 h 3247034"/>
                <a:gd name="connsiteX4" fmla="*/ 3657600 w 3764280"/>
                <a:gd name="connsiteY4" fmla="*/ 1806854 h 3247034"/>
                <a:gd name="connsiteX5" fmla="*/ 2941320 w 3764280"/>
                <a:gd name="connsiteY5" fmla="*/ 1182014 h 3247034"/>
                <a:gd name="connsiteX6" fmla="*/ 3268980 w 3764280"/>
                <a:gd name="connsiteY6" fmla="*/ 709574 h 3247034"/>
                <a:gd name="connsiteX7" fmla="*/ 396240 w 3764280"/>
                <a:gd name="connsiteY7" fmla="*/ 320954 h 3247034"/>
                <a:gd name="connsiteX8" fmla="*/ 0 w 3764280"/>
                <a:gd name="connsiteY8" fmla="*/ 801014 h 3247034"/>
                <a:gd name="connsiteX0" fmla="*/ 0 w 3764280"/>
                <a:gd name="connsiteY0" fmla="*/ 701040 h 3147060"/>
                <a:gd name="connsiteX1" fmla="*/ 1569720 w 3764280"/>
                <a:gd name="connsiteY1" fmla="*/ 281940 h 3147060"/>
                <a:gd name="connsiteX2" fmla="*/ 3520440 w 3764280"/>
                <a:gd name="connsiteY2" fmla="*/ 1805940 h 3147060"/>
                <a:gd name="connsiteX3" fmla="*/ 3764280 w 3764280"/>
                <a:gd name="connsiteY3" fmla="*/ 3147060 h 3147060"/>
                <a:gd name="connsiteX4" fmla="*/ 3657600 w 3764280"/>
                <a:gd name="connsiteY4" fmla="*/ 1706880 h 3147060"/>
                <a:gd name="connsiteX5" fmla="*/ 2941320 w 3764280"/>
                <a:gd name="connsiteY5" fmla="*/ 1082040 h 3147060"/>
                <a:gd name="connsiteX6" fmla="*/ 3268980 w 3764280"/>
                <a:gd name="connsiteY6" fmla="*/ 609600 h 3147060"/>
                <a:gd name="connsiteX7" fmla="*/ 396240 w 3764280"/>
                <a:gd name="connsiteY7" fmla="*/ 220980 h 3147060"/>
                <a:gd name="connsiteX8" fmla="*/ 0 w 3764280"/>
                <a:gd name="connsiteY8" fmla="*/ 701040 h 3147060"/>
                <a:gd name="connsiteX0" fmla="*/ 0 w 3764280"/>
                <a:gd name="connsiteY0" fmla="*/ 780953 h 3226973"/>
                <a:gd name="connsiteX1" fmla="*/ 1569720 w 3764280"/>
                <a:gd name="connsiteY1" fmla="*/ 361853 h 3226973"/>
                <a:gd name="connsiteX2" fmla="*/ 3520440 w 3764280"/>
                <a:gd name="connsiteY2" fmla="*/ 1885853 h 3226973"/>
                <a:gd name="connsiteX3" fmla="*/ 3764280 w 3764280"/>
                <a:gd name="connsiteY3" fmla="*/ 3226973 h 3226973"/>
                <a:gd name="connsiteX4" fmla="*/ 3657600 w 3764280"/>
                <a:gd name="connsiteY4" fmla="*/ 1786793 h 3226973"/>
                <a:gd name="connsiteX5" fmla="*/ 2941320 w 3764280"/>
                <a:gd name="connsiteY5" fmla="*/ 1161953 h 3226973"/>
                <a:gd name="connsiteX6" fmla="*/ 3268980 w 3764280"/>
                <a:gd name="connsiteY6" fmla="*/ 689513 h 3226973"/>
                <a:gd name="connsiteX7" fmla="*/ 396240 w 3764280"/>
                <a:gd name="connsiteY7" fmla="*/ 300893 h 3226973"/>
                <a:gd name="connsiteX8" fmla="*/ 0 w 3764280"/>
                <a:gd name="connsiteY8" fmla="*/ 780953 h 3226973"/>
                <a:gd name="connsiteX0" fmla="*/ 0 w 3783408"/>
                <a:gd name="connsiteY0" fmla="*/ 780953 h 3226973"/>
                <a:gd name="connsiteX1" fmla="*/ 1569720 w 3783408"/>
                <a:gd name="connsiteY1" fmla="*/ 361853 h 3226973"/>
                <a:gd name="connsiteX2" fmla="*/ 3520440 w 3783408"/>
                <a:gd name="connsiteY2" fmla="*/ 1885853 h 3226973"/>
                <a:gd name="connsiteX3" fmla="*/ 3764280 w 3783408"/>
                <a:gd name="connsiteY3" fmla="*/ 3226973 h 3226973"/>
                <a:gd name="connsiteX4" fmla="*/ 3657600 w 3783408"/>
                <a:gd name="connsiteY4" fmla="*/ 1786793 h 3226973"/>
                <a:gd name="connsiteX5" fmla="*/ 2941320 w 3783408"/>
                <a:gd name="connsiteY5" fmla="*/ 1161953 h 3226973"/>
                <a:gd name="connsiteX6" fmla="*/ 3268980 w 3783408"/>
                <a:gd name="connsiteY6" fmla="*/ 689513 h 3226973"/>
                <a:gd name="connsiteX7" fmla="*/ 396240 w 3783408"/>
                <a:gd name="connsiteY7" fmla="*/ 300893 h 3226973"/>
                <a:gd name="connsiteX8" fmla="*/ 0 w 3783408"/>
                <a:gd name="connsiteY8" fmla="*/ 780953 h 3226973"/>
                <a:gd name="connsiteX0" fmla="*/ 0 w 3783408"/>
                <a:gd name="connsiteY0" fmla="*/ 780953 h 3226973"/>
                <a:gd name="connsiteX1" fmla="*/ 1569720 w 3783408"/>
                <a:gd name="connsiteY1" fmla="*/ 361853 h 3226973"/>
                <a:gd name="connsiteX2" fmla="*/ 3520440 w 3783408"/>
                <a:gd name="connsiteY2" fmla="*/ 1885853 h 3226973"/>
                <a:gd name="connsiteX3" fmla="*/ 3764280 w 3783408"/>
                <a:gd name="connsiteY3" fmla="*/ 3226973 h 3226973"/>
                <a:gd name="connsiteX4" fmla="*/ 3657600 w 3783408"/>
                <a:gd name="connsiteY4" fmla="*/ 1786793 h 3226973"/>
                <a:gd name="connsiteX5" fmla="*/ 2941320 w 3783408"/>
                <a:gd name="connsiteY5" fmla="*/ 1161953 h 3226973"/>
                <a:gd name="connsiteX6" fmla="*/ 3268980 w 3783408"/>
                <a:gd name="connsiteY6" fmla="*/ 689513 h 3226973"/>
                <a:gd name="connsiteX7" fmla="*/ 396240 w 3783408"/>
                <a:gd name="connsiteY7" fmla="*/ 300893 h 3226973"/>
                <a:gd name="connsiteX8" fmla="*/ 0 w 3783408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8247" h="3226973">
                  <a:moveTo>
                    <a:pt x="0" y="780953"/>
                  </a:moveTo>
                  <a:cubicBezTo>
                    <a:pt x="652780" y="290733"/>
                    <a:pt x="909320" y="219613"/>
                    <a:pt x="1569720" y="361853"/>
                  </a:cubicBezTo>
                  <a:cubicBezTo>
                    <a:pt x="2425700" y="770793"/>
                    <a:pt x="2900680" y="1309273"/>
                    <a:pt x="3520440" y="1885853"/>
                  </a:cubicBezTo>
                  <a:cubicBezTo>
                    <a:pt x="3677920" y="2363373"/>
                    <a:pt x="3705860" y="2513233"/>
                    <a:pt x="3764280" y="3226973"/>
                  </a:cubicBezTo>
                  <a:cubicBezTo>
                    <a:pt x="3797300" y="2731673"/>
                    <a:pt x="3883660" y="2243993"/>
                    <a:pt x="3657600" y="1786793"/>
                  </a:cubicBezTo>
                  <a:lnTo>
                    <a:pt x="2941320" y="1161953"/>
                  </a:lnTo>
                  <a:lnTo>
                    <a:pt x="3268980" y="689513"/>
                  </a:lnTo>
                  <a:cubicBezTo>
                    <a:pt x="2814320" y="415193"/>
                    <a:pt x="1849120" y="-453487"/>
                    <a:pt x="396240" y="300893"/>
                  </a:cubicBezTo>
                  <a:lnTo>
                    <a:pt x="0" y="7809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27EC557-D56C-BBF3-5239-82D4A20E3186}"/>
                </a:ext>
              </a:extLst>
            </p:cNvPr>
            <p:cNvSpPr/>
            <p:nvPr/>
          </p:nvSpPr>
          <p:spPr>
            <a:xfrm>
              <a:off x="-7111258" y="2569369"/>
              <a:ext cx="699822" cy="666195"/>
            </a:xfrm>
            <a:custGeom>
              <a:avLst/>
              <a:gdLst>
                <a:gd name="connsiteX0" fmla="*/ 350044 w 654844"/>
                <a:gd name="connsiteY0" fmla="*/ 0 h 657225"/>
                <a:gd name="connsiteX1" fmla="*/ 654844 w 654844"/>
                <a:gd name="connsiteY1" fmla="*/ 300037 h 657225"/>
                <a:gd name="connsiteX2" fmla="*/ 645319 w 654844"/>
                <a:gd name="connsiteY2" fmla="*/ 571500 h 657225"/>
                <a:gd name="connsiteX3" fmla="*/ 361950 w 654844"/>
                <a:gd name="connsiteY3" fmla="*/ 657225 h 657225"/>
                <a:gd name="connsiteX4" fmla="*/ 0 w 654844"/>
                <a:gd name="connsiteY4" fmla="*/ 454819 h 657225"/>
                <a:gd name="connsiteX5" fmla="*/ 350044 w 654844"/>
                <a:gd name="connsiteY5" fmla="*/ 0 h 657225"/>
                <a:gd name="connsiteX0" fmla="*/ 350044 w 662510"/>
                <a:gd name="connsiteY0" fmla="*/ 0 h 657225"/>
                <a:gd name="connsiteX1" fmla="*/ 654844 w 662510"/>
                <a:gd name="connsiteY1" fmla="*/ 300037 h 657225"/>
                <a:gd name="connsiteX2" fmla="*/ 645319 w 662510"/>
                <a:gd name="connsiteY2" fmla="*/ 571500 h 657225"/>
                <a:gd name="connsiteX3" fmla="*/ 361950 w 662510"/>
                <a:gd name="connsiteY3" fmla="*/ 657225 h 657225"/>
                <a:gd name="connsiteX4" fmla="*/ 0 w 662510"/>
                <a:gd name="connsiteY4" fmla="*/ 454819 h 657225"/>
                <a:gd name="connsiteX5" fmla="*/ 350044 w 662510"/>
                <a:gd name="connsiteY5" fmla="*/ 0 h 657225"/>
                <a:gd name="connsiteX0" fmla="*/ 350044 w 704394"/>
                <a:gd name="connsiteY0" fmla="*/ 0 h 657225"/>
                <a:gd name="connsiteX1" fmla="*/ 654844 w 704394"/>
                <a:gd name="connsiteY1" fmla="*/ 300037 h 657225"/>
                <a:gd name="connsiteX2" fmla="*/ 645319 w 704394"/>
                <a:gd name="connsiteY2" fmla="*/ 571500 h 657225"/>
                <a:gd name="connsiteX3" fmla="*/ 361950 w 704394"/>
                <a:gd name="connsiteY3" fmla="*/ 657225 h 657225"/>
                <a:gd name="connsiteX4" fmla="*/ 0 w 704394"/>
                <a:gd name="connsiteY4" fmla="*/ 454819 h 657225"/>
                <a:gd name="connsiteX5" fmla="*/ 350044 w 704394"/>
                <a:gd name="connsiteY5" fmla="*/ 0 h 657225"/>
                <a:gd name="connsiteX0" fmla="*/ 350044 w 691498"/>
                <a:gd name="connsiteY0" fmla="*/ 0 h 657225"/>
                <a:gd name="connsiteX1" fmla="*/ 654844 w 691498"/>
                <a:gd name="connsiteY1" fmla="*/ 300037 h 657225"/>
                <a:gd name="connsiteX2" fmla="*/ 645319 w 691498"/>
                <a:gd name="connsiteY2" fmla="*/ 571500 h 657225"/>
                <a:gd name="connsiteX3" fmla="*/ 361950 w 691498"/>
                <a:gd name="connsiteY3" fmla="*/ 657225 h 657225"/>
                <a:gd name="connsiteX4" fmla="*/ 0 w 691498"/>
                <a:gd name="connsiteY4" fmla="*/ 454819 h 657225"/>
                <a:gd name="connsiteX5" fmla="*/ 350044 w 691498"/>
                <a:gd name="connsiteY5" fmla="*/ 0 h 657225"/>
                <a:gd name="connsiteX0" fmla="*/ 350044 w 686314"/>
                <a:gd name="connsiteY0" fmla="*/ 0 h 657225"/>
                <a:gd name="connsiteX1" fmla="*/ 654844 w 686314"/>
                <a:gd name="connsiteY1" fmla="*/ 300037 h 657225"/>
                <a:gd name="connsiteX2" fmla="*/ 633413 w 686314"/>
                <a:gd name="connsiteY2" fmla="*/ 583407 h 657225"/>
                <a:gd name="connsiteX3" fmla="*/ 361950 w 686314"/>
                <a:gd name="connsiteY3" fmla="*/ 657225 h 657225"/>
                <a:gd name="connsiteX4" fmla="*/ 0 w 686314"/>
                <a:gd name="connsiteY4" fmla="*/ 454819 h 657225"/>
                <a:gd name="connsiteX5" fmla="*/ 350044 w 686314"/>
                <a:gd name="connsiteY5" fmla="*/ 0 h 657225"/>
                <a:gd name="connsiteX0" fmla="*/ 350044 w 697110"/>
                <a:gd name="connsiteY0" fmla="*/ 0 h 657225"/>
                <a:gd name="connsiteX1" fmla="*/ 654844 w 697110"/>
                <a:gd name="connsiteY1" fmla="*/ 300037 h 657225"/>
                <a:gd name="connsiteX2" fmla="*/ 633413 w 697110"/>
                <a:gd name="connsiteY2" fmla="*/ 583407 h 657225"/>
                <a:gd name="connsiteX3" fmla="*/ 361950 w 697110"/>
                <a:gd name="connsiteY3" fmla="*/ 657225 h 657225"/>
                <a:gd name="connsiteX4" fmla="*/ 0 w 697110"/>
                <a:gd name="connsiteY4" fmla="*/ 454819 h 657225"/>
                <a:gd name="connsiteX5" fmla="*/ 350044 w 697110"/>
                <a:gd name="connsiteY5" fmla="*/ 0 h 657225"/>
                <a:gd name="connsiteX0" fmla="*/ 350044 w 697110"/>
                <a:gd name="connsiteY0" fmla="*/ 0 h 666195"/>
                <a:gd name="connsiteX1" fmla="*/ 654844 w 697110"/>
                <a:gd name="connsiteY1" fmla="*/ 300037 h 666195"/>
                <a:gd name="connsiteX2" fmla="*/ 633413 w 697110"/>
                <a:gd name="connsiteY2" fmla="*/ 583407 h 666195"/>
                <a:gd name="connsiteX3" fmla="*/ 361950 w 697110"/>
                <a:gd name="connsiteY3" fmla="*/ 657225 h 666195"/>
                <a:gd name="connsiteX4" fmla="*/ 0 w 697110"/>
                <a:gd name="connsiteY4" fmla="*/ 454819 h 666195"/>
                <a:gd name="connsiteX5" fmla="*/ 350044 w 697110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822" h="666195">
                  <a:moveTo>
                    <a:pt x="350044" y="0"/>
                  </a:moveTo>
                  <a:lnTo>
                    <a:pt x="654844" y="300037"/>
                  </a:lnTo>
                  <a:cubicBezTo>
                    <a:pt x="711200" y="390524"/>
                    <a:pt x="725487" y="490539"/>
                    <a:pt x="633413" y="583407"/>
                  </a:cubicBezTo>
                  <a:cubicBezTo>
                    <a:pt x="541339" y="676275"/>
                    <a:pt x="480219" y="673893"/>
                    <a:pt x="361950" y="657225"/>
                  </a:cubicBezTo>
                  <a:cubicBezTo>
                    <a:pt x="227012" y="599281"/>
                    <a:pt x="103981" y="536575"/>
                    <a:pt x="0" y="454819"/>
                  </a:cubicBezTo>
                  <a:lnTo>
                    <a:pt x="3500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0CD33D-C7E4-FC76-A7D7-1E9E4BDC09BC}"/>
                </a:ext>
              </a:extLst>
            </p:cNvPr>
            <p:cNvSpPr/>
            <p:nvPr/>
          </p:nvSpPr>
          <p:spPr>
            <a:xfrm>
              <a:off x="-10047339" y="1513481"/>
              <a:ext cx="3625850" cy="1178917"/>
            </a:xfrm>
            <a:custGeom>
              <a:avLst/>
              <a:gdLst>
                <a:gd name="connsiteX0" fmla="*/ 0 w 3606800"/>
                <a:gd name="connsiteY0" fmla="*/ 850900 h 850900"/>
                <a:gd name="connsiteX1" fmla="*/ 622300 w 3606800"/>
                <a:gd name="connsiteY1" fmla="*/ 0 h 850900"/>
                <a:gd name="connsiteX2" fmla="*/ 3606800 w 3606800"/>
                <a:gd name="connsiteY2" fmla="*/ 781050 h 850900"/>
                <a:gd name="connsiteX3" fmla="*/ 679450 w 3606800"/>
                <a:gd name="connsiteY3" fmla="*/ 69850 h 850900"/>
                <a:gd name="connsiteX4" fmla="*/ 0 w 3606800"/>
                <a:gd name="connsiteY4" fmla="*/ 850900 h 850900"/>
                <a:gd name="connsiteX0" fmla="*/ 0 w 3606800"/>
                <a:gd name="connsiteY0" fmla="*/ 1146797 h 1146797"/>
                <a:gd name="connsiteX1" fmla="*/ 622300 w 3606800"/>
                <a:gd name="connsiteY1" fmla="*/ 295897 h 1146797"/>
                <a:gd name="connsiteX2" fmla="*/ 3606800 w 3606800"/>
                <a:gd name="connsiteY2" fmla="*/ 1076947 h 1146797"/>
                <a:gd name="connsiteX3" fmla="*/ 679450 w 3606800"/>
                <a:gd name="connsiteY3" fmla="*/ 365747 h 1146797"/>
                <a:gd name="connsiteX4" fmla="*/ 0 w 3606800"/>
                <a:gd name="connsiteY4" fmla="*/ 1146797 h 1146797"/>
                <a:gd name="connsiteX0" fmla="*/ 0 w 3606800"/>
                <a:gd name="connsiteY0" fmla="*/ 1184295 h 1184295"/>
                <a:gd name="connsiteX1" fmla="*/ 622300 w 3606800"/>
                <a:gd name="connsiteY1" fmla="*/ 333395 h 1184295"/>
                <a:gd name="connsiteX2" fmla="*/ 3606800 w 3606800"/>
                <a:gd name="connsiteY2" fmla="*/ 1114445 h 1184295"/>
                <a:gd name="connsiteX3" fmla="*/ 679450 w 3606800"/>
                <a:gd name="connsiteY3" fmla="*/ 403245 h 1184295"/>
                <a:gd name="connsiteX4" fmla="*/ 0 w 3606800"/>
                <a:gd name="connsiteY4" fmla="*/ 1184295 h 1184295"/>
                <a:gd name="connsiteX0" fmla="*/ 0 w 3606800"/>
                <a:gd name="connsiteY0" fmla="*/ 1023411 h 1023411"/>
                <a:gd name="connsiteX1" fmla="*/ 622300 w 3606800"/>
                <a:gd name="connsiteY1" fmla="*/ 172511 h 1023411"/>
                <a:gd name="connsiteX2" fmla="*/ 3606800 w 3606800"/>
                <a:gd name="connsiteY2" fmla="*/ 953561 h 1023411"/>
                <a:gd name="connsiteX3" fmla="*/ 679450 w 3606800"/>
                <a:gd name="connsiteY3" fmla="*/ 242361 h 1023411"/>
                <a:gd name="connsiteX4" fmla="*/ 0 w 3606800"/>
                <a:gd name="connsiteY4" fmla="*/ 1023411 h 1023411"/>
                <a:gd name="connsiteX0" fmla="*/ 0 w 3606800"/>
                <a:gd name="connsiteY0" fmla="*/ 1121881 h 1121881"/>
                <a:gd name="connsiteX1" fmla="*/ 622300 w 3606800"/>
                <a:gd name="connsiteY1" fmla="*/ 270981 h 1121881"/>
                <a:gd name="connsiteX2" fmla="*/ 3606800 w 3606800"/>
                <a:gd name="connsiteY2" fmla="*/ 1052031 h 1121881"/>
                <a:gd name="connsiteX3" fmla="*/ 679450 w 3606800"/>
                <a:gd name="connsiteY3" fmla="*/ 340831 h 1121881"/>
                <a:gd name="connsiteX4" fmla="*/ 0 w 3606800"/>
                <a:gd name="connsiteY4" fmla="*/ 1121881 h 1121881"/>
                <a:gd name="connsiteX0" fmla="*/ 0 w 3606800"/>
                <a:gd name="connsiteY0" fmla="*/ 1134364 h 1134364"/>
                <a:gd name="connsiteX1" fmla="*/ 622300 w 3606800"/>
                <a:gd name="connsiteY1" fmla="*/ 283464 h 1134364"/>
                <a:gd name="connsiteX2" fmla="*/ 3606800 w 3606800"/>
                <a:gd name="connsiteY2" fmla="*/ 1064514 h 1134364"/>
                <a:gd name="connsiteX3" fmla="*/ 679450 w 3606800"/>
                <a:gd name="connsiteY3" fmla="*/ 353314 h 1134364"/>
                <a:gd name="connsiteX4" fmla="*/ 0 w 3606800"/>
                <a:gd name="connsiteY4" fmla="*/ 1134364 h 1134364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20789 w 3627589"/>
                <a:gd name="connsiteY0" fmla="*/ 1153517 h 1153517"/>
                <a:gd name="connsiteX1" fmla="*/ 643089 w 3627589"/>
                <a:gd name="connsiteY1" fmla="*/ 302617 h 1153517"/>
                <a:gd name="connsiteX2" fmla="*/ 3627589 w 3627589"/>
                <a:gd name="connsiteY2" fmla="*/ 1083667 h 1153517"/>
                <a:gd name="connsiteX3" fmla="*/ 700239 w 3627589"/>
                <a:gd name="connsiteY3" fmla="*/ 372467 h 1153517"/>
                <a:gd name="connsiteX4" fmla="*/ 20789 w 3627589"/>
                <a:gd name="connsiteY4" fmla="*/ 1153517 h 1153517"/>
                <a:gd name="connsiteX0" fmla="*/ 20789 w 3627589"/>
                <a:gd name="connsiteY0" fmla="*/ 1153517 h 1153517"/>
                <a:gd name="connsiteX1" fmla="*/ 643089 w 3627589"/>
                <a:gd name="connsiteY1" fmla="*/ 302617 h 1153517"/>
                <a:gd name="connsiteX2" fmla="*/ 3627589 w 3627589"/>
                <a:gd name="connsiteY2" fmla="*/ 1083667 h 1153517"/>
                <a:gd name="connsiteX3" fmla="*/ 700239 w 3627589"/>
                <a:gd name="connsiteY3" fmla="*/ 372467 h 1153517"/>
                <a:gd name="connsiteX4" fmla="*/ 20789 w 3627589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5850" h="1178917">
                  <a:moveTo>
                    <a:pt x="0" y="1178917"/>
                  </a:moveTo>
                  <a:cubicBezTo>
                    <a:pt x="86783" y="977834"/>
                    <a:pt x="211667" y="694200"/>
                    <a:pt x="641350" y="302617"/>
                  </a:cubicBezTo>
                  <a:cubicBezTo>
                    <a:pt x="1667933" y="-497483"/>
                    <a:pt x="3043767" y="474067"/>
                    <a:pt x="3625850" y="1083667"/>
                  </a:cubicBezTo>
                  <a:cubicBezTo>
                    <a:pt x="2732617" y="364000"/>
                    <a:pt x="1439333" y="-184216"/>
                    <a:pt x="698500" y="372467"/>
                  </a:cubicBezTo>
                  <a:cubicBezTo>
                    <a:pt x="472017" y="632817"/>
                    <a:pt x="340783" y="924917"/>
                    <a:pt x="0" y="11789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15CA2381-A52C-FB29-3990-DB9F8AFD3101}"/>
              </a:ext>
            </a:extLst>
          </p:cNvPr>
          <p:cNvGrpSpPr/>
          <p:nvPr/>
        </p:nvGrpSpPr>
        <p:grpSpPr>
          <a:xfrm>
            <a:off x="871335" y="776192"/>
            <a:ext cx="2982885" cy="1592628"/>
            <a:chOff x="871335" y="776192"/>
            <a:chExt cx="3969508" cy="211940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1A7C654-D62B-B5FD-A890-DD0DFBF77E97}"/>
                </a:ext>
              </a:extLst>
            </p:cNvPr>
            <p:cNvSpPr/>
            <p:nvPr/>
          </p:nvSpPr>
          <p:spPr>
            <a:xfrm>
              <a:off x="871335" y="776192"/>
              <a:ext cx="1702746" cy="2119408"/>
            </a:xfrm>
            <a:custGeom>
              <a:avLst/>
              <a:gdLst>
                <a:gd name="connsiteX0" fmla="*/ 1912227 w 3990974"/>
                <a:gd name="connsiteY0" fmla="*/ 83957 h 4967566"/>
                <a:gd name="connsiteX1" fmla="*/ 1912227 w 3990974"/>
                <a:gd name="connsiteY1" fmla="*/ 85218 h 4967566"/>
                <a:gd name="connsiteX2" fmla="*/ 1571714 w 3990974"/>
                <a:gd name="connsiteY2" fmla="*/ 85021 h 4967566"/>
                <a:gd name="connsiteX3" fmla="*/ 346151 w 3990974"/>
                <a:gd name="connsiteY3" fmla="*/ 228830 h 4967566"/>
                <a:gd name="connsiteX4" fmla="*/ 127013 w 3990974"/>
                <a:gd name="connsiteY4" fmla="*/ 1097823 h 4967566"/>
                <a:gd name="connsiteX5" fmla="*/ 217691 w 3990974"/>
                <a:gd name="connsiteY5" fmla="*/ 3364761 h 4967566"/>
                <a:gd name="connsiteX6" fmla="*/ 1867032 w 3990974"/>
                <a:gd name="connsiteY6" fmla="*/ 4845797 h 4967566"/>
                <a:gd name="connsiteX7" fmla="*/ 1974707 w 3990974"/>
                <a:gd name="connsiteY7" fmla="*/ 4878001 h 4967566"/>
                <a:gd name="connsiteX8" fmla="*/ 1974690 w 3990974"/>
                <a:gd name="connsiteY8" fmla="*/ 4883609 h 4967566"/>
                <a:gd name="connsiteX9" fmla="*/ 1984130 w 3990974"/>
                <a:gd name="connsiteY9" fmla="*/ 4880820 h 4967566"/>
                <a:gd name="connsiteX10" fmla="*/ 1993459 w 3990974"/>
                <a:gd name="connsiteY10" fmla="*/ 4883609 h 4967566"/>
                <a:gd name="connsiteX11" fmla="*/ 1993442 w 3990974"/>
                <a:gd name="connsiteY11" fmla="*/ 4878067 h 4967566"/>
                <a:gd name="connsiteX12" fmla="*/ 2102615 w 3990974"/>
                <a:gd name="connsiteY12" fmla="*/ 4845797 h 4967566"/>
                <a:gd name="connsiteX13" fmla="*/ 3771503 w 3990974"/>
                <a:gd name="connsiteY13" fmla="*/ 3364761 h 4967566"/>
                <a:gd name="connsiteX14" fmla="*/ 3863255 w 3990974"/>
                <a:gd name="connsiteY14" fmla="*/ 1097823 h 4967566"/>
                <a:gd name="connsiteX15" fmla="*/ 3641520 w 3990974"/>
                <a:gd name="connsiteY15" fmla="*/ 228830 h 4967566"/>
                <a:gd name="connsiteX16" fmla="*/ 2401433 w 3990974"/>
                <a:gd name="connsiteY16" fmla="*/ 85021 h 4967566"/>
                <a:gd name="connsiteX17" fmla="*/ 2053910 w 3990974"/>
                <a:gd name="connsiteY17" fmla="*/ 85220 h 4967566"/>
                <a:gd name="connsiteX18" fmla="*/ 2053910 w 3990974"/>
                <a:gd name="connsiteY18" fmla="*/ 83957 h 4967566"/>
                <a:gd name="connsiteX19" fmla="*/ 1909314 w 3990974"/>
                <a:gd name="connsiteY19" fmla="*/ 0 h 4967566"/>
                <a:gd name="connsiteX20" fmla="*/ 2055954 w 3990974"/>
                <a:gd name="connsiteY20" fmla="*/ 0 h 4967566"/>
                <a:gd name="connsiteX21" fmla="*/ 2055954 w 3990974"/>
                <a:gd name="connsiteY21" fmla="*/ 1308 h 4967566"/>
                <a:gd name="connsiteX22" fmla="*/ 2415635 w 3990974"/>
                <a:gd name="connsiteY22" fmla="*/ 1101 h 4967566"/>
                <a:gd name="connsiteX23" fmla="*/ 3699107 w 3990974"/>
                <a:gd name="connsiteY23" fmla="*/ 149941 h 4967566"/>
                <a:gd name="connsiteX24" fmla="*/ 3928598 w 3990974"/>
                <a:gd name="connsiteY24" fmla="*/ 1049335 h 4967566"/>
                <a:gd name="connsiteX25" fmla="*/ 3833637 w 3990974"/>
                <a:gd name="connsiteY25" fmla="*/ 3395581 h 4967566"/>
                <a:gd name="connsiteX26" fmla="*/ 2106363 w 3990974"/>
                <a:gd name="connsiteY26" fmla="*/ 4928431 h 4967566"/>
                <a:gd name="connsiteX27" fmla="*/ 1993370 w 3990974"/>
                <a:gd name="connsiteY27" fmla="*/ 4961830 h 4967566"/>
                <a:gd name="connsiteX28" fmla="*/ 1993388 w 3990974"/>
                <a:gd name="connsiteY28" fmla="*/ 4967566 h 4967566"/>
                <a:gd name="connsiteX29" fmla="*/ 1983733 w 3990974"/>
                <a:gd name="connsiteY29" fmla="*/ 4964679 h 4967566"/>
                <a:gd name="connsiteX30" fmla="*/ 1973962 w 3990974"/>
                <a:gd name="connsiteY30" fmla="*/ 4967566 h 4967566"/>
                <a:gd name="connsiteX31" fmla="*/ 1973980 w 3990974"/>
                <a:gd name="connsiteY31" fmla="*/ 4961762 h 4967566"/>
                <a:gd name="connsiteX32" fmla="*/ 1862538 w 3990974"/>
                <a:gd name="connsiteY32" fmla="*/ 4928431 h 4967566"/>
                <a:gd name="connsiteX33" fmla="*/ 155495 w 3990974"/>
                <a:gd name="connsiteY33" fmla="*/ 3395581 h 4967566"/>
                <a:gd name="connsiteX34" fmla="*/ 61645 w 3990974"/>
                <a:gd name="connsiteY34" fmla="*/ 1049335 h 4967566"/>
                <a:gd name="connsiteX35" fmla="*/ 288449 w 3990974"/>
                <a:gd name="connsiteY35" fmla="*/ 149941 h 4967566"/>
                <a:gd name="connsiteX36" fmla="*/ 1556888 w 3990974"/>
                <a:gd name="connsiteY36" fmla="*/ 1101 h 4967566"/>
                <a:gd name="connsiteX37" fmla="*/ 1909314 w 3990974"/>
                <a:gd name="connsiteY37" fmla="*/ 1306 h 496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90974" h="4967566">
                  <a:moveTo>
                    <a:pt x="1912227" y="83957"/>
                  </a:moveTo>
                  <a:lnTo>
                    <a:pt x="1912227" y="85218"/>
                  </a:lnTo>
                  <a:lnTo>
                    <a:pt x="1571714" y="85021"/>
                  </a:lnTo>
                  <a:cubicBezTo>
                    <a:pt x="1167444" y="90452"/>
                    <a:pt x="767423" y="119261"/>
                    <a:pt x="346151" y="228830"/>
                  </a:cubicBezTo>
                  <a:cubicBezTo>
                    <a:pt x="205097" y="503381"/>
                    <a:pt x="124494" y="687255"/>
                    <a:pt x="127013" y="1097823"/>
                  </a:cubicBezTo>
                  <a:cubicBezTo>
                    <a:pt x="36336" y="1921477"/>
                    <a:pt x="36336" y="2722462"/>
                    <a:pt x="217691" y="3364761"/>
                  </a:cubicBezTo>
                  <a:cubicBezTo>
                    <a:pt x="623851" y="4037759"/>
                    <a:pt x="1235894" y="4631059"/>
                    <a:pt x="1867032" y="4845797"/>
                  </a:cubicBezTo>
                  <a:lnTo>
                    <a:pt x="1974707" y="4878001"/>
                  </a:lnTo>
                  <a:lnTo>
                    <a:pt x="1974690" y="4883609"/>
                  </a:lnTo>
                  <a:lnTo>
                    <a:pt x="1984130" y="4880820"/>
                  </a:lnTo>
                  <a:lnTo>
                    <a:pt x="1993459" y="4883609"/>
                  </a:lnTo>
                  <a:lnTo>
                    <a:pt x="1993442" y="4878067"/>
                  </a:lnTo>
                  <a:lnTo>
                    <a:pt x="2102615" y="4845797"/>
                  </a:lnTo>
                  <a:cubicBezTo>
                    <a:pt x="2741233" y="4631059"/>
                    <a:pt x="3360530" y="4037759"/>
                    <a:pt x="3771503" y="3364761"/>
                  </a:cubicBezTo>
                  <a:cubicBezTo>
                    <a:pt x="3955007" y="2722462"/>
                    <a:pt x="3955007" y="1921477"/>
                    <a:pt x="3863255" y="1097823"/>
                  </a:cubicBezTo>
                  <a:cubicBezTo>
                    <a:pt x="3865804" y="687255"/>
                    <a:pt x="3784246" y="503381"/>
                    <a:pt x="3641520" y="228830"/>
                  </a:cubicBezTo>
                  <a:cubicBezTo>
                    <a:pt x="3215256" y="119261"/>
                    <a:pt x="2810494" y="90452"/>
                    <a:pt x="2401433" y="85021"/>
                  </a:cubicBezTo>
                  <a:lnTo>
                    <a:pt x="2053910" y="85220"/>
                  </a:lnTo>
                  <a:lnTo>
                    <a:pt x="2053910" y="83957"/>
                  </a:lnTo>
                  <a:close/>
                  <a:moveTo>
                    <a:pt x="1909314" y="0"/>
                  </a:moveTo>
                  <a:lnTo>
                    <a:pt x="2055954" y="0"/>
                  </a:lnTo>
                  <a:lnTo>
                    <a:pt x="2055954" y="1308"/>
                  </a:lnTo>
                  <a:lnTo>
                    <a:pt x="2415635" y="1101"/>
                  </a:lnTo>
                  <a:cubicBezTo>
                    <a:pt x="2839007" y="6723"/>
                    <a:pt x="3257929" y="36539"/>
                    <a:pt x="3699107" y="149941"/>
                  </a:cubicBezTo>
                  <a:cubicBezTo>
                    <a:pt x="3846826" y="434098"/>
                    <a:pt x="3931237" y="624404"/>
                    <a:pt x="3928598" y="1049335"/>
                  </a:cubicBezTo>
                  <a:cubicBezTo>
                    <a:pt x="4023561" y="1901805"/>
                    <a:pt x="4023561" y="2730812"/>
                    <a:pt x="3833637" y="3395581"/>
                  </a:cubicBezTo>
                  <a:cubicBezTo>
                    <a:pt x="3408286" y="4092124"/>
                    <a:pt x="2767323" y="4706181"/>
                    <a:pt x="2106363" y="4928431"/>
                  </a:cubicBezTo>
                  <a:lnTo>
                    <a:pt x="1993370" y="4961830"/>
                  </a:lnTo>
                  <a:lnTo>
                    <a:pt x="1993388" y="4967566"/>
                  </a:lnTo>
                  <a:lnTo>
                    <a:pt x="1983733" y="4964679"/>
                  </a:lnTo>
                  <a:lnTo>
                    <a:pt x="1973962" y="4967566"/>
                  </a:lnTo>
                  <a:lnTo>
                    <a:pt x="1973980" y="4961762"/>
                  </a:lnTo>
                  <a:lnTo>
                    <a:pt x="1862538" y="4928431"/>
                  </a:lnTo>
                  <a:cubicBezTo>
                    <a:pt x="1209320" y="4706181"/>
                    <a:pt x="575864" y="4092124"/>
                    <a:pt x="155495" y="3395581"/>
                  </a:cubicBezTo>
                  <a:cubicBezTo>
                    <a:pt x="-32205" y="2730812"/>
                    <a:pt x="-32205" y="1901805"/>
                    <a:pt x="61645" y="1049335"/>
                  </a:cubicBezTo>
                  <a:cubicBezTo>
                    <a:pt x="59038" y="624404"/>
                    <a:pt x="142460" y="434098"/>
                    <a:pt x="288449" y="149941"/>
                  </a:cubicBezTo>
                  <a:cubicBezTo>
                    <a:pt x="724460" y="36539"/>
                    <a:pt x="1138475" y="6723"/>
                    <a:pt x="1556888" y="1101"/>
                  </a:cubicBezTo>
                  <a:lnTo>
                    <a:pt x="1909314" y="1306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A27DF8D6-AC0C-BC08-EB33-1DCFAF315B6C}"/>
                </a:ext>
              </a:extLst>
            </p:cNvPr>
            <p:cNvGrpSpPr/>
            <p:nvPr/>
          </p:nvGrpSpPr>
          <p:grpSpPr>
            <a:xfrm>
              <a:off x="945369" y="1109485"/>
              <a:ext cx="1554678" cy="1711802"/>
              <a:chOff x="962024" y="1513481"/>
              <a:chExt cx="9940092" cy="10944694"/>
            </a:xfrm>
          </p:grpSpPr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1F53BA3F-8CB4-A0D2-00EC-09C657069A68}"/>
                  </a:ext>
                </a:extLst>
              </p:cNvPr>
              <p:cNvGrpSpPr/>
              <p:nvPr/>
            </p:nvGrpSpPr>
            <p:grpSpPr>
              <a:xfrm>
                <a:off x="962024" y="1513481"/>
                <a:ext cx="4991050" cy="10944694"/>
                <a:chOff x="8816605" y="1513481"/>
                <a:chExt cx="4991050" cy="10944694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8E6D4D2-8850-6DB4-7034-70AC2733ED59}"/>
                    </a:ext>
                  </a:extLst>
                </p:cNvPr>
                <p:cNvSpPr/>
                <p:nvPr/>
              </p:nvSpPr>
              <p:spPr>
                <a:xfrm>
                  <a:off x="10302243" y="7098174"/>
                  <a:ext cx="3505412" cy="1647284"/>
                </a:xfrm>
                <a:custGeom>
                  <a:avLst/>
                  <a:gdLst>
                    <a:gd name="connsiteX0" fmla="*/ 2529558 w 3505412"/>
                    <a:gd name="connsiteY0" fmla="*/ 56 h 1647284"/>
                    <a:gd name="connsiteX1" fmla="*/ 2585749 w 3505412"/>
                    <a:gd name="connsiteY1" fmla="*/ 5894 h 1647284"/>
                    <a:gd name="connsiteX2" fmla="*/ 3105464 w 3505412"/>
                    <a:gd name="connsiteY2" fmla="*/ 363064 h 1647284"/>
                    <a:gd name="connsiteX3" fmla="*/ 3293674 w 3505412"/>
                    <a:gd name="connsiteY3" fmla="*/ 381511 h 1647284"/>
                    <a:gd name="connsiteX4" fmla="*/ 3447319 w 3505412"/>
                    <a:gd name="connsiteY4" fmla="*/ 408356 h 1647284"/>
                    <a:gd name="connsiteX5" fmla="*/ 3505412 w 3505412"/>
                    <a:gd name="connsiteY5" fmla="*/ 413172 h 1647284"/>
                    <a:gd name="connsiteX6" fmla="*/ 3505412 w 3505412"/>
                    <a:gd name="connsiteY6" fmla="*/ 844066 h 1647284"/>
                    <a:gd name="connsiteX7" fmla="*/ 3459013 w 3505412"/>
                    <a:gd name="connsiteY7" fmla="*/ 845596 h 1647284"/>
                    <a:gd name="connsiteX8" fmla="*/ 3002804 w 3505412"/>
                    <a:gd name="connsiteY8" fmla="*/ 1500879 h 1647284"/>
                    <a:gd name="connsiteX9" fmla="*/ 3505412 w 3505412"/>
                    <a:gd name="connsiteY9" fmla="*/ 1500879 h 1647284"/>
                    <a:gd name="connsiteX10" fmla="*/ 3505412 w 3505412"/>
                    <a:gd name="connsiteY10" fmla="*/ 1638016 h 1647284"/>
                    <a:gd name="connsiteX11" fmla="*/ 960100 w 3505412"/>
                    <a:gd name="connsiteY11" fmla="*/ 1647284 h 1647284"/>
                    <a:gd name="connsiteX12" fmla="*/ 365925 w 3505412"/>
                    <a:gd name="connsiteY12" fmla="*/ 930604 h 1647284"/>
                    <a:gd name="connsiteX13" fmla="*/ 102660 w 3505412"/>
                    <a:gd name="connsiteY13" fmla="*/ 482834 h 1647284"/>
                    <a:gd name="connsiteX14" fmla="*/ 0 w 3505412"/>
                    <a:gd name="connsiteY14" fmla="*/ 174854 h 1647284"/>
                    <a:gd name="connsiteX15" fmla="*/ 270939 w 3505412"/>
                    <a:gd name="connsiteY15" fmla="*/ 150601 h 1647284"/>
                    <a:gd name="connsiteX16" fmla="*/ 1005696 w 3505412"/>
                    <a:gd name="connsiteY16" fmla="*/ 1014656 h 1647284"/>
                    <a:gd name="connsiteX17" fmla="*/ 1334580 w 3505412"/>
                    <a:gd name="connsiteY17" fmla="*/ 1115904 h 1647284"/>
                    <a:gd name="connsiteX18" fmla="*/ 2211468 w 3505412"/>
                    <a:gd name="connsiteY18" fmla="*/ 1053880 h 1647284"/>
                    <a:gd name="connsiteX19" fmla="*/ 2412509 w 3505412"/>
                    <a:gd name="connsiteY19" fmla="*/ 944804 h 1647284"/>
                    <a:gd name="connsiteX20" fmla="*/ 2873509 w 3505412"/>
                    <a:gd name="connsiteY20" fmla="*/ 294624 h 1647284"/>
                    <a:gd name="connsiteX21" fmla="*/ 2267074 w 3505412"/>
                    <a:gd name="connsiteY21" fmla="*/ 140634 h 1647284"/>
                    <a:gd name="connsiteX22" fmla="*/ 2469587 w 3505412"/>
                    <a:gd name="connsiteY22" fmla="*/ 4692 h 1647284"/>
                    <a:gd name="connsiteX23" fmla="*/ 2529558 w 3505412"/>
                    <a:gd name="connsiteY23" fmla="*/ 56 h 1647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505412" h="1647284">
                      <a:moveTo>
                        <a:pt x="2529558" y="56"/>
                      </a:moveTo>
                      <a:cubicBezTo>
                        <a:pt x="2549092" y="415"/>
                        <a:pt x="2567995" y="2520"/>
                        <a:pt x="2585749" y="5894"/>
                      </a:cubicBezTo>
                      <a:cubicBezTo>
                        <a:pt x="2768340" y="40583"/>
                        <a:pt x="3017063" y="193390"/>
                        <a:pt x="3105464" y="363064"/>
                      </a:cubicBezTo>
                      <a:cubicBezTo>
                        <a:pt x="3168200" y="361995"/>
                        <a:pt x="3230938" y="370550"/>
                        <a:pt x="3293674" y="381511"/>
                      </a:cubicBezTo>
                      <a:lnTo>
                        <a:pt x="3447319" y="408356"/>
                      </a:lnTo>
                      <a:lnTo>
                        <a:pt x="3505412" y="413172"/>
                      </a:lnTo>
                      <a:lnTo>
                        <a:pt x="3505412" y="844066"/>
                      </a:lnTo>
                      <a:lnTo>
                        <a:pt x="3459013" y="845596"/>
                      </a:lnTo>
                      <a:cubicBezTo>
                        <a:pt x="3306944" y="1064025"/>
                        <a:pt x="3192973" y="1280069"/>
                        <a:pt x="3002804" y="1500879"/>
                      </a:cubicBezTo>
                      <a:lnTo>
                        <a:pt x="3505412" y="1500879"/>
                      </a:lnTo>
                      <a:lnTo>
                        <a:pt x="3505412" y="1638016"/>
                      </a:lnTo>
                      <a:lnTo>
                        <a:pt x="960100" y="1647284"/>
                      </a:lnTo>
                      <a:cubicBezTo>
                        <a:pt x="881103" y="1634609"/>
                        <a:pt x="563983" y="1169498"/>
                        <a:pt x="365925" y="930604"/>
                      </a:cubicBezTo>
                      <a:lnTo>
                        <a:pt x="102660" y="482834"/>
                      </a:lnTo>
                      <a:lnTo>
                        <a:pt x="0" y="174854"/>
                      </a:lnTo>
                      <a:lnTo>
                        <a:pt x="270939" y="150601"/>
                      </a:lnTo>
                      <a:cubicBezTo>
                        <a:pt x="477757" y="448146"/>
                        <a:pt x="722675" y="748069"/>
                        <a:pt x="1005696" y="1014656"/>
                      </a:cubicBezTo>
                      <a:lnTo>
                        <a:pt x="1334580" y="1115904"/>
                      </a:lnTo>
                      <a:lnTo>
                        <a:pt x="2211468" y="1053880"/>
                      </a:lnTo>
                      <a:cubicBezTo>
                        <a:pt x="2306287" y="998271"/>
                        <a:pt x="2349773" y="987579"/>
                        <a:pt x="2412509" y="944804"/>
                      </a:cubicBezTo>
                      <a:cubicBezTo>
                        <a:pt x="2549508" y="720935"/>
                        <a:pt x="2700792" y="516111"/>
                        <a:pt x="2873509" y="294624"/>
                      </a:cubicBezTo>
                      <a:cubicBezTo>
                        <a:pt x="2639614" y="267105"/>
                        <a:pt x="2238235" y="264594"/>
                        <a:pt x="2267074" y="140634"/>
                      </a:cubicBezTo>
                      <a:cubicBezTo>
                        <a:pt x="2227508" y="105345"/>
                        <a:pt x="2347947" y="26345"/>
                        <a:pt x="2469587" y="4692"/>
                      </a:cubicBezTo>
                      <a:cubicBezTo>
                        <a:pt x="2489862" y="1083"/>
                        <a:pt x="2510025" y="-304"/>
                        <a:pt x="2529558" y="5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D933399-C2C6-C24B-87E4-B886E50683A1}"/>
                    </a:ext>
                  </a:extLst>
                </p:cNvPr>
                <p:cNvSpPr/>
                <p:nvPr/>
              </p:nvSpPr>
              <p:spPr>
                <a:xfrm>
                  <a:off x="12194811" y="6172496"/>
                  <a:ext cx="695650" cy="1254478"/>
                </a:xfrm>
                <a:custGeom>
                  <a:avLst/>
                  <a:gdLst>
                    <a:gd name="connsiteX0" fmla="*/ 254793 w 254793"/>
                    <a:gd name="connsiteY0" fmla="*/ 0 h 466725"/>
                    <a:gd name="connsiteX1" fmla="*/ 40481 w 254793"/>
                    <a:gd name="connsiteY1" fmla="*/ 209550 h 466725"/>
                    <a:gd name="connsiteX2" fmla="*/ 171450 w 254793"/>
                    <a:gd name="connsiteY2" fmla="*/ 466725 h 466725"/>
                    <a:gd name="connsiteX3" fmla="*/ 0 w 254793"/>
                    <a:gd name="connsiteY3" fmla="*/ 192881 h 466725"/>
                    <a:gd name="connsiteX4" fmla="*/ 254793 w 254793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95793 w 295793"/>
                    <a:gd name="connsiteY0" fmla="*/ 0 h 495300"/>
                    <a:gd name="connsiteX1" fmla="*/ 41000 w 295793"/>
                    <a:gd name="connsiteY1" fmla="*/ 238125 h 495300"/>
                    <a:gd name="connsiteX2" fmla="*/ 171969 w 295793"/>
                    <a:gd name="connsiteY2" fmla="*/ 495300 h 495300"/>
                    <a:gd name="connsiteX3" fmla="*/ 519 w 295793"/>
                    <a:gd name="connsiteY3" fmla="*/ 221456 h 495300"/>
                    <a:gd name="connsiteX4" fmla="*/ 295793 w 295793"/>
                    <a:gd name="connsiteY4" fmla="*/ 0 h 495300"/>
                    <a:gd name="connsiteX0" fmla="*/ 200543 w 200543"/>
                    <a:gd name="connsiteY0" fmla="*/ 0 h 454819"/>
                    <a:gd name="connsiteX1" fmla="*/ 41000 w 200543"/>
                    <a:gd name="connsiteY1" fmla="*/ 197644 h 454819"/>
                    <a:gd name="connsiteX2" fmla="*/ 171969 w 200543"/>
                    <a:gd name="connsiteY2" fmla="*/ 454819 h 454819"/>
                    <a:gd name="connsiteX3" fmla="*/ 519 w 200543"/>
                    <a:gd name="connsiteY3" fmla="*/ 180975 h 454819"/>
                    <a:gd name="connsiteX4" fmla="*/ 200543 w 200543"/>
                    <a:gd name="connsiteY4" fmla="*/ 0 h 454819"/>
                    <a:gd name="connsiteX0" fmla="*/ 241024 w 241024"/>
                    <a:gd name="connsiteY0" fmla="*/ 0 h 464344"/>
                    <a:gd name="connsiteX1" fmla="*/ 41000 w 241024"/>
                    <a:gd name="connsiteY1" fmla="*/ 207169 h 464344"/>
                    <a:gd name="connsiteX2" fmla="*/ 171969 w 241024"/>
                    <a:gd name="connsiteY2" fmla="*/ 464344 h 464344"/>
                    <a:gd name="connsiteX3" fmla="*/ 519 w 241024"/>
                    <a:gd name="connsiteY3" fmla="*/ 190500 h 464344"/>
                    <a:gd name="connsiteX4" fmla="*/ 241024 w 241024"/>
                    <a:gd name="connsiteY4" fmla="*/ 0 h 464344"/>
                    <a:gd name="connsiteX0" fmla="*/ 241044 w 241044"/>
                    <a:gd name="connsiteY0" fmla="*/ 0 h 469107"/>
                    <a:gd name="connsiteX1" fmla="*/ 41020 w 241044"/>
                    <a:gd name="connsiteY1" fmla="*/ 207169 h 469107"/>
                    <a:gd name="connsiteX2" fmla="*/ 167227 w 241044"/>
                    <a:gd name="connsiteY2" fmla="*/ 469107 h 469107"/>
                    <a:gd name="connsiteX3" fmla="*/ 539 w 241044"/>
                    <a:gd name="connsiteY3" fmla="*/ 190500 h 469107"/>
                    <a:gd name="connsiteX4" fmla="*/ 241044 w 241044"/>
                    <a:gd name="connsiteY4" fmla="*/ 0 h 469107"/>
                    <a:gd name="connsiteX0" fmla="*/ 241124 w 241124"/>
                    <a:gd name="connsiteY0" fmla="*/ 0 h 469107"/>
                    <a:gd name="connsiteX1" fmla="*/ 41100 w 241124"/>
                    <a:gd name="connsiteY1" fmla="*/ 207169 h 469107"/>
                    <a:gd name="connsiteX2" fmla="*/ 167307 w 241124"/>
                    <a:gd name="connsiteY2" fmla="*/ 469107 h 469107"/>
                    <a:gd name="connsiteX3" fmla="*/ 619 w 241124"/>
                    <a:gd name="connsiteY3" fmla="*/ 190500 h 469107"/>
                    <a:gd name="connsiteX4" fmla="*/ 241124 w 241124"/>
                    <a:gd name="connsiteY4" fmla="*/ 0 h 469107"/>
                    <a:gd name="connsiteX0" fmla="*/ 241124 w 241124"/>
                    <a:gd name="connsiteY0" fmla="*/ 0 h 469107"/>
                    <a:gd name="connsiteX1" fmla="*/ 41100 w 241124"/>
                    <a:gd name="connsiteY1" fmla="*/ 207169 h 469107"/>
                    <a:gd name="connsiteX2" fmla="*/ 167307 w 241124"/>
                    <a:gd name="connsiteY2" fmla="*/ 469107 h 469107"/>
                    <a:gd name="connsiteX3" fmla="*/ 619 w 241124"/>
                    <a:gd name="connsiteY3" fmla="*/ 190500 h 469107"/>
                    <a:gd name="connsiteX4" fmla="*/ 241124 w 241124"/>
                    <a:gd name="connsiteY4" fmla="*/ 0 h 469107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3751 w 257915"/>
                    <a:gd name="connsiteY1" fmla="*/ 212472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874 w 257874"/>
                    <a:gd name="connsiteY0" fmla="*/ 0 h 465572"/>
                    <a:gd name="connsiteX1" fmla="*/ 43710 w 257874"/>
                    <a:gd name="connsiteY1" fmla="*/ 212472 h 465572"/>
                    <a:gd name="connsiteX2" fmla="*/ 175220 w 257874"/>
                    <a:gd name="connsiteY2" fmla="*/ 465572 h 465572"/>
                    <a:gd name="connsiteX3" fmla="*/ 578 w 257874"/>
                    <a:gd name="connsiteY3" fmla="*/ 194919 h 465572"/>
                    <a:gd name="connsiteX4" fmla="*/ 257874 w 257874"/>
                    <a:gd name="connsiteY4" fmla="*/ 0 h 465572"/>
                    <a:gd name="connsiteX0" fmla="*/ 257677 w 257677"/>
                    <a:gd name="connsiteY0" fmla="*/ 0 h 465572"/>
                    <a:gd name="connsiteX1" fmla="*/ 43513 w 257677"/>
                    <a:gd name="connsiteY1" fmla="*/ 212472 h 465572"/>
                    <a:gd name="connsiteX2" fmla="*/ 175023 w 257677"/>
                    <a:gd name="connsiteY2" fmla="*/ 465572 h 465572"/>
                    <a:gd name="connsiteX3" fmla="*/ 381 w 257677"/>
                    <a:gd name="connsiteY3" fmla="*/ 194919 h 465572"/>
                    <a:gd name="connsiteX4" fmla="*/ 257677 w 257677"/>
                    <a:gd name="connsiteY4" fmla="*/ 0 h 465572"/>
                    <a:gd name="connsiteX0" fmla="*/ 257677 w 257677"/>
                    <a:gd name="connsiteY0" fmla="*/ 0 h 465572"/>
                    <a:gd name="connsiteX1" fmla="*/ 43513 w 257677"/>
                    <a:gd name="connsiteY1" fmla="*/ 212472 h 465572"/>
                    <a:gd name="connsiteX2" fmla="*/ 175023 w 257677"/>
                    <a:gd name="connsiteY2" fmla="*/ 465572 h 465572"/>
                    <a:gd name="connsiteX3" fmla="*/ 381 w 257677"/>
                    <a:gd name="connsiteY3" fmla="*/ 194919 h 465572"/>
                    <a:gd name="connsiteX4" fmla="*/ 257677 w 257677"/>
                    <a:gd name="connsiteY4" fmla="*/ 0 h 465572"/>
                    <a:gd name="connsiteX0" fmla="*/ 258175 w 258175"/>
                    <a:gd name="connsiteY0" fmla="*/ 0 h 465572"/>
                    <a:gd name="connsiteX1" fmla="*/ 44011 w 258175"/>
                    <a:gd name="connsiteY1" fmla="*/ 212472 h 465572"/>
                    <a:gd name="connsiteX2" fmla="*/ 175521 w 258175"/>
                    <a:gd name="connsiteY2" fmla="*/ 465572 h 465572"/>
                    <a:gd name="connsiteX3" fmla="*/ 879 w 258175"/>
                    <a:gd name="connsiteY3" fmla="*/ 194919 h 465572"/>
                    <a:gd name="connsiteX4" fmla="*/ 258175 w 258175"/>
                    <a:gd name="connsiteY4" fmla="*/ 0 h 46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175" h="465572">
                      <a:moveTo>
                        <a:pt x="258175" y="0"/>
                      </a:moveTo>
                      <a:cubicBezTo>
                        <a:pt x="161993" y="67199"/>
                        <a:pt x="60679" y="128334"/>
                        <a:pt x="44011" y="212472"/>
                      </a:cubicBezTo>
                      <a:cubicBezTo>
                        <a:pt x="18610" y="341061"/>
                        <a:pt x="120376" y="390452"/>
                        <a:pt x="175521" y="465572"/>
                      </a:cubicBezTo>
                      <a:cubicBezTo>
                        <a:pt x="163565" y="451595"/>
                        <a:pt x="-13949" y="390630"/>
                        <a:pt x="879" y="194919"/>
                      </a:cubicBezTo>
                      <a:cubicBezTo>
                        <a:pt x="57235" y="116338"/>
                        <a:pt x="36778" y="91249"/>
                        <a:pt x="25817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A47EDD26-7C61-45E2-89C6-5B42EF2B6903}"/>
                    </a:ext>
                  </a:extLst>
                </p:cNvPr>
                <p:cNvSpPr/>
                <p:nvPr/>
              </p:nvSpPr>
              <p:spPr>
                <a:xfrm>
                  <a:off x="9917477" y="6546056"/>
                  <a:ext cx="2383631" cy="881063"/>
                </a:xfrm>
                <a:custGeom>
                  <a:avLst/>
                  <a:gdLst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3631" h="881063">
                      <a:moveTo>
                        <a:pt x="2383631" y="0"/>
                      </a:moveTo>
                      <a:cubicBezTo>
                        <a:pt x="1665287" y="319088"/>
                        <a:pt x="832645" y="531018"/>
                        <a:pt x="0" y="564357"/>
                      </a:cubicBezTo>
                      <a:lnTo>
                        <a:pt x="88106" y="881063"/>
                      </a:lnTo>
                      <a:lnTo>
                        <a:pt x="669131" y="702469"/>
                      </a:lnTo>
                      <a:cubicBezTo>
                        <a:pt x="1227139" y="526257"/>
                        <a:pt x="1799431" y="395288"/>
                        <a:pt x="2350294" y="66675"/>
                      </a:cubicBezTo>
                      <a:lnTo>
                        <a:pt x="2383631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570CE03-674C-1CD1-12FB-949ED01F06D1}"/>
                    </a:ext>
                  </a:extLst>
                </p:cNvPr>
                <p:cNvSpPr/>
                <p:nvPr/>
              </p:nvSpPr>
              <p:spPr>
                <a:xfrm>
                  <a:off x="10075433" y="7324725"/>
                  <a:ext cx="1714500" cy="3336925"/>
                </a:xfrm>
                <a:custGeom>
                  <a:avLst/>
                  <a:gdLst>
                    <a:gd name="connsiteX0" fmla="*/ 0 w 1714500"/>
                    <a:gd name="connsiteY0" fmla="*/ 76200 h 3346450"/>
                    <a:gd name="connsiteX1" fmla="*/ 641350 w 1714500"/>
                    <a:gd name="connsiteY1" fmla="*/ 1549400 h 3346450"/>
                    <a:gd name="connsiteX2" fmla="*/ 1714500 w 1714500"/>
                    <a:gd name="connsiteY2" fmla="*/ 3346450 h 3346450"/>
                    <a:gd name="connsiteX3" fmla="*/ 222250 w 1714500"/>
                    <a:gd name="connsiteY3" fmla="*/ 0 h 3346450"/>
                    <a:gd name="connsiteX4" fmla="*/ 0 w 1714500"/>
                    <a:gd name="connsiteY4" fmla="*/ 76200 h 3346450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30200 w 1714500"/>
                    <a:gd name="connsiteY3" fmla="*/ 319088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42106 w 1714500"/>
                    <a:gd name="connsiteY3" fmla="*/ 307182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42106 w 1714500"/>
                    <a:gd name="connsiteY3" fmla="*/ 307182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4500" h="3336925">
                      <a:moveTo>
                        <a:pt x="0" y="66675"/>
                      </a:moveTo>
                      <a:cubicBezTo>
                        <a:pt x="213783" y="557742"/>
                        <a:pt x="410898" y="1046427"/>
                        <a:pt x="641350" y="1539875"/>
                      </a:cubicBezTo>
                      <a:cubicBezTo>
                        <a:pt x="996686" y="2148417"/>
                        <a:pt x="1356783" y="2737908"/>
                        <a:pt x="1714500" y="3336925"/>
                      </a:cubicBezTo>
                      <a:cubicBezTo>
                        <a:pt x="1662642" y="3133461"/>
                        <a:pt x="467387" y="913342"/>
                        <a:pt x="342106" y="307182"/>
                      </a:cubicBezTo>
                      <a:cubicBezTo>
                        <a:pt x="354938" y="115359"/>
                        <a:pt x="303477" y="42069"/>
                        <a:pt x="248444" y="0"/>
                      </a:cubicBezTo>
                      <a:lnTo>
                        <a:pt x="0" y="666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E06B63E-9EF3-66A0-7DEC-EE2C3C44E05C}"/>
                    </a:ext>
                  </a:extLst>
                </p:cNvPr>
                <p:cNvSpPr/>
                <p:nvPr/>
              </p:nvSpPr>
              <p:spPr>
                <a:xfrm>
                  <a:off x="9050701" y="6157913"/>
                  <a:ext cx="1023938" cy="1266825"/>
                </a:xfrm>
                <a:custGeom>
                  <a:avLst/>
                  <a:gdLst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938" h="1266825">
                      <a:moveTo>
                        <a:pt x="11907" y="0"/>
                      </a:moveTo>
                      <a:cubicBezTo>
                        <a:pt x="119063" y="230981"/>
                        <a:pt x="250032" y="419100"/>
                        <a:pt x="369095" y="628650"/>
                      </a:cubicBezTo>
                      <a:cubicBezTo>
                        <a:pt x="527845" y="792164"/>
                        <a:pt x="710407" y="896144"/>
                        <a:pt x="881063" y="962025"/>
                      </a:cubicBezTo>
                      <a:lnTo>
                        <a:pt x="1023938" y="1173956"/>
                      </a:lnTo>
                      <a:lnTo>
                        <a:pt x="964407" y="1266825"/>
                      </a:lnTo>
                      <a:cubicBezTo>
                        <a:pt x="705645" y="1095375"/>
                        <a:pt x="487363" y="878681"/>
                        <a:pt x="302420" y="666750"/>
                      </a:cubicBezTo>
                      <a:cubicBezTo>
                        <a:pt x="196057" y="493712"/>
                        <a:pt x="125414" y="287338"/>
                        <a:pt x="0" y="111918"/>
                      </a:cubicBezTo>
                      <a:lnTo>
                        <a:pt x="119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C0BB7A55-1746-BB67-EFA2-F6EBB673409A}"/>
                    </a:ext>
                  </a:extLst>
                </p:cNvPr>
                <p:cNvSpPr/>
                <p:nvPr/>
              </p:nvSpPr>
              <p:spPr>
                <a:xfrm>
                  <a:off x="8970533" y="6273800"/>
                  <a:ext cx="1987550" cy="4222750"/>
                </a:xfrm>
                <a:custGeom>
                  <a:avLst/>
                  <a:gdLst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57944 w 1987550"/>
                    <a:gd name="connsiteY3" fmla="*/ 1419225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100806 w 1987550"/>
                    <a:gd name="connsiteY3" fmla="*/ 142160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87550" h="4222750">
                      <a:moveTo>
                        <a:pt x="171450" y="69850"/>
                      </a:moveTo>
                      <a:lnTo>
                        <a:pt x="558800" y="1841500"/>
                      </a:lnTo>
                      <a:cubicBezTo>
                        <a:pt x="880267" y="2699544"/>
                        <a:pt x="1511300" y="3429000"/>
                        <a:pt x="1987550" y="4222750"/>
                      </a:cubicBezTo>
                      <a:cubicBezTo>
                        <a:pt x="1313391" y="3312054"/>
                        <a:pt x="686859" y="2372783"/>
                        <a:pt x="43656" y="1440656"/>
                      </a:cubicBezTo>
                      <a:cubicBezTo>
                        <a:pt x="55298" y="1322122"/>
                        <a:pt x="14552" y="1208352"/>
                        <a:pt x="0" y="1092200"/>
                      </a:cubicBezTo>
                      <a:lnTo>
                        <a:pt x="622300" y="2165350"/>
                      </a:lnTo>
                      <a:cubicBezTo>
                        <a:pt x="452702" y="1803928"/>
                        <a:pt x="242623" y="1513945"/>
                        <a:pt x="177800" y="1009650"/>
                      </a:cubicBezTo>
                      <a:cubicBezTo>
                        <a:pt x="117211" y="680244"/>
                        <a:pt x="85195" y="369888"/>
                        <a:pt x="88900" y="0"/>
                      </a:cubicBezTo>
                      <a:lnTo>
                        <a:pt x="171450" y="698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716B4D1C-AEE7-32FB-D672-1EE0A57F7F25}"/>
                    </a:ext>
                  </a:extLst>
                </p:cNvPr>
                <p:cNvSpPr/>
                <p:nvPr/>
              </p:nvSpPr>
              <p:spPr>
                <a:xfrm>
                  <a:off x="10843784" y="8715375"/>
                  <a:ext cx="2960701" cy="1419225"/>
                </a:xfrm>
                <a:custGeom>
                  <a:avLst/>
                  <a:gdLst>
                    <a:gd name="connsiteX0" fmla="*/ 0 w 2960701"/>
                    <a:gd name="connsiteY0" fmla="*/ 0 h 1419225"/>
                    <a:gd name="connsiteX1" fmla="*/ 1285874 w 2960701"/>
                    <a:gd name="connsiteY1" fmla="*/ 576263 h 1419225"/>
                    <a:gd name="connsiteX2" fmla="*/ 2960701 w 2960701"/>
                    <a:gd name="connsiteY2" fmla="*/ 589314 h 1419225"/>
                    <a:gd name="connsiteX3" fmla="*/ 2960701 w 2960701"/>
                    <a:gd name="connsiteY3" fmla="*/ 1414103 h 1419225"/>
                    <a:gd name="connsiteX4" fmla="*/ 2576512 w 2960701"/>
                    <a:gd name="connsiteY4" fmla="*/ 1419225 h 1419225"/>
                    <a:gd name="connsiteX5" fmla="*/ 2143124 w 2960701"/>
                    <a:gd name="connsiteY5" fmla="*/ 795338 h 1419225"/>
                    <a:gd name="connsiteX6" fmla="*/ 1333499 w 2960701"/>
                    <a:gd name="connsiteY6" fmla="*/ 771525 h 1419225"/>
                    <a:gd name="connsiteX7" fmla="*/ 171449 w 2960701"/>
                    <a:gd name="connsiteY7" fmla="*/ 390525 h 1419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60701" h="1419225">
                      <a:moveTo>
                        <a:pt x="0" y="0"/>
                      </a:moveTo>
                      <a:cubicBezTo>
                        <a:pt x="581024" y="625475"/>
                        <a:pt x="1023938" y="512763"/>
                        <a:pt x="1285874" y="576263"/>
                      </a:cubicBezTo>
                      <a:lnTo>
                        <a:pt x="2960701" y="589314"/>
                      </a:lnTo>
                      <a:lnTo>
                        <a:pt x="2960701" y="1414103"/>
                      </a:lnTo>
                      <a:lnTo>
                        <a:pt x="2576512" y="1419225"/>
                      </a:lnTo>
                      <a:lnTo>
                        <a:pt x="2143124" y="795338"/>
                      </a:lnTo>
                      <a:lnTo>
                        <a:pt x="1333499" y="771525"/>
                      </a:lnTo>
                      <a:cubicBezTo>
                        <a:pt x="879474" y="735012"/>
                        <a:pt x="601661" y="631825"/>
                        <a:pt x="171449" y="39052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6E79E45A-4294-4F36-4818-EE02A8E70A14}"/>
                    </a:ext>
                  </a:extLst>
                </p:cNvPr>
                <p:cNvSpPr/>
                <p:nvPr/>
              </p:nvSpPr>
              <p:spPr>
                <a:xfrm>
                  <a:off x="13172646" y="10096936"/>
                  <a:ext cx="631839" cy="2361239"/>
                </a:xfrm>
                <a:custGeom>
                  <a:avLst/>
                  <a:gdLst>
                    <a:gd name="connsiteX0" fmla="*/ 631839 w 631839"/>
                    <a:gd name="connsiteY0" fmla="*/ 0 h 2361239"/>
                    <a:gd name="connsiteX1" fmla="*/ 631839 w 631839"/>
                    <a:gd name="connsiteY1" fmla="*/ 2361239 h 2361239"/>
                    <a:gd name="connsiteX2" fmla="*/ 562570 w 631839"/>
                    <a:gd name="connsiteY2" fmla="*/ 2338100 h 2361239"/>
                    <a:gd name="connsiteX3" fmla="*/ 414337 w 631839"/>
                    <a:gd name="connsiteY3" fmla="*/ 2133164 h 2361239"/>
                    <a:gd name="connsiteX4" fmla="*/ 0 w 631839"/>
                    <a:gd name="connsiteY4" fmla="*/ 604402 h 2361239"/>
                    <a:gd name="connsiteX5" fmla="*/ 233362 w 631839"/>
                    <a:gd name="connsiteY5" fmla="*/ 32902 h 236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1839" h="2361239">
                      <a:moveTo>
                        <a:pt x="631839" y="0"/>
                      </a:moveTo>
                      <a:lnTo>
                        <a:pt x="631839" y="2361239"/>
                      </a:lnTo>
                      <a:lnTo>
                        <a:pt x="562570" y="2338100"/>
                      </a:lnTo>
                      <a:cubicBezTo>
                        <a:pt x="497086" y="2309972"/>
                        <a:pt x="447675" y="2261752"/>
                        <a:pt x="414337" y="2133164"/>
                      </a:cubicBezTo>
                      <a:cubicBezTo>
                        <a:pt x="233363" y="1623577"/>
                        <a:pt x="47624" y="1228289"/>
                        <a:pt x="0" y="604402"/>
                      </a:cubicBezTo>
                      <a:cubicBezTo>
                        <a:pt x="34924" y="318652"/>
                        <a:pt x="55563" y="213877"/>
                        <a:pt x="233362" y="3290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C3E72C5B-4049-96EC-EB87-F1DD7D15C5C8}"/>
                    </a:ext>
                  </a:extLst>
                </p:cNvPr>
                <p:cNvSpPr/>
                <p:nvPr/>
              </p:nvSpPr>
              <p:spPr>
                <a:xfrm>
                  <a:off x="9886521" y="3729038"/>
                  <a:ext cx="2276475" cy="690562"/>
                </a:xfrm>
                <a:custGeom>
                  <a:avLst/>
                  <a:gdLst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76475" h="690562">
                      <a:moveTo>
                        <a:pt x="0" y="395287"/>
                      </a:moveTo>
                      <a:cubicBezTo>
                        <a:pt x="279400" y="239712"/>
                        <a:pt x="225426" y="74612"/>
                        <a:pt x="838200" y="0"/>
                      </a:cubicBezTo>
                      <a:cubicBezTo>
                        <a:pt x="1366838" y="-1"/>
                        <a:pt x="1957388" y="157162"/>
                        <a:pt x="2276475" y="433387"/>
                      </a:cubicBezTo>
                      <a:cubicBezTo>
                        <a:pt x="2149474" y="592136"/>
                        <a:pt x="1765300" y="665162"/>
                        <a:pt x="1328737" y="690562"/>
                      </a:cubicBezTo>
                      <a:cubicBezTo>
                        <a:pt x="866775" y="663575"/>
                        <a:pt x="95249" y="560387"/>
                        <a:pt x="0" y="39528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66DDE215-0B54-3EE5-13D7-8BA8B60390F8}"/>
                    </a:ext>
                  </a:extLst>
                </p:cNvPr>
                <p:cNvSpPr/>
                <p:nvPr/>
              </p:nvSpPr>
              <p:spPr>
                <a:xfrm>
                  <a:off x="9642437" y="3470150"/>
                  <a:ext cx="2855120" cy="1259909"/>
                </a:xfrm>
                <a:custGeom>
                  <a:avLst/>
                  <a:gdLst>
                    <a:gd name="connsiteX0" fmla="*/ 1080654 w 2855120"/>
                    <a:gd name="connsiteY0" fmla="*/ 89027 h 1258868"/>
                    <a:gd name="connsiteX1" fmla="*/ 97634 w 2855120"/>
                    <a:gd name="connsiteY1" fmla="*/ 659256 h 1258868"/>
                    <a:gd name="connsiteX2" fmla="*/ 1606958 w 2855120"/>
                    <a:gd name="connsiteY2" fmla="*/ 1160529 h 1258868"/>
                    <a:gd name="connsiteX3" fmla="*/ 2757477 w 2855120"/>
                    <a:gd name="connsiteY3" fmla="*/ 755383 h 1258868"/>
                    <a:gd name="connsiteX4" fmla="*/ 1298236 w 2855120"/>
                    <a:gd name="connsiteY4" fmla="*/ 97525 h 1258868"/>
                    <a:gd name="connsiteX5" fmla="*/ 1080654 w 2855120"/>
                    <a:gd name="connsiteY5" fmla="*/ 89027 h 1258868"/>
                    <a:gd name="connsiteX6" fmla="*/ 1276351 w 2855120"/>
                    <a:gd name="connsiteY6" fmla="*/ 1715 h 1258868"/>
                    <a:gd name="connsiteX7" fmla="*/ 2855120 w 2855120"/>
                    <a:gd name="connsiteY7" fmla="*/ 752778 h 1258868"/>
                    <a:gd name="connsiteX8" fmla="*/ 1640682 w 2855120"/>
                    <a:gd name="connsiteY8" fmla="*/ 1256193 h 1258868"/>
                    <a:gd name="connsiteX9" fmla="*/ 0 w 2855120"/>
                    <a:gd name="connsiteY9" fmla="*/ 633716 h 1258868"/>
                    <a:gd name="connsiteX10" fmla="*/ 1276351 w 2855120"/>
                    <a:gd name="connsiteY10" fmla="*/ 1715 h 1258868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9811"/>
                    <a:gd name="connsiteX1" fmla="*/ 228394 w 2985880"/>
                    <a:gd name="connsiteY1" fmla="*/ 659256 h 1259811"/>
                    <a:gd name="connsiteX2" fmla="*/ 1737718 w 2985880"/>
                    <a:gd name="connsiteY2" fmla="*/ 1160529 h 1259811"/>
                    <a:gd name="connsiteX3" fmla="*/ 2888237 w 2985880"/>
                    <a:gd name="connsiteY3" fmla="*/ 755383 h 1259811"/>
                    <a:gd name="connsiteX4" fmla="*/ 1428996 w 2985880"/>
                    <a:gd name="connsiteY4" fmla="*/ 97525 h 1259811"/>
                    <a:gd name="connsiteX5" fmla="*/ 1211414 w 2985880"/>
                    <a:gd name="connsiteY5" fmla="*/ 89027 h 1259811"/>
                    <a:gd name="connsiteX6" fmla="*/ 1407111 w 2985880"/>
                    <a:gd name="connsiteY6" fmla="*/ 1715 h 1259811"/>
                    <a:gd name="connsiteX7" fmla="*/ 2985880 w 2985880"/>
                    <a:gd name="connsiteY7" fmla="*/ 752778 h 1259811"/>
                    <a:gd name="connsiteX8" fmla="*/ 1771442 w 2985880"/>
                    <a:gd name="connsiteY8" fmla="*/ 1256193 h 1259811"/>
                    <a:gd name="connsiteX9" fmla="*/ 227207 w 2985880"/>
                    <a:gd name="connsiteY9" fmla="*/ 861344 h 1259811"/>
                    <a:gd name="connsiteX10" fmla="*/ 130760 w 2985880"/>
                    <a:gd name="connsiteY10" fmla="*/ 633716 h 1259811"/>
                    <a:gd name="connsiteX11" fmla="*/ 1407111 w 2985880"/>
                    <a:gd name="connsiteY11" fmla="*/ 1715 h 1259811"/>
                    <a:gd name="connsiteX0" fmla="*/ 1160441 w 2934907"/>
                    <a:gd name="connsiteY0" fmla="*/ 89027 h 1259811"/>
                    <a:gd name="connsiteX1" fmla="*/ 177421 w 2934907"/>
                    <a:gd name="connsiteY1" fmla="*/ 659256 h 1259811"/>
                    <a:gd name="connsiteX2" fmla="*/ 1686745 w 2934907"/>
                    <a:gd name="connsiteY2" fmla="*/ 1160529 h 1259811"/>
                    <a:gd name="connsiteX3" fmla="*/ 2837264 w 2934907"/>
                    <a:gd name="connsiteY3" fmla="*/ 755383 h 1259811"/>
                    <a:gd name="connsiteX4" fmla="*/ 1378023 w 2934907"/>
                    <a:gd name="connsiteY4" fmla="*/ 97525 h 1259811"/>
                    <a:gd name="connsiteX5" fmla="*/ 1160441 w 2934907"/>
                    <a:gd name="connsiteY5" fmla="*/ 89027 h 1259811"/>
                    <a:gd name="connsiteX6" fmla="*/ 1356138 w 2934907"/>
                    <a:gd name="connsiteY6" fmla="*/ 1715 h 1259811"/>
                    <a:gd name="connsiteX7" fmla="*/ 2934907 w 2934907"/>
                    <a:gd name="connsiteY7" fmla="*/ 752778 h 1259811"/>
                    <a:gd name="connsiteX8" fmla="*/ 1720469 w 2934907"/>
                    <a:gd name="connsiteY8" fmla="*/ 1256193 h 1259811"/>
                    <a:gd name="connsiteX9" fmla="*/ 176234 w 2934907"/>
                    <a:gd name="connsiteY9" fmla="*/ 861344 h 1259811"/>
                    <a:gd name="connsiteX10" fmla="*/ 79787 w 2934907"/>
                    <a:gd name="connsiteY10" fmla="*/ 633716 h 1259811"/>
                    <a:gd name="connsiteX11" fmla="*/ 1356138 w 2934907"/>
                    <a:gd name="connsiteY11" fmla="*/ 1715 h 1259811"/>
                    <a:gd name="connsiteX0" fmla="*/ 1168945 w 2943411"/>
                    <a:gd name="connsiteY0" fmla="*/ 89027 h 1259811"/>
                    <a:gd name="connsiteX1" fmla="*/ 185925 w 2943411"/>
                    <a:gd name="connsiteY1" fmla="*/ 659256 h 1259811"/>
                    <a:gd name="connsiteX2" fmla="*/ 1695249 w 2943411"/>
                    <a:gd name="connsiteY2" fmla="*/ 1160529 h 1259811"/>
                    <a:gd name="connsiteX3" fmla="*/ 2845768 w 2943411"/>
                    <a:gd name="connsiteY3" fmla="*/ 755383 h 1259811"/>
                    <a:gd name="connsiteX4" fmla="*/ 1386527 w 2943411"/>
                    <a:gd name="connsiteY4" fmla="*/ 97525 h 1259811"/>
                    <a:gd name="connsiteX5" fmla="*/ 1168945 w 2943411"/>
                    <a:gd name="connsiteY5" fmla="*/ 89027 h 1259811"/>
                    <a:gd name="connsiteX6" fmla="*/ 1364642 w 2943411"/>
                    <a:gd name="connsiteY6" fmla="*/ 1715 h 1259811"/>
                    <a:gd name="connsiteX7" fmla="*/ 2943411 w 2943411"/>
                    <a:gd name="connsiteY7" fmla="*/ 752778 h 1259811"/>
                    <a:gd name="connsiteX8" fmla="*/ 1728973 w 2943411"/>
                    <a:gd name="connsiteY8" fmla="*/ 1256193 h 1259811"/>
                    <a:gd name="connsiteX9" fmla="*/ 184738 w 2943411"/>
                    <a:gd name="connsiteY9" fmla="*/ 861344 h 1259811"/>
                    <a:gd name="connsiteX10" fmla="*/ 88291 w 2943411"/>
                    <a:gd name="connsiteY10" fmla="*/ 633716 h 1259811"/>
                    <a:gd name="connsiteX11" fmla="*/ 1364642 w 2943411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909"/>
                    <a:gd name="connsiteX1" fmla="*/ 97634 w 2855120"/>
                    <a:gd name="connsiteY1" fmla="*/ 659256 h 1259909"/>
                    <a:gd name="connsiteX2" fmla="*/ 1606958 w 2855120"/>
                    <a:gd name="connsiteY2" fmla="*/ 1160529 h 1259909"/>
                    <a:gd name="connsiteX3" fmla="*/ 2757477 w 2855120"/>
                    <a:gd name="connsiteY3" fmla="*/ 755383 h 1259909"/>
                    <a:gd name="connsiteX4" fmla="*/ 1298236 w 2855120"/>
                    <a:gd name="connsiteY4" fmla="*/ 97525 h 1259909"/>
                    <a:gd name="connsiteX5" fmla="*/ 1080654 w 2855120"/>
                    <a:gd name="connsiteY5" fmla="*/ 89027 h 1259909"/>
                    <a:gd name="connsiteX6" fmla="*/ 1276351 w 2855120"/>
                    <a:gd name="connsiteY6" fmla="*/ 1715 h 1259909"/>
                    <a:gd name="connsiteX7" fmla="*/ 2855120 w 2855120"/>
                    <a:gd name="connsiteY7" fmla="*/ 752778 h 1259909"/>
                    <a:gd name="connsiteX8" fmla="*/ 1640682 w 2855120"/>
                    <a:gd name="connsiteY8" fmla="*/ 1256193 h 1259909"/>
                    <a:gd name="connsiteX9" fmla="*/ 96447 w 2855120"/>
                    <a:gd name="connsiteY9" fmla="*/ 861344 h 1259909"/>
                    <a:gd name="connsiteX10" fmla="*/ 0 w 2855120"/>
                    <a:gd name="connsiteY10" fmla="*/ 633716 h 1259909"/>
                    <a:gd name="connsiteX11" fmla="*/ 1276351 w 2855120"/>
                    <a:gd name="connsiteY11" fmla="*/ 1715 h 125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855120" h="1259909">
                      <a:moveTo>
                        <a:pt x="1080654" y="89027"/>
                      </a:moveTo>
                      <a:cubicBezTo>
                        <a:pt x="582479" y="102107"/>
                        <a:pt x="163908" y="338873"/>
                        <a:pt x="97634" y="659256"/>
                      </a:cubicBezTo>
                      <a:cubicBezTo>
                        <a:pt x="169266" y="981705"/>
                        <a:pt x="637072" y="1188441"/>
                        <a:pt x="1606958" y="1160529"/>
                      </a:cubicBezTo>
                      <a:cubicBezTo>
                        <a:pt x="1968199" y="1179353"/>
                        <a:pt x="2760548" y="947784"/>
                        <a:pt x="2757477" y="755383"/>
                      </a:cubicBezTo>
                      <a:cubicBezTo>
                        <a:pt x="2729792" y="487147"/>
                        <a:pt x="1826225" y="136200"/>
                        <a:pt x="1298236" y="97525"/>
                      </a:cubicBezTo>
                      <a:cubicBezTo>
                        <a:pt x="1224614" y="89855"/>
                        <a:pt x="1151822" y="87159"/>
                        <a:pt x="1080654" y="89027"/>
                      </a:cubicBezTo>
                      <a:close/>
                      <a:moveTo>
                        <a:pt x="1276351" y="1715"/>
                      </a:moveTo>
                      <a:cubicBezTo>
                        <a:pt x="1899444" y="47356"/>
                        <a:pt x="2833689" y="427795"/>
                        <a:pt x="2855120" y="752778"/>
                      </a:cubicBezTo>
                      <a:cubicBezTo>
                        <a:pt x="2819401" y="1075380"/>
                        <a:pt x="2061369" y="1244686"/>
                        <a:pt x="1640682" y="1256193"/>
                      </a:cubicBezTo>
                      <a:cubicBezTo>
                        <a:pt x="1180903" y="1274287"/>
                        <a:pt x="355606" y="1238933"/>
                        <a:pt x="96447" y="861344"/>
                      </a:cubicBezTo>
                      <a:cubicBezTo>
                        <a:pt x="-34124" y="740930"/>
                        <a:pt x="15281" y="774606"/>
                        <a:pt x="0" y="633716"/>
                      </a:cubicBezTo>
                      <a:cubicBezTo>
                        <a:pt x="151209" y="165079"/>
                        <a:pt x="662782" y="-20113"/>
                        <a:pt x="1276351" y="17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05CA2E62-34A0-2AB0-374E-CE8FDB121A34}"/>
                    </a:ext>
                  </a:extLst>
                </p:cNvPr>
                <p:cNvSpPr/>
                <p:nvPr/>
              </p:nvSpPr>
              <p:spPr>
                <a:xfrm>
                  <a:off x="8816605" y="3512342"/>
                  <a:ext cx="905609" cy="1438276"/>
                </a:xfrm>
                <a:custGeom>
                  <a:avLst/>
                  <a:gdLst>
                    <a:gd name="connsiteX0" fmla="*/ 762000 w 802481"/>
                    <a:gd name="connsiteY0" fmla="*/ 511968 h 1421606"/>
                    <a:gd name="connsiteX1" fmla="*/ 473869 w 802481"/>
                    <a:gd name="connsiteY1" fmla="*/ 657225 h 1421606"/>
                    <a:gd name="connsiteX2" fmla="*/ 64294 w 802481"/>
                    <a:gd name="connsiteY2" fmla="*/ 0 h 1421606"/>
                    <a:gd name="connsiteX3" fmla="*/ 354806 w 802481"/>
                    <a:gd name="connsiteY3" fmla="*/ 757237 h 1421606"/>
                    <a:gd name="connsiteX4" fmla="*/ 0 w 802481"/>
                    <a:gd name="connsiteY4" fmla="*/ 1421606 h 1421606"/>
                    <a:gd name="connsiteX5" fmla="*/ 802481 w 802481"/>
                    <a:gd name="connsiteY5" fmla="*/ 745331 h 1421606"/>
                    <a:gd name="connsiteX6" fmla="*/ 762000 w 802481"/>
                    <a:gd name="connsiteY6" fmla="*/ 511968 h 1421606"/>
                    <a:gd name="connsiteX0" fmla="*/ 762000 w 802481"/>
                    <a:gd name="connsiteY0" fmla="*/ 523875 h 1433513"/>
                    <a:gd name="connsiteX1" fmla="*/ 473869 w 802481"/>
                    <a:gd name="connsiteY1" fmla="*/ 669132 h 1433513"/>
                    <a:gd name="connsiteX2" fmla="*/ 50006 w 802481"/>
                    <a:gd name="connsiteY2" fmla="*/ 0 h 1433513"/>
                    <a:gd name="connsiteX3" fmla="*/ 354806 w 802481"/>
                    <a:gd name="connsiteY3" fmla="*/ 769144 h 1433513"/>
                    <a:gd name="connsiteX4" fmla="*/ 0 w 802481"/>
                    <a:gd name="connsiteY4" fmla="*/ 1433513 h 1433513"/>
                    <a:gd name="connsiteX5" fmla="*/ 802481 w 802481"/>
                    <a:gd name="connsiteY5" fmla="*/ 757238 h 1433513"/>
                    <a:gd name="connsiteX6" fmla="*/ 762000 w 802481"/>
                    <a:gd name="connsiteY6" fmla="*/ 523875 h 1433513"/>
                    <a:gd name="connsiteX0" fmla="*/ 762000 w 802481"/>
                    <a:gd name="connsiteY0" fmla="*/ 523875 h 1433513"/>
                    <a:gd name="connsiteX1" fmla="*/ 473869 w 802481"/>
                    <a:gd name="connsiteY1" fmla="*/ 669132 h 1433513"/>
                    <a:gd name="connsiteX2" fmla="*/ 50006 w 802481"/>
                    <a:gd name="connsiteY2" fmla="*/ 0 h 1433513"/>
                    <a:gd name="connsiteX3" fmla="*/ 354806 w 802481"/>
                    <a:gd name="connsiteY3" fmla="*/ 769144 h 1433513"/>
                    <a:gd name="connsiteX4" fmla="*/ 0 w 802481"/>
                    <a:gd name="connsiteY4" fmla="*/ 1433513 h 1433513"/>
                    <a:gd name="connsiteX5" fmla="*/ 802481 w 802481"/>
                    <a:gd name="connsiteY5" fmla="*/ 757238 h 1433513"/>
                    <a:gd name="connsiteX6" fmla="*/ 762000 w 802481"/>
                    <a:gd name="connsiteY6" fmla="*/ 523875 h 1433513"/>
                    <a:gd name="connsiteX0" fmla="*/ 800408 w 840889"/>
                    <a:gd name="connsiteY0" fmla="*/ 523875 h 1433513"/>
                    <a:gd name="connsiteX1" fmla="*/ 512277 w 840889"/>
                    <a:gd name="connsiteY1" fmla="*/ 669132 h 1433513"/>
                    <a:gd name="connsiteX2" fmla="*/ 88414 w 840889"/>
                    <a:gd name="connsiteY2" fmla="*/ 0 h 1433513"/>
                    <a:gd name="connsiteX3" fmla="*/ 393214 w 840889"/>
                    <a:gd name="connsiteY3" fmla="*/ 769144 h 1433513"/>
                    <a:gd name="connsiteX4" fmla="*/ 38408 w 840889"/>
                    <a:gd name="connsiteY4" fmla="*/ 1433513 h 1433513"/>
                    <a:gd name="connsiteX5" fmla="*/ 840889 w 840889"/>
                    <a:gd name="connsiteY5" fmla="*/ 757238 h 1433513"/>
                    <a:gd name="connsiteX6" fmla="*/ 800408 w 840889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34452 w 874933"/>
                    <a:gd name="connsiteY0" fmla="*/ 528638 h 1438276"/>
                    <a:gd name="connsiteX1" fmla="*/ 546321 w 874933"/>
                    <a:gd name="connsiteY1" fmla="*/ 673895 h 1438276"/>
                    <a:gd name="connsiteX2" fmla="*/ 136745 w 874933"/>
                    <a:gd name="connsiteY2" fmla="*/ 0 h 1438276"/>
                    <a:gd name="connsiteX3" fmla="*/ 427258 w 874933"/>
                    <a:gd name="connsiteY3" fmla="*/ 773907 h 1438276"/>
                    <a:gd name="connsiteX4" fmla="*/ 72452 w 874933"/>
                    <a:gd name="connsiteY4" fmla="*/ 1438276 h 1438276"/>
                    <a:gd name="connsiteX5" fmla="*/ 874933 w 874933"/>
                    <a:gd name="connsiteY5" fmla="*/ 762001 h 1438276"/>
                    <a:gd name="connsiteX6" fmla="*/ 834452 w 874933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905609"/>
                    <a:gd name="connsiteY0" fmla="*/ 528638 h 1438276"/>
                    <a:gd name="connsiteX1" fmla="*/ 557947 w 905609"/>
                    <a:gd name="connsiteY1" fmla="*/ 673895 h 1438276"/>
                    <a:gd name="connsiteX2" fmla="*/ 148371 w 905609"/>
                    <a:gd name="connsiteY2" fmla="*/ 0 h 1438276"/>
                    <a:gd name="connsiteX3" fmla="*/ 438884 w 905609"/>
                    <a:gd name="connsiteY3" fmla="*/ 773907 h 1438276"/>
                    <a:gd name="connsiteX4" fmla="*/ 84078 w 905609"/>
                    <a:gd name="connsiteY4" fmla="*/ 1438276 h 1438276"/>
                    <a:gd name="connsiteX5" fmla="*/ 905609 w 905609"/>
                    <a:gd name="connsiteY5" fmla="*/ 762001 h 1438276"/>
                    <a:gd name="connsiteX6" fmla="*/ 846078 w 905609"/>
                    <a:gd name="connsiteY6" fmla="*/ 528638 h 1438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609" h="1438276">
                      <a:moveTo>
                        <a:pt x="846078" y="528638"/>
                      </a:moveTo>
                      <a:lnTo>
                        <a:pt x="557947" y="673895"/>
                      </a:lnTo>
                      <a:cubicBezTo>
                        <a:pt x="261877" y="672307"/>
                        <a:pt x="-131822" y="396876"/>
                        <a:pt x="148371" y="0"/>
                      </a:cubicBezTo>
                      <a:cubicBezTo>
                        <a:pt x="-145317" y="289718"/>
                        <a:pt x="20578" y="667545"/>
                        <a:pt x="438884" y="773907"/>
                      </a:cubicBezTo>
                      <a:cubicBezTo>
                        <a:pt x="280133" y="838201"/>
                        <a:pt x="-38160" y="997744"/>
                        <a:pt x="84078" y="1438276"/>
                      </a:cubicBezTo>
                      <a:cubicBezTo>
                        <a:pt x="51535" y="919958"/>
                        <a:pt x="521434" y="758825"/>
                        <a:pt x="905609" y="762001"/>
                      </a:cubicBezTo>
                      <a:lnTo>
                        <a:pt x="846078" y="52863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099AB0E4-5467-C78F-2B1E-D7259FB985B4}"/>
                    </a:ext>
                  </a:extLst>
                </p:cNvPr>
                <p:cNvSpPr/>
                <p:nvPr/>
              </p:nvSpPr>
              <p:spPr>
                <a:xfrm>
                  <a:off x="8943546" y="4369595"/>
                  <a:ext cx="969168" cy="1376362"/>
                </a:xfrm>
                <a:custGeom>
                  <a:avLst/>
                  <a:gdLst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65546 w 989371"/>
                    <a:gd name="connsiteY0" fmla="*/ 0 h 1366837"/>
                    <a:gd name="connsiteX1" fmla="*/ 10678 w 989371"/>
                    <a:gd name="connsiteY1" fmla="*/ 1366837 h 1366837"/>
                    <a:gd name="connsiteX2" fmla="*/ 989371 w 989371"/>
                    <a:gd name="connsiteY2" fmla="*/ 123825 h 1366837"/>
                    <a:gd name="connsiteX3" fmla="*/ 865546 w 989371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71 w 978696"/>
                    <a:gd name="connsiteY0" fmla="*/ 0 h 1366837"/>
                    <a:gd name="connsiteX1" fmla="*/ 3 w 978696"/>
                    <a:gd name="connsiteY1" fmla="*/ 1366837 h 1366837"/>
                    <a:gd name="connsiteX2" fmla="*/ 978696 w 978696"/>
                    <a:gd name="connsiteY2" fmla="*/ 123825 h 1366837"/>
                    <a:gd name="connsiteX3" fmla="*/ 854871 w 978696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63 w 969188"/>
                    <a:gd name="connsiteY0" fmla="*/ 0 h 1376362"/>
                    <a:gd name="connsiteX1" fmla="*/ 20 w 969188"/>
                    <a:gd name="connsiteY1" fmla="*/ 1376362 h 1376362"/>
                    <a:gd name="connsiteX2" fmla="*/ 969188 w 969188"/>
                    <a:gd name="connsiteY2" fmla="*/ 123825 h 1376362"/>
                    <a:gd name="connsiteX3" fmla="*/ 845363 w 969188"/>
                    <a:gd name="connsiteY3" fmla="*/ 0 h 1376362"/>
                    <a:gd name="connsiteX0" fmla="*/ 845343 w 969168"/>
                    <a:gd name="connsiteY0" fmla="*/ 0 h 1376362"/>
                    <a:gd name="connsiteX1" fmla="*/ 0 w 969168"/>
                    <a:gd name="connsiteY1" fmla="*/ 1376362 h 1376362"/>
                    <a:gd name="connsiteX2" fmla="*/ 969168 w 969168"/>
                    <a:gd name="connsiteY2" fmla="*/ 123825 h 1376362"/>
                    <a:gd name="connsiteX3" fmla="*/ 845343 w 969168"/>
                    <a:gd name="connsiteY3" fmla="*/ 0 h 137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168" h="1376362">
                      <a:moveTo>
                        <a:pt x="845343" y="0"/>
                      </a:moveTo>
                      <a:cubicBezTo>
                        <a:pt x="17462" y="17463"/>
                        <a:pt x="18256" y="451644"/>
                        <a:pt x="0" y="1376362"/>
                      </a:cubicBezTo>
                      <a:cubicBezTo>
                        <a:pt x="102393" y="21432"/>
                        <a:pt x="554831" y="145256"/>
                        <a:pt x="969168" y="123825"/>
                      </a:cubicBezTo>
                      <a:lnTo>
                        <a:pt x="84534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E70EA864-F884-1E98-3ED0-9C7CE639FBDF}"/>
                    </a:ext>
                  </a:extLst>
                </p:cNvPr>
                <p:cNvSpPr/>
                <p:nvPr/>
              </p:nvSpPr>
              <p:spPr>
                <a:xfrm>
                  <a:off x="9388363" y="1886045"/>
                  <a:ext cx="3808247" cy="3226973"/>
                </a:xfrm>
                <a:custGeom>
                  <a:avLst/>
                  <a:gdLst>
                    <a:gd name="connsiteX0" fmla="*/ 0 w 3764280"/>
                    <a:gd name="connsiteY0" fmla="*/ 480060 h 2926080"/>
                    <a:gd name="connsiteX1" fmla="*/ 1569720 w 3764280"/>
                    <a:gd name="connsiteY1" fmla="*/ 60960 h 2926080"/>
                    <a:gd name="connsiteX2" fmla="*/ 3520440 w 3764280"/>
                    <a:gd name="connsiteY2" fmla="*/ 1584960 h 2926080"/>
                    <a:gd name="connsiteX3" fmla="*/ 3764280 w 3764280"/>
                    <a:gd name="connsiteY3" fmla="*/ 2926080 h 2926080"/>
                    <a:gd name="connsiteX4" fmla="*/ 3657600 w 3764280"/>
                    <a:gd name="connsiteY4" fmla="*/ 1485900 h 2926080"/>
                    <a:gd name="connsiteX5" fmla="*/ 2941320 w 3764280"/>
                    <a:gd name="connsiteY5" fmla="*/ 861060 h 2926080"/>
                    <a:gd name="connsiteX6" fmla="*/ 3268980 w 3764280"/>
                    <a:gd name="connsiteY6" fmla="*/ 388620 h 2926080"/>
                    <a:gd name="connsiteX7" fmla="*/ 396240 w 3764280"/>
                    <a:gd name="connsiteY7" fmla="*/ 0 h 2926080"/>
                    <a:gd name="connsiteX8" fmla="*/ 0 w 3764280"/>
                    <a:gd name="connsiteY8" fmla="*/ 480060 h 2926080"/>
                    <a:gd name="connsiteX0" fmla="*/ 0 w 3764280"/>
                    <a:gd name="connsiteY0" fmla="*/ 776411 h 3222431"/>
                    <a:gd name="connsiteX1" fmla="*/ 1569720 w 3764280"/>
                    <a:gd name="connsiteY1" fmla="*/ 357311 h 3222431"/>
                    <a:gd name="connsiteX2" fmla="*/ 3520440 w 3764280"/>
                    <a:gd name="connsiteY2" fmla="*/ 1881311 h 3222431"/>
                    <a:gd name="connsiteX3" fmla="*/ 3764280 w 3764280"/>
                    <a:gd name="connsiteY3" fmla="*/ 3222431 h 3222431"/>
                    <a:gd name="connsiteX4" fmla="*/ 3657600 w 3764280"/>
                    <a:gd name="connsiteY4" fmla="*/ 1782251 h 3222431"/>
                    <a:gd name="connsiteX5" fmla="*/ 2941320 w 3764280"/>
                    <a:gd name="connsiteY5" fmla="*/ 1157411 h 3222431"/>
                    <a:gd name="connsiteX6" fmla="*/ 3268980 w 3764280"/>
                    <a:gd name="connsiteY6" fmla="*/ 684971 h 3222431"/>
                    <a:gd name="connsiteX7" fmla="*/ 396240 w 3764280"/>
                    <a:gd name="connsiteY7" fmla="*/ 296351 h 3222431"/>
                    <a:gd name="connsiteX8" fmla="*/ 0 w 3764280"/>
                    <a:gd name="connsiteY8" fmla="*/ 776411 h 3222431"/>
                    <a:gd name="connsiteX0" fmla="*/ 0 w 3764280"/>
                    <a:gd name="connsiteY0" fmla="*/ 801014 h 3247034"/>
                    <a:gd name="connsiteX1" fmla="*/ 1569720 w 3764280"/>
                    <a:gd name="connsiteY1" fmla="*/ 381914 h 3247034"/>
                    <a:gd name="connsiteX2" fmla="*/ 3520440 w 3764280"/>
                    <a:gd name="connsiteY2" fmla="*/ 1905914 h 3247034"/>
                    <a:gd name="connsiteX3" fmla="*/ 3764280 w 3764280"/>
                    <a:gd name="connsiteY3" fmla="*/ 3247034 h 3247034"/>
                    <a:gd name="connsiteX4" fmla="*/ 3657600 w 3764280"/>
                    <a:gd name="connsiteY4" fmla="*/ 1806854 h 3247034"/>
                    <a:gd name="connsiteX5" fmla="*/ 2941320 w 3764280"/>
                    <a:gd name="connsiteY5" fmla="*/ 1182014 h 3247034"/>
                    <a:gd name="connsiteX6" fmla="*/ 3268980 w 3764280"/>
                    <a:gd name="connsiteY6" fmla="*/ 709574 h 3247034"/>
                    <a:gd name="connsiteX7" fmla="*/ 396240 w 3764280"/>
                    <a:gd name="connsiteY7" fmla="*/ 320954 h 3247034"/>
                    <a:gd name="connsiteX8" fmla="*/ 0 w 3764280"/>
                    <a:gd name="connsiteY8" fmla="*/ 801014 h 3247034"/>
                    <a:gd name="connsiteX0" fmla="*/ 0 w 3764280"/>
                    <a:gd name="connsiteY0" fmla="*/ 701040 h 3147060"/>
                    <a:gd name="connsiteX1" fmla="*/ 1569720 w 3764280"/>
                    <a:gd name="connsiteY1" fmla="*/ 281940 h 3147060"/>
                    <a:gd name="connsiteX2" fmla="*/ 3520440 w 3764280"/>
                    <a:gd name="connsiteY2" fmla="*/ 1805940 h 3147060"/>
                    <a:gd name="connsiteX3" fmla="*/ 3764280 w 3764280"/>
                    <a:gd name="connsiteY3" fmla="*/ 3147060 h 3147060"/>
                    <a:gd name="connsiteX4" fmla="*/ 3657600 w 3764280"/>
                    <a:gd name="connsiteY4" fmla="*/ 1706880 h 3147060"/>
                    <a:gd name="connsiteX5" fmla="*/ 2941320 w 3764280"/>
                    <a:gd name="connsiteY5" fmla="*/ 1082040 h 3147060"/>
                    <a:gd name="connsiteX6" fmla="*/ 3268980 w 3764280"/>
                    <a:gd name="connsiteY6" fmla="*/ 609600 h 3147060"/>
                    <a:gd name="connsiteX7" fmla="*/ 396240 w 3764280"/>
                    <a:gd name="connsiteY7" fmla="*/ 220980 h 3147060"/>
                    <a:gd name="connsiteX8" fmla="*/ 0 w 3764280"/>
                    <a:gd name="connsiteY8" fmla="*/ 701040 h 3147060"/>
                    <a:gd name="connsiteX0" fmla="*/ 0 w 3764280"/>
                    <a:gd name="connsiteY0" fmla="*/ 780953 h 3226973"/>
                    <a:gd name="connsiteX1" fmla="*/ 1569720 w 3764280"/>
                    <a:gd name="connsiteY1" fmla="*/ 361853 h 3226973"/>
                    <a:gd name="connsiteX2" fmla="*/ 3520440 w 3764280"/>
                    <a:gd name="connsiteY2" fmla="*/ 1885853 h 3226973"/>
                    <a:gd name="connsiteX3" fmla="*/ 3764280 w 3764280"/>
                    <a:gd name="connsiteY3" fmla="*/ 3226973 h 3226973"/>
                    <a:gd name="connsiteX4" fmla="*/ 3657600 w 3764280"/>
                    <a:gd name="connsiteY4" fmla="*/ 1786793 h 3226973"/>
                    <a:gd name="connsiteX5" fmla="*/ 2941320 w 3764280"/>
                    <a:gd name="connsiteY5" fmla="*/ 1161953 h 3226973"/>
                    <a:gd name="connsiteX6" fmla="*/ 3268980 w 3764280"/>
                    <a:gd name="connsiteY6" fmla="*/ 689513 h 3226973"/>
                    <a:gd name="connsiteX7" fmla="*/ 396240 w 3764280"/>
                    <a:gd name="connsiteY7" fmla="*/ 300893 h 3226973"/>
                    <a:gd name="connsiteX8" fmla="*/ 0 w 3764280"/>
                    <a:gd name="connsiteY8" fmla="*/ 780953 h 3226973"/>
                    <a:gd name="connsiteX0" fmla="*/ 0 w 3783408"/>
                    <a:gd name="connsiteY0" fmla="*/ 780953 h 3226973"/>
                    <a:gd name="connsiteX1" fmla="*/ 1569720 w 3783408"/>
                    <a:gd name="connsiteY1" fmla="*/ 361853 h 3226973"/>
                    <a:gd name="connsiteX2" fmla="*/ 3520440 w 3783408"/>
                    <a:gd name="connsiteY2" fmla="*/ 1885853 h 3226973"/>
                    <a:gd name="connsiteX3" fmla="*/ 3764280 w 3783408"/>
                    <a:gd name="connsiteY3" fmla="*/ 3226973 h 3226973"/>
                    <a:gd name="connsiteX4" fmla="*/ 3657600 w 3783408"/>
                    <a:gd name="connsiteY4" fmla="*/ 1786793 h 3226973"/>
                    <a:gd name="connsiteX5" fmla="*/ 2941320 w 3783408"/>
                    <a:gd name="connsiteY5" fmla="*/ 1161953 h 3226973"/>
                    <a:gd name="connsiteX6" fmla="*/ 3268980 w 3783408"/>
                    <a:gd name="connsiteY6" fmla="*/ 689513 h 3226973"/>
                    <a:gd name="connsiteX7" fmla="*/ 396240 w 3783408"/>
                    <a:gd name="connsiteY7" fmla="*/ 300893 h 3226973"/>
                    <a:gd name="connsiteX8" fmla="*/ 0 w 3783408"/>
                    <a:gd name="connsiteY8" fmla="*/ 780953 h 3226973"/>
                    <a:gd name="connsiteX0" fmla="*/ 0 w 3783408"/>
                    <a:gd name="connsiteY0" fmla="*/ 780953 h 3226973"/>
                    <a:gd name="connsiteX1" fmla="*/ 1569720 w 3783408"/>
                    <a:gd name="connsiteY1" fmla="*/ 361853 h 3226973"/>
                    <a:gd name="connsiteX2" fmla="*/ 3520440 w 3783408"/>
                    <a:gd name="connsiteY2" fmla="*/ 1885853 h 3226973"/>
                    <a:gd name="connsiteX3" fmla="*/ 3764280 w 3783408"/>
                    <a:gd name="connsiteY3" fmla="*/ 3226973 h 3226973"/>
                    <a:gd name="connsiteX4" fmla="*/ 3657600 w 3783408"/>
                    <a:gd name="connsiteY4" fmla="*/ 1786793 h 3226973"/>
                    <a:gd name="connsiteX5" fmla="*/ 2941320 w 3783408"/>
                    <a:gd name="connsiteY5" fmla="*/ 1161953 h 3226973"/>
                    <a:gd name="connsiteX6" fmla="*/ 3268980 w 3783408"/>
                    <a:gd name="connsiteY6" fmla="*/ 689513 h 3226973"/>
                    <a:gd name="connsiteX7" fmla="*/ 396240 w 3783408"/>
                    <a:gd name="connsiteY7" fmla="*/ 300893 h 3226973"/>
                    <a:gd name="connsiteX8" fmla="*/ 0 w 3783408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08247" h="3226973">
                      <a:moveTo>
                        <a:pt x="0" y="780953"/>
                      </a:moveTo>
                      <a:cubicBezTo>
                        <a:pt x="652780" y="290733"/>
                        <a:pt x="909320" y="219613"/>
                        <a:pt x="1569720" y="361853"/>
                      </a:cubicBezTo>
                      <a:cubicBezTo>
                        <a:pt x="2425700" y="770793"/>
                        <a:pt x="2900680" y="1309273"/>
                        <a:pt x="3520440" y="1885853"/>
                      </a:cubicBezTo>
                      <a:cubicBezTo>
                        <a:pt x="3677920" y="2363373"/>
                        <a:pt x="3705860" y="2513233"/>
                        <a:pt x="3764280" y="3226973"/>
                      </a:cubicBezTo>
                      <a:cubicBezTo>
                        <a:pt x="3797300" y="2731673"/>
                        <a:pt x="3883660" y="2243993"/>
                        <a:pt x="3657600" y="1786793"/>
                      </a:cubicBezTo>
                      <a:lnTo>
                        <a:pt x="2941320" y="1161953"/>
                      </a:lnTo>
                      <a:lnTo>
                        <a:pt x="3268980" y="689513"/>
                      </a:lnTo>
                      <a:cubicBezTo>
                        <a:pt x="2814320" y="415193"/>
                        <a:pt x="1849120" y="-453487"/>
                        <a:pt x="396240" y="300893"/>
                      </a:cubicBezTo>
                      <a:lnTo>
                        <a:pt x="0" y="7809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F4EA413E-FBB3-A1ED-19D4-BAA98FEE6D2B}"/>
                    </a:ext>
                  </a:extLst>
                </p:cNvPr>
                <p:cNvSpPr/>
                <p:nvPr/>
              </p:nvSpPr>
              <p:spPr>
                <a:xfrm>
                  <a:off x="12293964" y="2569369"/>
                  <a:ext cx="699822" cy="666195"/>
                </a:xfrm>
                <a:custGeom>
                  <a:avLst/>
                  <a:gdLst>
                    <a:gd name="connsiteX0" fmla="*/ 350044 w 654844"/>
                    <a:gd name="connsiteY0" fmla="*/ 0 h 657225"/>
                    <a:gd name="connsiteX1" fmla="*/ 654844 w 654844"/>
                    <a:gd name="connsiteY1" fmla="*/ 300037 h 657225"/>
                    <a:gd name="connsiteX2" fmla="*/ 645319 w 654844"/>
                    <a:gd name="connsiteY2" fmla="*/ 571500 h 657225"/>
                    <a:gd name="connsiteX3" fmla="*/ 361950 w 654844"/>
                    <a:gd name="connsiteY3" fmla="*/ 657225 h 657225"/>
                    <a:gd name="connsiteX4" fmla="*/ 0 w 654844"/>
                    <a:gd name="connsiteY4" fmla="*/ 454819 h 657225"/>
                    <a:gd name="connsiteX5" fmla="*/ 350044 w 654844"/>
                    <a:gd name="connsiteY5" fmla="*/ 0 h 657225"/>
                    <a:gd name="connsiteX0" fmla="*/ 350044 w 662510"/>
                    <a:gd name="connsiteY0" fmla="*/ 0 h 657225"/>
                    <a:gd name="connsiteX1" fmla="*/ 654844 w 662510"/>
                    <a:gd name="connsiteY1" fmla="*/ 300037 h 657225"/>
                    <a:gd name="connsiteX2" fmla="*/ 645319 w 662510"/>
                    <a:gd name="connsiteY2" fmla="*/ 571500 h 657225"/>
                    <a:gd name="connsiteX3" fmla="*/ 361950 w 662510"/>
                    <a:gd name="connsiteY3" fmla="*/ 657225 h 657225"/>
                    <a:gd name="connsiteX4" fmla="*/ 0 w 662510"/>
                    <a:gd name="connsiteY4" fmla="*/ 454819 h 657225"/>
                    <a:gd name="connsiteX5" fmla="*/ 350044 w 662510"/>
                    <a:gd name="connsiteY5" fmla="*/ 0 h 657225"/>
                    <a:gd name="connsiteX0" fmla="*/ 350044 w 704394"/>
                    <a:gd name="connsiteY0" fmla="*/ 0 h 657225"/>
                    <a:gd name="connsiteX1" fmla="*/ 654844 w 704394"/>
                    <a:gd name="connsiteY1" fmla="*/ 300037 h 657225"/>
                    <a:gd name="connsiteX2" fmla="*/ 645319 w 704394"/>
                    <a:gd name="connsiteY2" fmla="*/ 571500 h 657225"/>
                    <a:gd name="connsiteX3" fmla="*/ 361950 w 704394"/>
                    <a:gd name="connsiteY3" fmla="*/ 657225 h 657225"/>
                    <a:gd name="connsiteX4" fmla="*/ 0 w 704394"/>
                    <a:gd name="connsiteY4" fmla="*/ 454819 h 657225"/>
                    <a:gd name="connsiteX5" fmla="*/ 350044 w 704394"/>
                    <a:gd name="connsiteY5" fmla="*/ 0 h 657225"/>
                    <a:gd name="connsiteX0" fmla="*/ 350044 w 691498"/>
                    <a:gd name="connsiteY0" fmla="*/ 0 h 657225"/>
                    <a:gd name="connsiteX1" fmla="*/ 654844 w 691498"/>
                    <a:gd name="connsiteY1" fmla="*/ 300037 h 657225"/>
                    <a:gd name="connsiteX2" fmla="*/ 645319 w 691498"/>
                    <a:gd name="connsiteY2" fmla="*/ 571500 h 657225"/>
                    <a:gd name="connsiteX3" fmla="*/ 361950 w 691498"/>
                    <a:gd name="connsiteY3" fmla="*/ 657225 h 657225"/>
                    <a:gd name="connsiteX4" fmla="*/ 0 w 691498"/>
                    <a:gd name="connsiteY4" fmla="*/ 454819 h 657225"/>
                    <a:gd name="connsiteX5" fmla="*/ 350044 w 691498"/>
                    <a:gd name="connsiteY5" fmla="*/ 0 h 657225"/>
                    <a:gd name="connsiteX0" fmla="*/ 350044 w 686314"/>
                    <a:gd name="connsiteY0" fmla="*/ 0 h 657225"/>
                    <a:gd name="connsiteX1" fmla="*/ 654844 w 686314"/>
                    <a:gd name="connsiteY1" fmla="*/ 300037 h 657225"/>
                    <a:gd name="connsiteX2" fmla="*/ 633413 w 686314"/>
                    <a:gd name="connsiteY2" fmla="*/ 583407 h 657225"/>
                    <a:gd name="connsiteX3" fmla="*/ 361950 w 686314"/>
                    <a:gd name="connsiteY3" fmla="*/ 657225 h 657225"/>
                    <a:gd name="connsiteX4" fmla="*/ 0 w 686314"/>
                    <a:gd name="connsiteY4" fmla="*/ 454819 h 657225"/>
                    <a:gd name="connsiteX5" fmla="*/ 350044 w 686314"/>
                    <a:gd name="connsiteY5" fmla="*/ 0 h 657225"/>
                    <a:gd name="connsiteX0" fmla="*/ 350044 w 697110"/>
                    <a:gd name="connsiteY0" fmla="*/ 0 h 657225"/>
                    <a:gd name="connsiteX1" fmla="*/ 654844 w 697110"/>
                    <a:gd name="connsiteY1" fmla="*/ 300037 h 657225"/>
                    <a:gd name="connsiteX2" fmla="*/ 633413 w 697110"/>
                    <a:gd name="connsiteY2" fmla="*/ 583407 h 657225"/>
                    <a:gd name="connsiteX3" fmla="*/ 361950 w 697110"/>
                    <a:gd name="connsiteY3" fmla="*/ 657225 h 657225"/>
                    <a:gd name="connsiteX4" fmla="*/ 0 w 697110"/>
                    <a:gd name="connsiteY4" fmla="*/ 454819 h 657225"/>
                    <a:gd name="connsiteX5" fmla="*/ 350044 w 697110"/>
                    <a:gd name="connsiteY5" fmla="*/ 0 h 657225"/>
                    <a:gd name="connsiteX0" fmla="*/ 350044 w 697110"/>
                    <a:gd name="connsiteY0" fmla="*/ 0 h 666195"/>
                    <a:gd name="connsiteX1" fmla="*/ 654844 w 697110"/>
                    <a:gd name="connsiteY1" fmla="*/ 300037 h 666195"/>
                    <a:gd name="connsiteX2" fmla="*/ 633413 w 697110"/>
                    <a:gd name="connsiteY2" fmla="*/ 583407 h 666195"/>
                    <a:gd name="connsiteX3" fmla="*/ 361950 w 697110"/>
                    <a:gd name="connsiteY3" fmla="*/ 657225 h 666195"/>
                    <a:gd name="connsiteX4" fmla="*/ 0 w 697110"/>
                    <a:gd name="connsiteY4" fmla="*/ 454819 h 666195"/>
                    <a:gd name="connsiteX5" fmla="*/ 350044 w 697110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822" h="666195">
                      <a:moveTo>
                        <a:pt x="350044" y="0"/>
                      </a:moveTo>
                      <a:lnTo>
                        <a:pt x="654844" y="300037"/>
                      </a:lnTo>
                      <a:cubicBezTo>
                        <a:pt x="711200" y="390524"/>
                        <a:pt x="725487" y="490539"/>
                        <a:pt x="633413" y="583407"/>
                      </a:cubicBezTo>
                      <a:cubicBezTo>
                        <a:pt x="541339" y="676275"/>
                        <a:pt x="480219" y="673893"/>
                        <a:pt x="361950" y="657225"/>
                      </a:cubicBezTo>
                      <a:cubicBezTo>
                        <a:pt x="227012" y="599281"/>
                        <a:pt x="103981" y="536575"/>
                        <a:pt x="0" y="454819"/>
                      </a:cubicBezTo>
                      <a:lnTo>
                        <a:pt x="3500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FCC2612E-8319-1F56-CCDC-82D0DDCDD079}"/>
                    </a:ext>
                  </a:extLst>
                </p:cNvPr>
                <p:cNvSpPr/>
                <p:nvPr/>
              </p:nvSpPr>
              <p:spPr>
                <a:xfrm>
                  <a:off x="9357883" y="1513481"/>
                  <a:ext cx="3625850" cy="1178917"/>
                </a:xfrm>
                <a:custGeom>
                  <a:avLst/>
                  <a:gdLst>
                    <a:gd name="connsiteX0" fmla="*/ 0 w 3606800"/>
                    <a:gd name="connsiteY0" fmla="*/ 850900 h 850900"/>
                    <a:gd name="connsiteX1" fmla="*/ 622300 w 3606800"/>
                    <a:gd name="connsiteY1" fmla="*/ 0 h 850900"/>
                    <a:gd name="connsiteX2" fmla="*/ 3606800 w 3606800"/>
                    <a:gd name="connsiteY2" fmla="*/ 781050 h 850900"/>
                    <a:gd name="connsiteX3" fmla="*/ 679450 w 3606800"/>
                    <a:gd name="connsiteY3" fmla="*/ 69850 h 850900"/>
                    <a:gd name="connsiteX4" fmla="*/ 0 w 3606800"/>
                    <a:gd name="connsiteY4" fmla="*/ 850900 h 850900"/>
                    <a:gd name="connsiteX0" fmla="*/ 0 w 3606800"/>
                    <a:gd name="connsiteY0" fmla="*/ 1146797 h 1146797"/>
                    <a:gd name="connsiteX1" fmla="*/ 622300 w 3606800"/>
                    <a:gd name="connsiteY1" fmla="*/ 295897 h 1146797"/>
                    <a:gd name="connsiteX2" fmla="*/ 3606800 w 3606800"/>
                    <a:gd name="connsiteY2" fmla="*/ 1076947 h 1146797"/>
                    <a:gd name="connsiteX3" fmla="*/ 679450 w 3606800"/>
                    <a:gd name="connsiteY3" fmla="*/ 365747 h 1146797"/>
                    <a:gd name="connsiteX4" fmla="*/ 0 w 3606800"/>
                    <a:gd name="connsiteY4" fmla="*/ 1146797 h 1146797"/>
                    <a:gd name="connsiteX0" fmla="*/ 0 w 3606800"/>
                    <a:gd name="connsiteY0" fmla="*/ 1184295 h 1184295"/>
                    <a:gd name="connsiteX1" fmla="*/ 622300 w 3606800"/>
                    <a:gd name="connsiteY1" fmla="*/ 333395 h 1184295"/>
                    <a:gd name="connsiteX2" fmla="*/ 3606800 w 3606800"/>
                    <a:gd name="connsiteY2" fmla="*/ 1114445 h 1184295"/>
                    <a:gd name="connsiteX3" fmla="*/ 679450 w 3606800"/>
                    <a:gd name="connsiteY3" fmla="*/ 403245 h 1184295"/>
                    <a:gd name="connsiteX4" fmla="*/ 0 w 3606800"/>
                    <a:gd name="connsiteY4" fmla="*/ 1184295 h 1184295"/>
                    <a:gd name="connsiteX0" fmla="*/ 0 w 3606800"/>
                    <a:gd name="connsiteY0" fmla="*/ 1023411 h 1023411"/>
                    <a:gd name="connsiteX1" fmla="*/ 622300 w 3606800"/>
                    <a:gd name="connsiteY1" fmla="*/ 172511 h 1023411"/>
                    <a:gd name="connsiteX2" fmla="*/ 3606800 w 3606800"/>
                    <a:gd name="connsiteY2" fmla="*/ 953561 h 1023411"/>
                    <a:gd name="connsiteX3" fmla="*/ 679450 w 3606800"/>
                    <a:gd name="connsiteY3" fmla="*/ 242361 h 1023411"/>
                    <a:gd name="connsiteX4" fmla="*/ 0 w 3606800"/>
                    <a:gd name="connsiteY4" fmla="*/ 1023411 h 1023411"/>
                    <a:gd name="connsiteX0" fmla="*/ 0 w 3606800"/>
                    <a:gd name="connsiteY0" fmla="*/ 1121881 h 1121881"/>
                    <a:gd name="connsiteX1" fmla="*/ 622300 w 3606800"/>
                    <a:gd name="connsiteY1" fmla="*/ 270981 h 1121881"/>
                    <a:gd name="connsiteX2" fmla="*/ 3606800 w 3606800"/>
                    <a:gd name="connsiteY2" fmla="*/ 1052031 h 1121881"/>
                    <a:gd name="connsiteX3" fmla="*/ 679450 w 3606800"/>
                    <a:gd name="connsiteY3" fmla="*/ 340831 h 1121881"/>
                    <a:gd name="connsiteX4" fmla="*/ 0 w 3606800"/>
                    <a:gd name="connsiteY4" fmla="*/ 1121881 h 1121881"/>
                    <a:gd name="connsiteX0" fmla="*/ 0 w 3606800"/>
                    <a:gd name="connsiteY0" fmla="*/ 1134364 h 1134364"/>
                    <a:gd name="connsiteX1" fmla="*/ 622300 w 3606800"/>
                    <a:gd name="connsiteY1" fmla="*/ 283464 h 1134364"/>
                    <a:gd name="connsiteX2" fmla="*/ 3606800 w 3606800"/>
                    <a:gd name="connsiteY2" fmla="*/ 1064514 h 1134364"/>
                    <a:gd name="connsiteX3" fmla="*/ 679450 w 3606800"/>
                    <a:gd name="connsiteY3" fmla="*/ 353314 h 1134364"/>
                    <a:gd name="connsiteX4" fmla="*/ 0 w 3606800"/>
                    <a:gd name="connsiteY4" fmla="*/ 1134364 h 1134364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20789 w 3627589"/>
                    <a:gd name="connsiteY0" fmla="*/ 1153517 h 1153517"/>
                    <a:gd name="connsiteX1" fmla="*/ 643089 w 3627589"/>
                    <a:gd name="connsiteY1" fmla="*/ 302617 h 1153517"/>
                    <a:gd name="connsiteX2" fmla="*/ 3627589 w 3627589"/>
                    <a:gd name="connsiteY2" fmla="*/ 1083667 h 1153517"/>
                    <a:gd name="connsiteX3" fmla="*/ 700239 w 3627589"/>
                    <a:gd name="connsiteY3" fmla="*/ 372467 h 1153517"/>
                    <a:gd name="connsiteX4" fmla="*/ 20789 w 3627589"/>
                    <a:gd name="connsiteY4" fmla="*/ 1153517 h 1153517"/>
                    <a:gd name="connsiteX0" fmla="*/ 20789 w 3627589"/>
                    <a:gd name="connsiteY0" fmla="*/ 1153517 h 1153517"/>
                    <a:gd name="connsiteX1" fmla="*/ 643089 w 3627589"/>
                    <a:gd name="connsiteY1" fmla="*/ 302617 h 1153517"/>
                    <a:gd name="connsiteX2" fmla="*/ 3627589 w 3627589"/>
                    <a:gd name="connsiteY2" fmla="*/ 1083667 h 1153517"/>
                    <a:gd name="connsiteX3" fmla="*/ 700239 w 3627589"/>
                    <a:gd name="connsiteY3" fmla="*/ 372467 h 1153517"/>
                    <a:gd name="connsiteX4" fmla="*/ 20789 w 3627589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25850" h="1178917">
                      <a:moveTo>
                        <a:pt x="0" y="1178917"/>
                      </a:moveTo>
                      <a:cubicBezTo>
                        <a:pt x="86783" y="977834"/>
                        <a:pt x="211667" y="694200"/>
                        <a:pt x="641350" y="302617"/>
                      </a:cubicBezTo>
                      <a:cubicBezTo>
                        <a:pt x="1667933" y="-497483"/>
                        <a:pt x="3043767" y="474067"/>
                        <a:pt x="3625850" y="1083667"/>
                      </a:cubicBezTo>
                      <a:cubicBezTo>
                        <a:pt x="2732617" y="364000"/>
                        <a:pt x="1439333" y="-184216"/>
                        <a:pt x="698500" y="372467"/>
                      </a:cubicBezTo>
                      <a:cubicBezTo>
                        <a:pt x="472017" y="632817"/>
                        <a:pt x="340783" y="924917"/>
                        <a:pt x="0" y="1178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794D85E8-A228-18E8-54ED-ED66A8831181}"/>
                  </a:ext>
                </a:extLst>
              </p:cNvPr>
              <p:cNvGrpSpPr/>
              <p:nvPr/>
            </p:nvGrpSpPr>
            <p:grpSpPr>
              <a:xfrm flipH="1">
                <a:off x="5914236" y="1513481"/>
                <a:ext cx="4987880" cy="10944694"/>
                <a:chOff x="8816605" y="1513481"/>
                <a:chExt cx="4991050" cy="10944694"/>
              </a:xfrm>
            </p:grpSpPr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0DB373D6-5A2C-F3DD-D7FA-91AF1A2C9277}"/>
                    </a:ext>
                  </a:extLst>
                </p:cNvPr>
                <p:cNvSpPr/>
                <p:nvPr/>
              </p:nvSpPr>
              <p:spPr>
                <a:xfrm>
                  <a:off x="10302243" y="7098174"/>
                  <a:ext cx="3505412" cy="1647284"/>
                </a:xfrm>
                <a:custGeom>
                  <a:avLst/>
                  <a:gdLst>
                    <a:gd name="connsiteX0" fmla="*/ 2529558 w 3505412"/>
                    <a:gd name="connsiteY0" fmla="*/ 56 h 1647284"/>
                    <a:gd name="connsiteX1" fmla="*/ 2585749 w 3505412"/>
                    <a:gd name="connsiteY1" fmla="*/ 5894 h 1647284"/>
                    <a:gd name="connsiteX2" fmla="*/ 3105464 w 3505412"/>
                    <a:gd name="connsiteY2" fmla="*/ 363064 h 1647284"/>
                    <a:gd name="connsiteX3" fmla="*/ 3293674 w 3505412"/>
                    <a:gd name="connsiteY3" fmla="*/ 381511 h 1647284"/>
                    <a:gd name="connsiteX4" fmla="*/ 3447319 w 3505412"/>
                    <a:gd name="connsiteY4" fmla="*/ 408356 h 1647284"/>
                    <a:gd name="connsiteX5" fmla="*/ 3505412 w 3505412"/>
                    <a:gd name="connsiteY5" fmla="*/ 413172 h 1647284"/>
                    <a:gd name="connsiteX6" fmla="*/ 3505412 w 3505412"/>
                    <a:gd name="connsiteY6" fmla="*/ 844066 h 1647284"/>
                    <a:gd name="connsiteX7" fmla="*/ 3459013 w 3505412"/>
                    <a:gd name="connsiteY7" fmla="*/ 845596 h 1647284"/>
                    <a:gd name="connsiteX8" fmla="*/ 3002804 w 3505412"/>
                    <a:gd name="connsiteY8" fmla="*/ 1500879 h 1647284"/>
                    <a:gd name="connsiteX9" fmla="*/ 3505412 w 3505412"/>
                    <a:gd name="connsiteY9" fmla="*/ 1500879 h 1647284"/>
                    <a:gd name="connsiteX10" fmla="*/ 3505412 w 3505412"/>
                    <a:gd name="connsiteY10" fmla="*/ 1638016 h 1647284"/>
                    <a:gd name="connsiteX11" fmla="*/ 960100 w 3505412"/>
                    <a:gd name="connsiteY11" fmla="*/ 1647284 h 1647284"/>
                    <a:gd name="connsiteX12" fmla="*/ 365925 w 3505412"/>
                    <a:gd name="connsiteY12" fmla="*/ 930604 h 1647284"/>
                    <a:gd name="connsiteX13" fmla="*/ 102660 w 3505412"/>
                    <a:gd name="connsiteY13" fmla="*/ 482834 h 1647284"/>
                    <a:gd name="connsiteX14" fmla="*/ 0 w 3505412"/>
                    <a:gd name="connsiteY14" fmla="*/ 174854 h 1647284"/>
                    <a:gd name="connsiteX15" fmla="*/ 270939 w 3505412"/>
                    <a:gd name="connsiteY15" fmla="*/ 150601 h 1647284"/>
                    <a:gd name="connsiteX16" fmla="*/ 1005696 w 3505412"/>
                    <a:gd name="connsiteY16" fmla="*/ 1014656 h 1647284"/>
                    <a:gd name="connsiteX17" fmla="*/ 1334580 w 3505412"/>
                    <a:gd name="connsiteY17" fmla="*/ 1115904 h 1647284"/>
                    <a:gd name="connsiteX18" fmla="*/ 2211468 w 3505412"/>
                    <a:gd name="connsiteY18" fmla="*/ 1053880 h 1647284"/>
                    <a:gd name="connsiteX19" fmla="*/ 2412509 w 3505412"/>
                    <a:gd name="connsiteY19" fmla="*/ 944804 h 1647284"/>
                    <a:gd name="connsiteX20" fmla="*/ 2873509 w 3505412"/>
                    <a:gd name="connsiteY20" fmla="*/ 294624 h 1647284"/>
                    <a:gd name="connsiteX21" fmla="*/ 2267074 w 3505412"/>
                    <a:gd name="connsiteY21" fmla="*/ 140634 h 1647284"/>
                    <a:gd name="connsiteX22" fmla="*/ 2469587 w 3505412"/>
                    <a:gd name="connsiteY22" fmla="*/ 4692 h 1647284"/>
                    <a:gd name="connsiteX23" fmla="*/ 2529558 w 3505412"/>
                    <a:gd name="connsiteY23" fmla="*/ 56 h 1647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505412" h="1647284">
                      <a:moveTo>
                        <a:pt x="2529558" y="56"/>
                      </a:moveTo>
                      <a:cubicBezTo>
                        <a:pt x="2549092" y="415"/>
                        <a:pt x="2567995" y="2520"/>
                        <a:pt x="2585749" y="5894"/>
                      </a:cubicBezTo>
                      <a:cubicBezTo>
                        <a:pt x="2768340" y="40583"/>
                        <a:pt x="3017063" y="193390"/>
                        <a:pt x="3105464" y="363064"/>
                      </a:cubicBezTo>
                      <a:cubicBezTo>
                        <a:pt x="3168200" y="361995"/>
                        <a:pt x="3230938" y="370550"/>
                        <a:pt x="3293674" y="381511"/>
                      </a:cubicBezTo>
                      <a:lnTo>
                        <a:pt x="3447319" y="408356"/>
                      </a:lnTo>
                      <a:lnTo>
                        <a:pt x="3505412" y="413172"/>
                      </a:lnTo>
                      <a:lnTo>
                        <a:pt x="3505412" y="844066"/>
                      </a:lnTo>
                      <a:lnTo>
                        <a:pt x="3459013" y="845596"/>
                      </a:lnTo>
                      <a:cubicBezTo>
                        <a:pt x="3306944" y="1064025"/>
                        <a:pt x="3192973" y="1280069"/>
                        <a:pt x="3002804" y="1500879"/>
                      </a:cubicBezTo>
                      <a:lnTo>
                        <a:pt x="3505412" y="1500879"/>
                      </a:lnTo>
                      <a:lnTo>
                        <a:pt x="3505412" y="1638016"/>
                      </a:lnTo>
                      <a:lnTo>
                        <a:pt x="960100" y="1647284"/>
                      </a:lnTo>
                      <a:cubicBezTo>
                        <a:pt x="881103" y="1634609"/>
                        <a:pt x="563983" y="1169498"/>
                        <a:pt x="365925" y="930604"/>
                      </a:cubicBezTo>
                      <a:lnTo>
                        <a:pt x="102660" y="482834"/>
                      </a:lnTo>
                      <a:lnTo>
                        <a:pt x="0" y="174854"/>
                      </a:lnTo>
                      <a:lnTo>
                        <a:pt x="270939" y="150601"/>
                      </a:lnTo>
                      <a:cubicBezTo>
                        <a:pt x="477757" y="448146"/>
                        <a:pt x="722675" y="748069"/>
                        <a:pt x="1005696" y="1014656"/>
                      </a:cubicBezTo>
                      <a:lnTo>
                        <a:pt x="1334580" y="1115904"/>
                      </a:lnTo>
                      <a:lnTo>
                        <a:pt x="2211468" y="1053880"/>
                      </a:lnTo>
                      <a:cubicBezTo>
                        <a:pt x="2306287" y="998271"/>
                        <a:pt x="2349773" y="987579"/>
                        <a:pt x="2412509" y="944804"/>
                      </a:cubicBezTo>
                      <a:cubicBezTo>
                        <a:pt x="2549508" y="720935"/>
                        <a:pt x="2700792" y="516111"/>
                        <a:pt x="2873509" y="294624"/>
                      </a:cubicBezTo>
                      <a:cubicBezTo>
                        <a:pt x="2639614" y="267105"/>
                        <a:pt x="2238235" y="264594"/>
                        <a:pt x="2267074" y="140634"/>
                      </a:cubicBezTo>
                      <a:cubicBezTo>
                        <a:pt x="2227508" y="105345"/>
                        <a:pt x="2347947" y="26345"/>
                        <a:pt x="2469587" y="4692"/>
                      </a:cubicBezTo>
                      <a:cubicBezTo>
                        <a:pt x="2489862" y="1083"/>
                        <a:pt x="2510025" y="-304"/>
                        <a:pt x="2529558" y="5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FC0CBF11-EDBA-DFE6-EF88-DDA5C9C1FBDC}"/>
                    </a:ext>
                  </a:extLst>
                </p:cNvPr>
                <p:cNvSpPr/>
                <p:nvPr/>
              </p:nvSpPr>
              <p:spPr>
                <a:xfrm>
                  <a:off x="12194811" y="6172496"/>
                  <a:ext cx="695650" cy="1254478"/>
                </a:xfrm>
                <a:custGeom>
                  <a:avLst/>
                  <a:gdLst>
                    <a:gd name="connsiteX0" fmla="*/ 254793 w 254793"/>
                    <a:gd name="connsiteY0" fmla="*/ 0 h 466725"/>
                    <a:gd name="connsiteX1" fmla="*/ 40481 w 254793"/>
                    <a:gd name="connsiteY1" fmla="*/ 209550 h 466725"/>
                    <a:gd name="connsiteX2" fmla="*/ 171450 w 254793"/>
                    <a:gd name="connsiteY2" fmla="*/ 466725 h 466725"/>
                    <a:gd name="connsiteX3" fmla="*/ 0 w 254793"/>
                    <a:gd name="connsiteY3" fmla="*/ 192881 h 466725"/>
                    <a:gd name="connsiteX4" fmla="*/ 254793 w 254793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55312 w 255312"/>
                    <a:gd name="connsiteY0" fmla="*/ 0 h 466725"/>
                    <a:gd name="connsiteX1" fmla="*/ 41000 w 255312"/>
                    <a:gd name="connsiteY1" fmla="*/ 209550 h 466725"/>
                    <a:gd name="connsiteX2" fmla="*/ 171969 w 255312"/>
                    <a:gd name="connsiteY2" fmla="*/ 466725 h 466725"/>
                    <a:gd name="connsiteX3" fmla="*/ 519 w 255312"/>
                    <a:gd name="connsiteY3" fmla="*/ 192881 h 466725"/>
                    <a:gd name="connsiteX4" fmla="*/ 255312 w 255312"/>
                    <a:gd name="connsiteY4" fmla="*/ 0 h 466725"/>
                    <a:gd name="connsiteX0" fmla="*/ 295793 w 295793"/>
                    <a:gd name="connsiteY0" fmla="*/ 0 h 495300"/>
                    <a:gd name="connsiteX1" fmla="*/ 41000 w 295793"/>
                    <a:gd name="connsiteY1" fmla="*/ 238125 h 495300"/>
                    <a:gd name="connsiteX2" fmla="*/ 171969 w 295793"/>
                    <a:gd name="connsiteY2" fmla="*/ 495300 h 495300"/>
                    <a:gd name="connsiteX3" fmla="*/ 519 w 295793"/>
                    <a:gd name="connsiteY3" fmla="*/ 221456 h 495300"/>
                    <a:gd name="connsiteX4" fmla="*/ 295793 w 295793"/>
                    <a:gd name="connsiteY4" fmla="*/ 0 h 495300"/>
                    <a:gd name="connsiteX0" fmla="*/ 200543 w 200543"/>
                    <a:gd name="connsiteY0" fmla="*/ 0 h 454819"/>
                    <a:gd name="connsiteX1" fmla="*/ 41000 w 200543"/>
                    <a:gd name="connsiteY1" fmla="*/ 197644 h 454819"/>
                    <a:gd name="connsiteX2" fmla="*/ 171969 w 200543"/>
                    <a:gd name="connsiteY2" fmla="*/ 454819 h 454819"/>
                    <a:gd name="connsiteX3" fmla="*/ 519 w 200543"/>
                    <a:gd name="connsiteY3" fmla="*/ 180975 h 454819"/>
                    <a:gd name="connsiteX4" fmla="*/ 200543 w 200543"/>
                    <a:gd name="connsiteY4" fmla="*/ 0 h 454819"/>
                    <a:gd name="connsiteX0" fmla="*/ 241024 w 241024"/>
                    <a:gd name="connsiteY0" fmla="*/ 0 h 464344"/>
                    <a:gd name="connsiteX1" fmla="*/ 41000 w 241024"/>
                    <a:gd name="connsiteY1" fmla="*/ 207169 h 464344"/>
                    <a:gd name="connsiteX2" fmla="*/ 171969 w 241024"/>
                    <a:gd name="connsiteY2" fmla="*/ 464344 h 464344"/>
                    <a:gd name="connsiteX3" fmla="*/ 519 w 241024"/>
                    <a:gd name="connsiteY3" fmla="*/ 190500 h 464344"/>
                    <a:gd name="connsiteX4" fmla="*/ 241024 w 241024"/>
                    <a:gd name="connsiteY4" fmla="*/ 0 h 464344"/>
                    <a:gd name="connsiteX0" fmla="*/ 241044 w 241044"/>
                    <a:gd name="connsiteY0" fmla="*/ 0 h 469107"/>
                    <a:gd name="connsiteX1" fmla="*/ 41020 w 241044"/>
                    <a:gd name="connsiteY1" fmla="*/ 207169 h 469107"/>
                    <a:gd name="connsiteX2" fmla="*/ 167227 w 241044"/>
                    <a:gd name="connsiteY2" fmla="*/ 469107 h 469107"/>
                    <a:gd name="connsiteX3" fmla="*/ 539 w 241044"/>
                    <a:gd name="connsiteY3" fmla="*/ 190500 h 469107"/>
                    <a:gd name="connsiteX4" fmla="*/ 241044 w 241044"/>
                    <a:gd name="connsiteY4" fmla="*/ 0 h 469107"/>
                    <a:gd name="connsiteX0" fmla="*/ 241124 w 241124"/>
                    <a:gd name="connsiteY0" fmla="*/ 0 h 469107"/>
                    <a:gd name="connsiteX1" fmla="*/ 41100 w 241124"/>
                    <a:gd name="connsiteY1" fmla="*/ 207169 h 469107"/>
                    <a:gd name="connsiteX2" fmla="*/ 167307 w 241124"/>
                    <a:gd name="connsiteY2" fmla="*/ 469107 h 469107"/>
                    <a:gd name="connsiteX3" fmla="*/ 619 w 241124"/>
                    <a:gd name="connsiteY3" fmla="*/ 190500 h 469107"/>
                    <a:gd name="connsiteX4" fmla="*/ 241124 w 241124"/>
                    <a:gd name="connsiteY4" fmla="*/ 0 h 469107"/>
                    <a:gd name="connsiteX0" fmla="*/ 241124 w 241124"/>
                    <a:gd name="connsiteY0" fmla="*/ 0 h 469107"/>
                    <a:gd name="connsiteX1" fmla="*/ 41100 w 241124"/>
                    <a:gd name="connsiteY1" fmla="*/ 207169 h 469107"/>
                    <a:gd name="connsiteX2" fmla="*/ 167307 w 241124"/>
                    <a:gd name="connsiteY2" fmla="*/ 469107 h 469107"/>
                    <a:gd name="connsiteX3" fmla="*/ 619 w 241124"/>
                    <a:gd name="connsiteY3" fmla="*/ 190500 h 469107"/>
                    <a:gd name="connsiteX4" fmla="*/ 241124 w 241124"/>
                    <a:gd name="connsiteY4" fmla="*/ 0 h 469107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1100 w 257915"/>
                    <a:gd name="connsiteY1" fmla="*/ 211588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915 w 257915"/>
                    <a:gd name="connsiteY0" fmla="*/ 0 h 473526"/>
                    <a:gd name="connsiteX1" fmla="*/ 43751 w 257915"/>
                    <a:gd name="connsiteY1" fmla="*/ 212472 h 473526"/>
                    <a:gd name="connsiteX2" fmla="*/ 167307 w 257915"/>
                    <a:gd name="connsiteY2" fmla="*/ 473526 h 473526"/>
                    <a:gd name="connsiteX3" fmla="*/ 619 w 257915"/>
                    <a:gd name="connsiteY3" fmla="*/ 194919 h 473526"/>
                    <a:gd name="connsiteX4" fmla="*/ 257915 w 257915"/>
                    <a:gd name="connsiteY4" fmla="*/ 0 h 473526"/>
                    <a:gd name="connsiteX0" fmla="*/ 257874 w 257874"/>
                    <a:gd name="connsiteY0" fmla="*/ 0 h 465572"/>
                    <a:gd name="connsiteX1" fmla="*/ 43710 w 257874"/>
                    <a:gd name="connsiteY1" fmla="*/ 212472 h 465572"/>
                    <a:gd name="connsiteX2" fmla="*/ 175220 w 257874"/>
                    <a:gd name="connsiteY2" fmla="*/ 465572 h 465572"/>
                    <a:gd name="connsiteX3" fmla="*/ 578 w 257874"/>
                    <a:gd name="connsiteY3" fmla="*/ 194919 h 465572"/>
                    <a:gd name="connsiteX4" fmla="*/ 257874 w 257874"/>
                    <a:gd name="connsiteY4" fmla="*/ 0 h 465572"/>
                    <a:gd name="connsiteX0" fmla="*/ 257677 w 257677"/>
                    <a:gd name="connsiteY0" fmla="*/ 0 h 465572"/>
                    <a:gd name="connsiteX1" fmla="*/ 43513 w 257677"/>
                    <a:gd name="connsiteY1" fmla="*/ 212472 h 465572"/>
                    <a:gd name="connsiteX2" fmla="*/ 175023 w 257677"/>
                    <a:gd name="connsiteY2" fmla="*/ 465572 h 465572"/>
                    <a:gd name="connsiteX3" fmla="*/ 381 w 257677"/>
                    <a:gd name="connsiteY3" fmla="*/ 194919 h 465572"/>
                    <a:gd name="connsiteX4" fmla="*/ 257677 w 257677"/>
                    <a:gd name="connsiteY4" fmla="*/ 0 h 465572"/>
                    <a:gd name="connsiteX0" fmla="*/ 257677 w 257677"/>
                    <a:gd name="connsiteY0" fmla="*/ 0 h 465572"/>
                    <a:gd name="connsiteX1" fmla="*/ 43513 w 257677"/>
                    <a:gd name="connsiteY1" fmla="*/ 212472 h 465572"/>
                    <a:gd name="connsiteX2" fmla="*/ 175023 w 257677"/>
                    <a:gd name="connsiteY2" fmla="*/ 465572 h 465572"/>
                    <a:gd name="connsiteX3" fmla="*/ 381 w 257677"/>
                    <a:gd name="connsiteY3" fmla="*/ 194919 h 465572"/>
                    <a:gd name="connsiteX4" fmla="*/ 257677 w 257677"/>
                    <a:gd name="connsiteY4" fmla="*/ 0 h 465572"/>
                    <a:gd name="connsiteX0" fmla="*/ 258175 w 258175"/>
                    <a:gd name="connsiteY0" fmla="*/ 0 h 465572"/>
                    <a:gd name="connsiteX1" fmla="*/ 44011 w 258175"/>
                    <a:gd name="connsiteY1" fmla="*/ 212472 h 465572"/>
                    <a:gd name="connsiteX2" fmla="*/ 175521 w 258175"/>
                    <a:gd name="connsiteY2" fmla="*/ 465572 h 465572"/>
                    <a:gd name="connsiteX3" fmla="*/ 879 w 258175"/>
                    <a:gd name="connsiteY3" fmla="*/ 194919 h 465572"/>
                    <a:gd name="connsiteX4" fmla="*/ 258175 w 258175"/>
                    <a:gd name="connsiteY4" fmla="*/ 0 h 46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175" h="465572">
                      <a:moveTo>
                        <a:pt x="258175" y="0"/>
                      </a:moveTo>
                      <a:cubicBezTo>
                        <a:pt x="161993" y="67199"/>
                        <a:pt x="60679" y="128334"/>
                        <a:pt x="44011" y="212472"/>
                      </a:cubicBezTo>
                      <a:cubicBezTo>
                        <a:pt x="18610" y="341061"/>
                        <a:pt x="120376" y="390452"/>
                        <a:pt x="175521" y="465572"/>
                      </a:cubicBezTo>
                      <a:cubicBezTo>
                        <a:pt x="163565" y="451595"/>
                        <a:pt x="-13949" y="390630"/>
                        <a:pt x="879" y="194919"/>
                      </a:cubicBezTo>
                      <a:cubicBezTo>
                        <a:pt x="57235" y="116338"/>
                        <a:pt x="36778" y="91249"/>
                        <a:pt x="25817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019CA591-5A69-A6D1-E503-8B96B95C7A88}"/>
                    </a:ext>
                  </a:extLst>
                </p:cNvPr>
                <p:cNvSpPr/>
                <p:nvPr/>
              </p:nvSpPr>
              <p:spPr>
                <a:xfrm>
                  <a:off x="9917477" y="6546056"/>
                  <a:ext cx="2383631" cy="881063"/>
                </a:xfrm>
                <a:custGeom>
                  <a:avLst/>
                  <a:gdLst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  <a:gd name="connsiteX0" fmla="*/ 2383631 w 2383631"/>
                    <a:gd name="connsiteY0" fmla="*/ 0 h 881063"/>
                    <a:gd name="connsiteX1" fmla="*/ 0 w 2383631"/>
                    <a:gd name="connsiteY1" fmla="*/ 564357 h 881063"/>
                    <a:gd name="connsiteX2" fmla="*/ 88106 w 2383631"/>
                    <a:gd name="connsiteY2" fmla="*/ 881063 h 881063"/>
                    <a:gd name="connsiteX3" fmla="*/ 669131 w 2383631"/>
                    <a:gd name="connsiteY3" fmla="*/ 702469 h 881063"/>
                    <a:gd name="connsiteX4" fmla="*/ 2350294 w 2383631"/>
                    <a:gd name="connsiteY4" fmla="*/ 66675 h 881063"/>
                    <a:gd name="connsiteX5" fmla="*/ 2383631 w 2383631"/>
                    <a:gd name="connsiteY5" fmla="*/ 0 h 881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3631" h="881063">
                      <a:moveTo>
                        <a:pt x="2383631" y="0"/>
                      </a:moveTo>
                      <a:cubicBezTo>
                        <a:pt x="1665287" y="319088"/>
                        <a:pt x="832645" y="531018"/>
                        <a:pt x="0" y="564357"/>
                      </a:cubicBezTo>
                      <a:lnTo>
                        <a:pt x="88106" y="881063"/>
                      </a:lnTo>
                      <a:lnTo>
                        <a:pt x="669131" y="702469"/>
                      </a:lnTo>
                      <a:cubicBezTo>
                        <a:pt x="1227139" y="526257"/>
                        <a:pt x="1799431" y="395288"/>
                        <a:pt x="2350294" y="66675"/>
                      </a:cubicBezTo>
                      <a:lnTo>
                        <a:pt x="2383631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77114C22-9CA7-9F5B-0606-EE82978FC821}"/>
                    </a:ext>
                  </a:extLst>
                </p:cNvPr>
                <p:cNvSpPr/>
                <p:nvPr/>
              </p:nvSpPr>
              <p:spPr>
                <a:xfrm>
                  <a:off x="10075433" y="7324725"/>
                  <a:ext cx="1714500" cy="3336925"/>
                </a:xfrm>
                <a:custGeom>
                  <a:avLst/>
                  <a:gdLst>
                    <a:gd name="connsiteX0" fmla="*/ 0 w 1714500"/>
                    <a:gd name="connsiteY0" fmla="*/ 76200 h 3346450"/>
                    <a:gd name="connsiteX1" fmla="*/ 641350 w 1714500"/>
                    <a:gd name="connsiteY1" fmla="*/ 1549400 h 3346450"/>
                    <a:gd name="connsiteX2" fmla="*/ 1714500 w 1714500"/>
                    <a:gd name="connsiteY2" fmla="*/ 3346450 h 3346450"/>
                    <a:gd name="connsiteX3" fmla="*/ 222250 w 1714500"/>
                    <a:gd name="connsiteY3" fmla="*/ 0 h 3346450"/>
                    <a:gd name="connsiteX4" fmla="*/ 0 w 1714500"/>
                    <a:gd name="connsiteY4" fmla="*/ 76200 h 3346450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248444 w 1714500"/>
                    <a:gd name="connsiteY3" fmla="*/ 0 h 3336925"/>
                    <a:gd name="connsiteX4" fmla="*/ 0 w 1714500"/>
                    <a:gd name="connsiteY4" fmla="*/ 66675 h 3336925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100213 h 3370463"/>
                    <a:gd name="connsiteX1" fmla="*/ 641350 w 1714500"/>
                    <a:gd name="connsiteY1" fmla="*/ 1573413 h 3370463"/>
                    <a:gd name="connsiteX2" fmla="*/ 1714500 w 1714500"/>
                    <a:gd name="connsiteY2" fmla="*/ 3370463 h 3370463"/>
                    <a:gd name="connsiteX3" fmla="*/ 330200 w 1714500"/>
                    <a:gd name="connsiteY3" fmla="*/ 352626 h 3370463"/>
                    <a:gd name="connsiteX4" fmla="*/ 248444 w 1714500"/>
                    <a:gd name="connsiteY4" fmla="*/ 33538 h 3370463"/>
                    <a:gd name="connsiteX5" fmla="*/ 0 w 1714500"/>
                    <a:gd name="connsiteY5" fmla="*/ 100213 h 3370463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30200 w 1714500"/>
                    <a:gd name="connsiteY3" fmla="*/ 319088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42106 w 1714500"/>
                    <a:gd name="connsiteY3" fmla="*/ 307182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  <a:gd name="connsiteX0" fmla="*/ 0 w 1714500"/>
                    <a:gd name="connsiteY0" fmla="*/ 66675 h 3336925"/>
                    <a:gd name="connsiteX1" fmla="*/ 641350 w 1714500"/>
                    <a:gd name="connsiteY1" fmla="*/ 1539875 h 3336925"/>
                    <a:gd name="connsiteX2" fmla="*/ 1714500 w 1714500"/>
                    <a:gd name="connsiteY2" fmla="*/ 3336925 h 3336925"/>
                    <a:gd name="connsiteX3" fmla="*/ 342106 w 1714500"/>
                    <a:gd name="connsiteY3" fmla="*/ 307182 h 3336925"/>
                    <a:gd name="connsiteX4" fmla="*/ 248444 w 1714500"/>
                    <a:gd name="connsiteY4" fmla="*/ 0 h 3336925"/>
                    <a:gd name="connsiteX5" fmla="*/ 0 w 1714500"/>
                    <a:gd name="connsiteY5" fmla="*/ 66675 h 3336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4500" h="3336925">
                      <a:moveTo>
                        <a:pt x="0" y="66675"/>
                      </a:moveTo>
                      <a:cubicBezTo>
                        <a:pt x="213783" y="557742"/>
                        <a:pt x="410898" y="1046427"/>
                        <a:pt x="641350" y="1539875"/>
                      </a:cubicBezTo>
                      <a:cubicBezTo>
                        <a:pt x="996686" y="2148417"/>
                        <a:pt x="1356783" y="2737908"/>
                        <a:pt x="1714500" y="3336925"/>
                      </a:cubicBezTo>
                      <a:cubicBezTo>
                        <a:pt x="1662642" y="3133461"/>
                        <a:pt x="467387" y="913342"/>
                        <a:pt x="342106" y="307182"/>
                      </a:cubicBezTo>
                      <a:cubicBezTo>
                        <a:pt x="354938" y="115359"/>
                        <a:pt x="303477" y="42069"/>
                        <a:pt x="248444" y="0"/>
                      </a:cubicBezTo>
                      <a:lnTo>
                        <a:pt x="0" y="666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A2242BE7-4CCC-D076-ABD3-7C155127F441}"/>
                    </a:ext>
                  </a:extLst>
                </p:cNvPr>
                <p:cNvSpPr/>
                <p:nvPr/>
              </p:nvSpPr>
              <p:spPr>
                <a:xfrm>
                  <a:off x="9050701" y="6157913"/>
                  <a:ext cx="1023938" cy="1266825"/>
                </a:xfrm>
                <a:custGeom>
                  <a:avLst/>
                  <a:gdLst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0 w 1012031"/>
                    <a:gd name="connsiteY0" fmla="*/ 0 h 1266825"/>
                    <a:gd name="connsiteX1" fmla="*/ 357188 w 1012031"/>
                    <a:gd name="connsiteY1" fmla="*/ 628650 h 1266825"/>
                    <a:gd name="connsiteX2" fmla="*/ 869156 w 1012031"/>
                    <a:gd name="connsiteY2" fmla="*/ 962025 h 1266825"/>
                    <a:gd name="connsiteX3" fmla="*/ 1012031 w 1012031"/>
                    <a:gd name="connsiteY3" fmla="*/ 1173956 h 1266825"/>
                    <a:gd name="connsiteX4" fmla="*/ 952500 w 1012031"/>
                    <a:gd name="connsiteY4" fmla="*/ 1266825 h 1266825"/>
                    <a:gd name="connsiteX5" fmla="*/ 290513 w 1012031"/>
                    <a:gd name="connsiteY5" fmla="*/ 666750 h 1266825"/>
                    <a:gd name="connsiteX6" fmla="*/ 21431 w 1012031"/>
                    <a:gd name="connsiteY6" fmla="*/ 119062 h 1266825"/>
                    <a:gd name="connsiteX7" fmla="*/ 0 w 1012031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  <a:gd name="connsiteX0" fmla="*/ 11907 w 1023938"/>
                    <a:gd name="connsiteY0" fmla="*/ 0 h 1266825"/>
                    <a:gd name="connsiteX1" fmla="*/ 369095 w 1023938"/>
                    <a:gd name="connsiteY1" fmla="*/ 628650 h 1266825"/>
                    <a:gd name="connsiteX2" fmla="*/ 881063 w 1023938"/>
                    <a:gd name="connsiteY2" fmla="*/ 962025 h 1266825"/>
                    <a:gd name="connsiteX3" fmla="*/ 1023938 w 1023938"/>
                    <a:gd name="connsiteY3" fmla="*/ 1173956 h 1266825"/>
                    <a:gd name="connsiteX4" fmla="*/ 964407 w 1023938"/>
                    <a:gd name="connsiteY4" fmla="*/ 1266825 h 1266825"/>
                    <a:gd name="connsiteX5" fmla="*/ 302420 w 1023938"/>
                    <a:gd name="connsiteY5" fmla="*/ 666750 h 1266825"/>
                    <a:gd name="connsiteX6" fmla="*/ 0 w 1023938"/>
                    <a:gd name="connsiteY6" fmla="*/ 111918 h 1266825"/>
                    <a:gd name="connsiteX7" fmla="*/ 11907 w 1023938"/>
                    <a:gd name="connsiteY7" fmla="*/ 0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938" h="1266825">
                      <a:moveTo>
                        <a:pt x="11907" y="0"/>
                      </a:moveTo>
                      <a:cubicBezTo>
                        <a:pt x="119063" y="230981"/>
                        <a:pt x="250032" y="419100"/>
                        <a:pt x="369095" y="628650"/>
                      </a:cubicBezTo>
                      <a:cubicBezTo>
                        <a:pt x="527845" y="792164"/>
                        <a:pt x="710407" y="896144"/>
                        <a:pt x="881063" y="962025"/>
                      </a:cubicBezTo>
                      <a:lnTo>
                        <a:pt x="1023938" y="1173956"/>
                      </a:lnTo>
                      <a:lnTo>
                        <a:pt x="964407" y="1266825"/>
                      </a:lnTo>
                      <a:cubicBezTo>
                        <a:pt x="705645" y="1095375"/>
                        <a:pt x="487363" y="878681"/>
                        <a:pt x="302420" y="666750"/>
                      </a:cubicBezTo>
                      <a:cubicBezTo>
                        <a:pt x="196057" y="493712"/>
                        <a:pt x="125414" y="287338"/>
                        <a:pt x="0" y="111918"/>
                      </a:cubicBezTo>
                      <a:lnTo>
                        <a:pt x="119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D5AFBCB0-069B-6C8D-04AE-23DC2DABF009}"/>
                    </a:ext>
                  </a:extLst>
                </p:cNvPr>
                <p:cNvSpPr/>
                <p:nvPr/>
              </p:nvSpPr>
              <p:spPr>
                <a:xfrm>
                  <a:off x="8970533" y="6273800"/>
                  <a:ext cx="1987550" cy="4222750"/>
                </a:xfrm>
                <a:custGeom>
                  <a:avLst/>
                  <a:gdLst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31750 w 1987550"/>
                    <a:gd name="connsiteY3" fmla="*/ 1428750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57944 w 1987550"/>
                    <a:gd name="connsiteY3" fmla="*/ 1419225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100806 w 1987550"/>
                    <a:gd name="connsiteY3" fmla="*/ 142160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  <a:gd name="connsiteX0" fmla="*/ 171450 w 1987550"/>
                    <a:gd name="connsiteY0" fmla="*/ 69850 h 4222750"/>
                    <a:gd name="connsiteX1" fmla="*/ 558800 w 1987550"/>
                    <a:gd name="connsiteY1" fmla="*/ 1841500 h 4222750"/>
                    <a:gd name="connsiteX2" fmla="*/ 1987550 w 1987550"/>
                    <a:gd name="connsiteY2" fmla="*/ 4222750 h 4222750"/>
                    <a:gd name="connsiteX3" fmla="*/ 43656 w 1987550"/>
                    <a:gd name="connsiteY3" fmla="*/ 1440656 h 4222750"/>
                    <a:gd name="connsiteX4" fmla="*/ 0 w 1987550"/>
                    <a:gd name="connsiteY4" fmla="*/ 1092200 h 4222750"/>
                    <a:gd name="connsiteX5" fmla="*/ 622300 w 1987550"/>
                    <a:gd name="connsiteY5" fmla="*/ 2165350 h 4222750"/>
                    <a:gd name="connsiteX6" fmla="*/ 177800 w 1987550"/>
                    <a:gd name="connsiteY6" fmla="*/ 1009650 h 4222750"/>
                    <a:gd name="connsiteX7" fmla="*/ 88900 w 1987550"/>
                    <a:gd name="connsiteY7" fmla="*/ 0 h 4222750"/>
                    <a:gd name="connsiteX8" fmla="*/ 171450 w 1987550"/>
                    <a:gd name="connsiteY8" fmla="*/ 69850 h 422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87550" h="4222750">
                      <a:moveTo>
                        <a:pt x="171450" y="69850"/>
                      </a:moveTo>
                      <a:lnTo>
                        <a:pt x="558800" y="1841500"/>
                      </a:lnTo>
                      <a:cubicBezTo>
                        <a:pt x="880267" y="2699544"/>
                        <a:pt x="1511300" y="3429000"/>
                        <a:pt x="1987550" y="4222750"/>
                      </a:cubicBezTo>
                      <a:cubicBezTo>
                        <a:pt x="1313391" y="3312054"/>
                        <a:pt x="686859" y="2372783"/>
                        <a:pt x="43656" y="1440656"/>
                      </a:cubicBezTo>
                      <a:cubicBezTo>
                        <a:pt x="55298" y="1322122"/>
                        <a:pt x="14552" y="1208352"/>
                        <a:pt x="0" y="1092200"/>
                      </a:cubicBezTo>
                      <a:lnTo>
                        <a:pt x="622300" y="2165350"/>
                      </a:lnTo>
                      <a:cubicBezTo>
                        <a:pt x="452702" y="1803928"/>
                        <a:pt x="242623" y="1513945"/>
                        <a:pt x="177800" y="1009650"/>
                      </a:cubicBezTo>
                      <a:cubicBezTo>
                        <a:pt x="117211" y="680244"/>
                        <a:pt x="85195" y="369888"/>
                        <a:pt x="88900" y="0"/>
                      </a:cubicBezTo>
                      <a:lnTo>
                        <a:pt x="171450" y="698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C1B013DF-894D-9B59-44F3-4FEE607CFB22}"/>
                    </a:ext>
                  </a:extLst>
                </p:cNvPr>
                <p:cNvSpPr/>
                <p:nvPr/>
              </p:nvSpPr>
              <p:spPr>
                <a:xfrm>
                  <a:off x="10843784" y="8715375"/>
                  <a:ext cx="2960701" cy="1419225"/>
                </a:xfrm>
                <a:custGeom>
                  <a:avLst/>
                  <a:gdLst>
                    <a:gd name="connsiteX0" fmla="*/ 0 w 2960701"/>
                    <a:gd name="connsiteY0" fmla="*/ 0 h 1419225"/>
                    <a:gd name="connsiteX1" fmla="*/ 1285874 w 2960701"/>
                    <a:gd name="connsiteY1" fmla="*/ 576263 h 1419225"/>
                    <a:gd name="connsiteX2" fmla="*/ 2960701 w 2960701"/>
                    <a:gd name="connsiteY2" fmla="*/ 589314 h 1419225"/>
                    <a:gd name="connsiteX3" fmla="*/ 2960701 w 2960701"/>
                    <a:gd name="connsiteY3" fmla="*/ 1414103 h 1419225"/>
                    <a:gd name="connsiteX4" fmla="*/ 2576512 w 2960701"/>
                    <a:gd name="connsiteY4" fmla="*/ 1419225 h 1419225"/>
                    <a:gd name="connsiteX5" fmla="*/ 2143124 w 2960701"/>
                    <a:gd name="connsiteY5" fmla="*/ 795338 h 1419225"/>
                    <a:gd name="connsiteX6" fmla="*/ 1333499 w 2960701"/>
                    <a:gd name="connsiteY6" fmla="*/ 771525 h 1419225"/>
                    <a:gd name="connsiteX7" fmla="*/ 171449 w 2960701"/>
                    <a:gd name="connsiteY7" fmla="*/ 390525 h 1419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60701" h="1419225">
                      <a:moveTo>
                        <a:pt x="0" y="0"/>
                      </a:moveTo>
                      <a:cubicBezTo>
                        <a:pt x="581024" y="625475"/>
                        <a:pt x="1023938" y="512763"/>
                        <a:pt x="1285874" y="576263"/>
                      </a:cubicBezTo>
                      <a:lnTo>
                        <a:pt x="2960701" y="589314"/>
                      </a:lnTo>
                      <a:lnTo>
                        <a:pt x="2960701" y="1414103"/>
                      </a:lnTo>
                      <a:lnTo>
                        <a:pt x="2576512" y="1419225"/>
                      </a:lnTo>
                      <a:lnTo>
                        <a:pt x="2143124" y="795338"/>
                      </a:lnTo>
                      <a:lnTo>
                        <a:pt x="1333499" y="771525"/>
                      </a:lnTo>
                      <a:cubicBezTo>
                        <a:pt x="879474" y="735012"/>
                        <a:pt x="601661" y="631825"/>
                        <a:pt x="171449" y="39052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57BAD5A5-AD38-F73A-8FB5-D6A039869153}"/>
                    </a:ext>
                  </a:extLst>
                </p:cNvPr>
                <p:cNvSpPr/>
                <p:nvPr/>
              </p:nvSpPr>
              <p:spPr>
                <a:xfrm>
                  <a:off x="13172646" y="10096936"/>
                  <a:ext cx="631839" cy="2361239"/>
                </a:xfrm>
                <a:custGeom>
                  <a:avLst/>
                  <a:gdLst>
                    <a:gd name="connsiteX0" fmla="*/ 631839 w 631839"/>
                    <a:gd name="connsiteY0" fmla="*/ 0 h 2361239"/>
                    <a:gd name="connsiteX1" fmla="*/ 631839 w 631839"/>
                    <a:gd name="connsiteY1" fmla="*/ 2361239 h 2361239"/>
                    <a:gd name="connsiteX2" fmla="*/ 562570 w 631839"/>
                    <a:gd name="connsiteY2" fmla="*/ 2338100 h 2361239"/>
                    <a:gd name="connsiteX3" fmla="*/ 414337 w 631839"/>
                    <a:gd name="connsiteY3" fmla="*/ 2133164 h 2361239"/>
                    <a:gd name="connsiteX4" fmla="*/ 0 w 631839"/>
                    <a:gd name="connsiteY4" fmla="*/ 604402 h 2361239"/>
                    <a:gd name="connsiteX5" fmla="*/ 233362 w 631839"/>
                    <a:gd name="connsiteY5" fmla="*/ 32902 h 236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1839" h="2361239">
                      <a:moveTo>
                        <a:pt x="631839" y="0"/>
                      </a:moveTo>
                      <a:lnTo>
                        <a:pt x="631839" y="2361239"/>
                      </a:lnTo>
                      <a:lnTo>
                        <a:pt x="562570" y="2338100"/>
                      </a:lnTo>
                      <a:cubicBezTo>
                        <a:pt x="497086" y="2309972"/>
                        <a:pt x="447675" y="2261752"/>
                        <a:pt x="414337" y="2133164"/>
                      </a:cubicBezTo>
                      <a:cubicBezTo>
                        <a:pt x="233363" y="1623577"/>
                        <a:pt x="47624" y="1228289"/>
                        <a:pt x="0" y="604402"/>
                      </a:cubicBezTo>
                      <a:cubicBezTo>
                        <a:pt x="34924" y="318652"/>
                        <a:pt x="55563" y="213877"/>
                        <a:pt x="233362" y="3290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B7AF0316-1E2B-DD13-2D40-ADA5285B7609}"/>
                    </a:ext>
                  </a:extLst>
                </p:cNvPr>
                <p:cNvSpPr/>
                <p:nvPr/>
              </p:nvSpPr>
              <p:spPr>
                <a:xfrm>
                  <a:off x="9886521" y="3729038"/>
                  <a:ext cx="2276475" cy="690562"/>
                </a:xfrm>
                <a:custGeom>
                  <a:avLst/>
                  <a:gdLst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66950"/>
                    <a:gd name="connsiteY0" fmla="*/ 395287 h 690562"/>
                    <a:gd name="connsiteX1" fmla="*/ 838200 w 2266950"/>
                    <a:gd name="connsiteY1" fmla="*/ 0 h 690562"/>
                    <a:gd name="connsiteX2" fmla="*/ 2266950 w 2266950"/>
                    <a:gd name="connsiteY2" fmla="*/ 442912 h 690562"/>
                    <a:gd name="connsiteX3" fmla="*/ 1328737 w 2266950"/>
                    <a:gd name="connsiteY3" fmla="*/ 690562 h 690562"/>
                    <a:gd name="connsiteX4" fmla="*/ 0 w 2266950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  <a:gd name="connsiteX0" fmla="*/ 0 w 2276475"/>
                    <a:gd name="connsiteY0" fmla="*/ 395287 h 690562"/>
                    <a:gd name="connsiteX1" fmla="*/ 838200 w 2276475"/>
                    <a:gd name="connsiteY1" fmla="*/ 0 h 690562"/>
                    <a:gd name="connsiteX2" fmla="*/ 2276475 w 2276475"/>
                    <a:gd name="connsiteY2" fmla="*/ 433387 h 690562"/>
                    <a:gd name="connsiteX3" fmla="*/ 1328737 w 2276475"/>
                    <a:gd name="connsiteY3" fmla="*/ 690562 h 690562"/>
                    <a:gd name="connsiteX4" fmla="*/ 0 w 2276475"/>
                    <a:gd name="connsiteY4" fmla="*/ 395287 h 690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76475" h="690562">
                      <a:moveTo>
                        <a:pt x="0" y="395287"/>
                      </a:moveTo>
                      <a:cubicBezTo>
                        <a:pt x="279400" y="239712"/>
                        <a:pt x="225426" y="74612"/>
                        <a:pt x="838200" y="0"/>
                      </a:cubicBezTo>
                      <a:cubicBezTo>
                        <a:pt x="1366838" y="-1"/>
                        <a:pt x="1957388" y="157162"/>
                        <a:pt x="2276475" y="433387"/>
                      </a:cubicBezTo>
                      <a:cubicBezTo>
                        <a:pt x="2149474" y="592136"/>
                        <a:pt x="1765300" y="665162"/>
                        <a:pt x="1328737" y="690562"/>
                      </a:cubicBezTo>
                      <a:cubicBezTo>
                        <a:pt x="866775" y="663575"/>
                        <a:pt x="95249" y="560387"/>
                        <a:pt x="0" y="39528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996093A8-206A-2743-039D-C7F03A9BF8F4}"/>
                    </a:ext>
                  </a:extLst>
                </p:cNvPr>
                <p:cNvSpPr/>
                <p:nvPr/>
              </p:nvSpPr>
              <p:spPr>
                <a:xfrm>
                  <a:off x="9642437" y="3470150"/>
                  <a:ext cx="2855120" cy="1259909"/>
                </a:xfrm>
                <a:custGeom>
                  <a:avLst/>
                  <a:gdLst>
                    <a:gd name="connsiteX0" fmla="*/ 1080654 w 2855120"/>
                    <a:gd name="connsiteY0" fmla="*/ 89027 h 1258868"/>
                    <a:gd name="connsiteX1" fmla="*/ 97634 w 2855120"/>
                    <a:gd name="connsiteY1" fmla="*/ 659256 h 1258868"/>
                    <a:gd name="connsiteX2" fmla="*/ 1606958 w 2855120"/>
                    <a:gd name="connsiteY2" fmla="*/ 1160529 h 1258868"/>
                    <a:gd name="connsiteX3" fmla="*/ 2757477 w 2855120"/>
                    <a:gd name="connsiteY3" fmla="*/ 755383 h 1258868"/>
                    <a:gd name="connsiteX4" fmla="*/ 1298236 w 2855120"/>
                    <a:gd name="connsiteY4" fmla="*/ 97525 h 1258868"/>
                    <a:gd name="connsiteX5" fmla="*/ 1080654 w 2855120"/>
                    <a:gd name="connsiteY5" fmla="*/ 89027 h 1258868"/>
                    <a:gd name="connsiteX6" fmla="*/ 1276351 w 2855120"/>
                    <a:gd name="connsiteY6" fmla="*/ 1715 h 1258868"/>
                    <a:gd name="connsiteX7" fmla="*/ 2855120 w 2855120"/>
                    <a:gd name="connsiteY7" fmla="*/ 752778 h 1258868"/>
                    <a:gd name="connsiteX8" fmla="*/ 1640682 w 2855120"/>
                    <a:gd name="connsiteY8" fmla="*/ 1256193 h 1258868"/>
                    <a:gd name="connsiteX9" fmla="*/ 0 w 2855120"/>
                    <a:gd name="connsiteY9" fmla="*/ 633716 h 1258868"/>
                    <a:gd name="connsiteX10" fmla="*/ 1276351 w 2855120"/>
                    <a:gd name="connsiteY10" fmla="*/ 1715 h 1258868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6954"/>
                    <a:gd name="connsiteX1" fmla="*/ 228394 w 2985880"/>
                    <a:gd name="connsiteY1" fmla="*/ 659256 h 1256954"/>
                    <a:gd name="connsiteX2" fmla="*/ 1737718 w 2985880"/>
                    <a:gd name="connsiteY2" fmla="*/ 1160529 h 1256954"/>
                    <a:gd name="connsiteX3" fmla="*/ 2888237 w 2985880"/>
                    <a:gd name="connsiteY3" fmla="*/ 755383 h 1256954"/>
                    <a:gd name="connsiteX4" fmla="*/ 1428996 w 2985880"/>
                    <a:gd name="connsiteY4" fmla="*/ 97525 h 1256954"/>
                    <a:gd name="connsiteX5" fmla="*/ 1211414 w 2985880"/>
                    <a:gd name="connsiteY5" fmla="*/ 89027 h 1256954"/>
                    <a:gd name="connsiteX6" fmla="*/ 1407111 w 2985880"/>
                    <a:gd name="connsiteY6" fmla="*/ 1715 h 1256954"/>
                    <a:gd name="connsiteX7" fmla="*/ 2985880 w 2985880"/>
                    <a:gd name="connsiteY7" fmla="*/ 752778 h 1256954"/>
                    <a:gd name="connsiteX8" fmla="*/ 1771442 w 2985880"/>
                    <a:gd name="connsiteY8" fmla="*/ 1256193 h 1256954"/>
                    <a:gd name="connsiteX9" fmla="*/ 227207 w 2985880"/>
                    <a:gd name="connsiteY9" fmla="*/ 861344 h 1256954"/>
                    <a:gd name="connsiteX10" fmla="*/ 130760 w 2985880"/>
                    <a:gd name="connsiteY10" fmla="*/ 633716 h 1256954"/>
                    <a:gd name="connsiteX11" fmla="*/ 1407111 w 2985880"/>
                    <a:gd name="connsiteY11" fmla="*/ 1715 h 1256954"/>
                    <a:gd name="connsiteX0" fmla="*/ 1211414 w 2985880"/>
                    <a:gd name="connsiteY0" fmla="*/ 89027 h 1259811"/>
                    <a:gd name="connsiteX1" fmla="*/ 228394 w 2985880"/>
                    <a:gd name="connsiteY1" fmla="*/ 659256 h 1259811"/>
                    <a:gd name="connsiteX2" fmla="*/ 1737718 w 2985880"/>
                    <a:gd name="connsiteY2" fmla="*/ 1160529 h 1259811"/>
                    <a:gd name="connsiteX3" fmla="*/ 2888237 w 2985880"/>
                    <a:gd name="connsiteY3" fmla="*/ 755383 h 1259811"/>
                    <a:gd name="connsiteX4" fmla="*/ 1428996 w 2985880"/>
                    <a:gd name="connsiteY4" fmla="*/ 97525 h 1259811"/>
                    <a:gd name="connsiteX5" fmla="*/ 1211414 w 2985880"/>
                    <a:gd name="connsiteY5" fmla="*/ 89027 h 1259811"/>
                    <a:gd name="connsiteX6" fmla="*/ 1407111 w 2985880"/>
                    <a:gd name="connsiteY6" fmla="*/ 1715 h 1259811"/>
                    <a:gd name="connsiteX7" fmla="*/ 2985880 w 2985880"/>
                    <a:gd name="connsiteY7" fmla="*/ 752778 h 1259811"/>
                    <a:gd name="connsiteX8" fmla="*/ 1771442 w 2985880"/>
                    <a:gd name="connsiteY8" fmla="*/ 1256193 h 1259811"/>
                    <a:gd name="connsiteX9" fmla="*/ 227207 w 2985880"/>
                    <a:gd name="connsiteY9" fmla="*/ 861344 h 1259811"/>
                    <a:gd name="connsiteX10" fmla="*/ 130760 w 2985880"/>
                    <a:gd name="connsiteY10" fmla="*/ 633716 h 1259811"/>
                    <a:gd name="connsiteX11" fmla="*/ 1407111 w 2985880"/>
                    <a:gd name="connsiteY11" fmla="*/ 1715 h 1259811"/>
                    <a:gd name="connsiteX0" fmla="*/ 1160441 w 2934907"/>
                    <a:gd name="connsiteY0" fmla="*/ 89027 h 1259811"/>
                    <a:gd name="connsiteX1" fmla="*/ 177421 w 2934907"/>
                    <a:gd name="connsiteY1" fmla="*/ 659256 h 1259811"/>
                    <a:gd name="connsiteX2" fmla="*/ 1686745 w 2934907"/>
                    <a:gd name="connsiteY2" fmla="*/ 1160529 h 1259811"/>
                    <a:gd name="connsiteX3" fmla="*/ 2837264 w 2934907"/>
                    <a:gd name="connsiteY3" fmla="*/ 755383 h 1259811"/>
                    <a:gd name="connsiteX4" fmla="*/ 1378023 w 2934907"/>
                    <a:gd name="connsiteY4" fmla="*/ 97525 h 1259811"/>
                    <a:gd name="connsiteX5" fmla="*/ 1160441 w 2934907"/>
                    <a:gd name="connsiteY5" fmla="*/ 89027 h 1259811"/>
                    <a:gd name="connsiteX6" fmla="*/ 1356138 w 2934907"/>
                    <a:gd name="connsiteY6" fmla="*/ 1715 h 1259811"/>
                    <a:gd name="connsiteX7" fmla="*/ 2934907 w 2934907"/>
                    <a:gd name="connsiteY7" fmla="*/ 752778 h 1259811"/>
                    <a:gd name="connsiteX8" fmla="*/ 1720469 w 2934907"/>
                    <a:gd name="connsiteY8" fmla="*/ 1256193 h 1259811"/>
                    <a:gd name="connsiteX9" fmla="*/ 176234 w 2934907"/>
                    <a:gd name="connsiteY9" fmla="*/ 861344 h 1259811"/>
                    <a:gd name="connsiteX10" fmla="*/ 79787 w 2934907"/>
                    <a:gd name="connsiteY10" fmla="*/ 633716 h 1259811"/>
                    <a:gd name="connsiteX11" fmla="*/ 1356138 w 2934907"/>
                    <a:gd name="connsiteY11" fmla="*/ 1715 h 1259811"/>
                    <a:gd name="connsiteX0" fmla="*/ 1168945 w 2943411"/>
                    <a:gd name="connsiteY0" fmla="*/ 89027 h 1259811"/>
                    <a:gd name="connsiteX1" fmla="*/ 185925 w 2943411"/>
                    <a:gd name="connsiteY1" fmla="*/ 659256 h 1259811"/>
                    <a:gd name="connsiteX2" fmla="*/ 1695249 w 2943411"/>
                    <a:gd name="connsiteY2" fmla="*/ 1160529 h 1259811"/>
                    <a:gd name="connsiteX3" fmla="*/ 2845768 w 2943411"/>
                    <a:gd name="connsiteY3" fmla="*/ 755383 h 1259811"/>
                    <a:gd name="connsiteX4" fmla="*/ 1386527 w 2943411"/>
                    <a:gd name="connsiteY4" fmla="*/ 97525 h 1259811"/>
                    <a:gd name="connsiteX5" fmla="*/ 1168945 w 2943411"/>
                    <a:gd name="connsiteY5" fmla="*/ 89027 h 1259811"/>
                    <a:gd name="connsiteX6" fmla="*/ 1364642 w 2943411"/>
                    <a:gd name="connsiteY6" fmla="*/ 1715 h 1259811"/>
                    <a:gd name="connsiteX7" fmla="*/ 2943411 w 2943411"/>
                    <a:gd name="connsiteY7" fmla="*/ 752778 h 1259811"/>
                    <a:gd name="connsiteX8" fmla="*/ 1728973 w 2943411"/>
                    <a:gd name="connsiteY8" fmla="*/ 1256193 h 1259811"/>
                    <a:gd name="connsiteX9" fmla="*/ 184738 w 2943411"/>
                    <a:gd name="connsiteY9" fmla="*/ 861344 h 1259811"/>
                    <a:gd name="connsiteX10" fmla="*/ 88291 w 2943411"/>
                    <a:gd name="connsiteY10" fmla="*/ 633716 h 1259811"/>
                    <a:gd name="connsiteX11" fmla="*/ 1364642 w 2943411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811"/>
                    <a:gd name="connsiteX1" fmla="*/ 97634 w 2855120"/>
                    <a:gd name="connsiteY1" fmla="*/ 659256 h 1259811"/>
                    <a:gd name="connsiteX2" fmla="*/ 1606958 w 2855120"/>
                    <a:gd name="connsiteY2" fmla="*/ 1160529 h 1259811"/>
                    <a:gd name="connsiteX3" fmla="*/ 2757477 w 2855120"/>
                    <a:gd name="connsiteY3" fmla="*/ 755383 h 1259811"/>
                    <a:gd name="connsiteX4" fmla="*/ 1298236 w 2855120"/>
                    <a:gd name="connsiteY4" fmla="*/ 97525 h 1259811"/>
                    <a:gd name="connsiteX5" fmla="*/ 1080654 w 2855120"/>
                    <a:gd name="connsiteY5" fmla="*/ 89027 h 1259811"/>
                    <a:gd name="connsiteX6" fmla="*/ 1276351 w 2855120"/>
                    <a:gd name="connsiteY6" fmla="*/ 1715 h 1259811"/>
                    <a:gd name="connsiteX7" fmla="*/ 2855120 w 2855120"/>
                    <a:gd name="connsiteY7" fmla="*/ 752778 h 1259811"/>
                    <a:gd name="connsiteX8" fmla="*/ 1640682 w 2855120"/>
                    <a:gd name="connsiteY8" fmla="*/ 1256193 h 1259811"/>
                    <a:gd name="connsiteX9" fmla="*/ 96447 w 2855120"/>
                    <a:gd name="connsiteY9" fmla="*/ 861344 h 1259811"/>
                    <a:gd name="connsiteX10" fmla="*/ 0 w 2855120"/>
                    <a:gd name="connsiteY10" fmla="*/ 633716 h 1259811"/>
                    <a:gd name="connsiteX11" fmla="*/ 1276351 w 2855120"/>
                    <a:gd name="connsiteY11" fmla="*/ 1715 h 1259811"/>
                    <a:gd name="connsiteX0" fmla="*/ 1080654 w 2855120"/>
                    <a:gd name="connsiteY0" fmla="*/ 89027 h 1259909"/>
                    <a:gd name="connsiteX1" fmla="*/ 97634 w 2855120"/>
                    <a:gd name="connsiteY1" fmla="*/ 659256 h 1259909"/>
                    <a:gd name="connsiteX2" fmla="*/ 1606958 w 2855120"/>
                    <a:gd name="connsiteY2" fmla="*/ 1160529 h 1259909"/>
                    <a:gd name="connsiteX3" fmla="*/ 2757477 w 2855120"/>
                    <a:gd name="connsiteY3" fmla="*/ 755383 h 1259909"/>
                    <a:gd name="connsiteX4" fmla="*/ 1298236 w 2855120"/>
                    <a:gd name="connsiteY4" fmla="*/ 97525 h 1259909"/>
                    <a:gd name="connsiteX5" fmla="*/ 1080654 w 2855120"/>
                    <a:gd name="connsiteY5" fmla="*/ 89027 h 1259909"/>
                    <a:gd name="connsiteX6" fmla="*/ 1276351 w 2855120"/>
                    <a:gd name="connsiteY6" fmla="*/ 1715 h 1259909"/>
                    <a:gd name="connsiteX7" fmla="*/ 2855120 w 2855120"/>
                    <a:gd name="connsiteY7" fmla="*/ 752778 h 1259909"/>
                    <a:gd name="connsiteX8" fmla="*/ 1640682 w 2855120"/>
                    <a:gd name="connsiteY8" fmla="*/ 1256193 h 1259909"/>
                    <a:gd name="connsiteX9" fmla="*/ 96447 w 2855120"/>
                    <a:gd name="connsiteY9" fmla="*/ 861344 h 1259909"/>
                    <a:gd name="connsiteX10" fmla="*/ 0 w 2855120"/>
                    <a:gd name="connsiteY10" fmla="*/ 633716 h 1259909"/>
                    <a:gd name="connsiteX11" fmla="*/ 1276351 w 2855120"/>
                    <a:gd name="connsiteY11" fmla="*/ 1715 h 125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855120" h="1259909">
                      <a:moveTo>
                        <a:pt x="1080654" y="89027"/>
                      </a:moveTo>
                      <a:cubicBezTo>
                        <a:pt x="582479" y="102107"/>
                        <a:pt x="163908" y="338873"/>
                        <a:pt x="97634" y="659256"/>
                      </a:cubicBezTo>
                      <a:cubicBezTo>
                        <a:pt x="169266" y="981705"/>
                        <a:pt x="637072" y="1188441"/>
                        <a:pt x="1606958" y="1160529"/>
                      </a:cubicBezTo>
                      <a:cubicBezTo>
                        <a:pt x="1968199" y="1179353"/>
                        <a:pt x="2760548" y="947784"/>
                        <a:pt x="2757477" y="755383"/>
                      </a:cubicBezTo>
                      <a:cubicBezTo>
                        <a:pt x="2729792" y="487147"/>
                        <a:pt x="1826225" y="136200"/>
                        <a:pt x="1298236" y="97525"/>
                      </a:cubicBezTo>
                      <a:cubicBezTo>
                        <a:pt x="1224614" y="89855"/>
                        <a:pt x="1151822" y="87159"/>
                        <a:pt x="1080654" y="89027"/>
                      </a:cubicBezTo>
                      <a:close/>
                      <a:moveTo>
                        <a:pt x="1276351" y="1715"/>
                      </a:moveTo>
                      <a:cubicBezTo>
                        <a:pt x="1899444" y="47356"/>
                        <a:pt x="2833689" y="427795"/>
                        <a:pt x="2855120" y="752778"/>
                      </a:cubicBezTo>
                      <a:cubicBezTo>
                        <a:pt x="2819401" y="1075380"/>
                        <a:pt x="2061369" y="1244686"/>
                        <a:pt x="1640682" y="1256193"/>
                      </a:cubicBezTo>
                      <a:cubicBezTo>
                        <a:pt x="1180903" y="1274287"/>
                        <a:pt x="355606" y="1238933"/>
                        <a:pt x="96447" y="861344"/>
                      </a:cubicBezTo>
                      <a:cubicBezTo>
                        <a:pt x="-34124" y="740930"/>
                        <a:pt x="15281" y="774606"/>
                        <a:pt x="0" y="633716"/>
                      </a:cubicBezTo>
                      <a:cubicBezTo>
                        <a:pt x="151209" y="165079"/>
                        <a:pt x="662782" y="-20113"/>
                        <a:pt x="1276351" y="17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B8DDA97F-694F-8973-A5AE-7F0EB3B054C2}"/>
                    </a:ext>
                  </a:extLst>
                </p:cNvPr>
                <p:cNvSpPr/>
                <p:nvPr/>
              </p:nvSpPr>
              <p:spPr>
                <a:xfrm>
                  <a:off x="8816605" y="3512342"/>
                  <a:ext cx="905609" cy="1438276"/>
                </a:xfrm>
                <a:custGeom>
                  <a:avLst/>
                  <a:gdLst>
                    <a:gd name="connsiteX0" fmla="*/ 762000 w 802481"/>
                    <a:gd name="connsiteY0" fmla="*/ 511968 h 1421606"/>
                    <a:gd name="connsiteX1" fmla="*/ 473869 w 802481"/>
                    <a:gd name="connsiteY1" fmla="*/ 657225 h 1421606"/>
                    <a:gd name="connsiteX2" fmla="*/ 64294 w 802481"/>
                    <a:gd name="connsiteY2" fmla="*/ 0 h 1421606"/>
                    <a:gd name="connsiteX3" fmla="*/ 354806 w 802481"/>
                    <a:gd name="connsiteY3" fmla="*/ 757237 h 1421606"/>
                    <a:gd name="connsiteX4" fmla="*/ 0 w 802481"/>
                    <a:gd name="connsiteY4" fmla="*/ 1421606 h 1421606"/>
                    <a:gd name="connsiteX5" fmla="*/ 802481 w 802481"/>
                    <a:gd name="connsiteY5" fmla="*/ 745331 h 1421606"/>
                    <a:gd name="connsiteX6" fmla="*/ 762000 w 802481"/>
                    <a:gd name="connsiteY6" fmla="*/ 511968 h 1421606"/>
                    <a:gd name="connsiteX0" fmla="*/ 762000 w 802481"/>
                    <a:gd name="connsiteY0" fmla="*/ 523875 h 1433513"/>
                    <a:gd name="connsiteX1" fmla="*/ 473869 w 802481"/>
                    <a:gd name="connsiteY1" fmla="*/ 669132 h 1433513"/>
                    <a:gd name="connsiteX2" fmla="*/ 50006 w 802481"/>
                    <a:gd name="connsiteY2" fmla="*/ 0 h 1433513"/>
                    <a:gd name="connsiteX3" fmla="*/ 354806 w 802481"/>
                    <a:gd name="connsiteY3" fmla="*/ 769144 h 1433513"/>
                    <a:gd name="connsiteX4" fmla="*/ 0 w 802481"/>
                    <a:gd name="connsiteY4" fmla="*/ 1433513 h 1433513"/>
                    <a:gd name="connsiteX5" fmla="*/ 802481 w 802481"/>
                    <a:gd name="connsiteY5" fmla="*/ 757238 h 1433513"/>
                    <a:gd name="connsiteX6" fmla="*/ 762000 w 802481"/>
                    <a:gd name="connsiteY6" fmla="*/ 523875 h 1433513"/>
                    <a:gd name="connsiteX0" fmla="*/ 762000 w 802481"/>
                    <a:gd name="connsiteY0" fmla="*/ 523875 h 1433513"/>
                    <a:gd name="connsiteX1" fmla="*/ 473869 w 802481"/>
                    <a:gd name="connsiteY1" fmla="*/ 669132 h 1433513"/>
                    <a:gd name="connsiteX2" fmla="*/ 50006 w 802481"/>
                    <a:gd name="connsiteY2" fmla="*/ 0 h 1433513"/>
                    <a:gd name="connsiteX3" fmla="*/ 354806 w 802481"/>
                    <a:gd name="connsiteY3" fmla="*/ 769144 h 1433513"/>
                    <a:gd name="connsiteX4" fmla="*/ 0 w 802481"/>
                    <a:gd name="connsiteY4" fmla="*/ 1433513 h 1433513"/>
                    <a:gd name="connsiteX5" fmla="*/ 802481 w 802481"/>
                    <a:gd name="connsiteY5" fmla="*/ 757238 h 1433513"/>
                    <a:gd name="connsiteX6" fmla="*/ 762000 w 802481"/>
                    <a:gd name="connsiteY6" fmla="*/ 523875 h 1433513"/>
                    <a:gd name="connsiteX0" fmla="*/ 800408 w 840889"/>
                    <a:gd name="connsiteY0" fmla="*/ 523875 h 1433513"/>
                    <a:gd name="connsiteX1" fmla="*/ 512277 w 840889"/>
                    <a:gd name="connsiteY1" fmla="*/ 669132 h 1433513"/>
                    <a:gd name="connsiteX2" fmla="*/ 88414 w 840889"/>
                    <a:gd name="connsiteY2" fmla="*/ 0 h 1433513"/>
                    <a:gd name="connsiteX3" fmla="*/ 393214 w 840889"/>
                    <a:gd name="connsiteY3" fmla="*/ 769144 h 1433513"/>
                    <a:gd name="connsiteX4" fmla="*/ 38408 w 840889"/>
                    <a:gd name="connsiteY4" fmla="*/ 1433513 h 1433513"/>
                    <a:gd name="connsiteX5" fmla="*/ 840889 w 840889"/>
                    <a:gd name="connsiteY5" fmla="*/ 757238 h 1433513"/>
                    <a:gd name="connsiteX6" fmla="*/ 800408 w 840889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44846 w 885327"/>
                    <a:gd name="connsiteY0" fmla="*/ 523875 h 1433513"/>
                    <a:gd name="connsiteX1" fmla="*/ 556715 w 885327"/>
                    <a:gd name="connsiteY1" fmla="*/ 669132 h 1433513"/>
                    <a:gd name="connsiteX2" fmla="*/ 132852 w 885327"/>
                    <a:gd name="connsiteY2" fmla="*/ 0 h 1433513"/>
                    <a:gd name="connsiteX3" fmla="*/ 437652 w 885327"/>
                    <a:gd name="connsiteY3" fmla="*/ 769144 h 1433513"/>
                    <a:gd name="connsiteX4" fmla="*/ 82846 w 885327"/>
                    <a:gd name="connsiteY4" fmla="*/ 1433513 h 1433513"/>
                    <a:gd name="connsiteX5" fmla="*/ 885327 w 885327"/>
                    <a:gd name="connsiteY5" fmla="*/ 757238 h 1433513"/>
                    <a:gd name="connsiteX6" fmla="*/ 844846 w 885327"/>
                    <a:gd name="connsiteY6" fmla="*/ 523875 h 1433513"/>
                    <a:gd name="connsiteX0" fmla="*/ 834452 w 874933"/>
                    <a:gd name="connsiteY0" fmla="*/ 528638 h 1438276"/>
                    <a:gd name="connsiteX1" fmla="*/ 546321 w 874933"/>
                    <a:gd name="connsiteY1" fmla="*/ 673895 h 1438276"/>
                    <a:gd name="connsiteX2" fmla="*/ 136745 w 874933"/>
                    <a:gd name="connsiteY2" fmla="*/ 0 h 1438276"/>
                    <a:gd name="connsiteX3" fmla="*/ 427258 w 874933"/>
                    <a:gd name="connsiteY3" fmla="*/ 773907 h 1438276"/>
                    <a:gd name="connsiteX4" fmla="*/ 72452 w 874933"/>
                    <a:gd name="connsiteY4" fmla="*/ 1438276 h 1438276"/>
                    <a:gd name="connsiteX5" fmla="*/ 874933 w 874933"/>
                    <a:gd name="connsiteY5" fmla="*/ 762001 h 1438276"/>
                    <a:gd name="connsiteX6" fmla="*/ 834452 w 874933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886559"/>
                    <a:gd name="connsiteY0" fmla="*/ 528638 h 1438276"/>
                    <a:gd name="connsiteX1" fmla="*/ 557947 w 886559"/>
                    <a:gd name="connsiteY1" fmla="*/ 673895 h 1438276"/>
                    <a:gd name="connsiteX2" fmla="*/ 148371 w 886559"/>
                    <a:gd name="connsiteY2" fmla="*/ 0 h 1438276"/>
                    <a:gd name="connsiteX3" fmla="*/ 438884 w 886559"/>
                    <a:gd name="connsiteY3" fmla="*/ 773907 h 1438276"/>
                    <a:gd name="connsiteX4" fmla="*/ 84078 w 886559"/>
                    <a:gd name="connsiteY4" fmla="*/ 1438276 h 1438276"/>
                    <a:gd name="connsiteX5" fmla="*/ 886559 w 886559"/>
                    <a:gd name="connsiteY5" fmla="*/ 762001 h 1438276"/>
                    <a:gd name="connsiteX6" fmla="*/ 846078 w 886559"/>
                    <a:gd name="connsiteY6" fmla="*/ 528638 h 1438276"/>
                    <a:gd name="connsiteX0" fmla="*/ 846078 w 905609"/>
                    <a:gd name="connsiteY0" fmla="*/ 528638 h 1438276"/>
                    <a:gd name="connsiteX1" fmla="*/ 557947 w 905609"/>
                    <a:gd name="connsiteY1" fmla="*/ 673895 h 1438276"/>
                    <a:gd name="connsiteX2" fmla="*/ 148371 w 905609"/>
                    <a:gd name="connsiteY2" fmla="*/ 0 h 1438276"/>
                    <a:gd name="connsiteX3" fmla="*/ 438884 w 905609"/>
                    <a:gd name="connsiteY3" fmla="*/ 773907 h 1438276"/>
                    <a:gd name="connsiteX4" fmla="*/ 84078 w 905609"/>
                    <a:gd name="connsiteY4" fmla="*/ 1438276 h 1438276"/>
                    <a:gd name="connsiteX5" fmla="*/ 905609 w 905609"/>
                    <a:gd name="connsiteY5" fmla="*/ 762001 h 1438276"/>
                    <a:gd name="connsiteX6" fmla="*/ 846078 w 905609"/>
                    <a:gd name="connsiteY6" fmla="*/ 528638 h 1438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609" h="1438276">
                      <a:moveTo>
                        <a:pt x="846078" y="528638"/>
                      </a:moveTo>
                      <a:lnTo>
                        <a:pt x="557947" y="673895"/>
                      </a:lnTo>
                      <a:cubicBezTo>
                        <a:pt x="261877" y="672307"/>
                        <a:pt x="-131822" y="396876"/>
                        <a:pt x="148371" y="0"/>
                      </a:cubicBezTo>
                      <a:cubicBezTo>
                        <a:pt x="-145317" y="289718"/>
                        <a:pt x="20578" y="667545"/>
                        <a:pt x="438884" y="773907"/>
                      </a:cubicBezTo>
                      <a:cubicBezTo>
                        <a:pt x="280133" y="838201"/>
                        <a:pt x="-38160" y="997744"/>
                        <a:pt x="84078" y="1438276"/>
                      </a:cubicBezTo>
                      <a:cubicBezTo>
                        <a:pt x="51535" y="919958"/>
                        <a:pt x="521434" y="758825"/>
                        <a:pt x="905609" y="762001"/>
                      </a:cubicBezTo>
                      <a:lnTo>
                        <a:pt x="846078" y="52863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20F9A5E9-6266-5B71-630E-D392CC0A2B46}"/>
                    </a:ext>
                  </a:extLst>
                </p:cNvPr>
                <p:cNvSpPr/>
                <p:nvPr/>
              </p:nvSpPr>
              <p:spPr>
                <a:xfrm>
                  <a:off x="8943546" y="4369595"/>
                  <a:ext cx="969168" cy="1376362"/>
                </a:xfrm>
                <a:custGeom>
                  <a:avLst/>
                  <a:gdLst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65546 w 989371"/>
                    <a:gd name="connsiteY0" fmla="*/ 0 h 1366837"/>
                    <a:gd name="connsiteX1" fmla="*/ 10678 w 989371"/>
                    <a:gd name="connsiteY1" fmla="*/ 1366837 h 1366837"/>
                    <a:gd name="connsiteX2" fmla="*/ 989371 w 989371"/>
                    <a:gd name="connsiteY2" fmla="*/ 123825 h 1366837"/>
                    <a:gd name="connsiteX3" fmla="*/ 865546 w 989371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68 w 978693"/>
                    <a:gd name="connsiteY0" fmla="*/ 0 h 1366837"/>
                    <a:gd name="connsiteX1" fmla="*/ 0 w 978693"/>
                    <a:gd name="connsiteY1" fmla="*/ 1366837 h 1366837"/>
                    <a:gd name="connsiteX2" fmla="*/ 978693 w 978693"/>
                    <a:gd name="connsiteY2" fmla="*/ 123825 h 1366837"/>
                    <a:gd name="connsiteX3" fmla="*/ 854868 w 978693"/>
                    <a:gd name="connsiteY3" fmla="*/ 0 h 1366837"/>
                    <a:gd name="connsiteX0" fmla="*/ 854871 w 978696"/>
                    <a:gd name="connsiteY0" fmla="*/ 0 h 1366837"/>
                    <a:gd name="connsiteX1" fmla="*/ 3 w 978696"/>
                    <a:gd name="connsiteY1" fmla="*/ 1366837 h 1366837"/>
                    <a:gd name="connsiteX2" fmla="*/ 978696 w 978696"/>
                    <a:gd name="connsiteY2" fmla="*/ 123825 h 1366837"/>
                    <a:gd name="connsiteX3" fmla="*/ 854871 w 978696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54875 w 978700"/>
                    <a:gd name="connsiteY0" fmla="*/ 0 h 1366837"/>
                    <a:gd name="connsiteX1" fmla="*/ 7 w 978700"/>
                    <a:gd name="connsiteY1" fmla="*/ 1366837 h 1366837"/>
                    <a:gd name="connsiteX2" fmla="*/ 978700 w 978700"/>
                    <a:gd name="connsiteY2" fmla="*/ 123825 h 1366837"/>
                    <a:gd name="connsiteX3" fmla="*/ 854875 w 978700"/>
                    <a:gd name="connsiteY3" fmla="*/ 0 h 1366837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35830 w 959655"/>
                    <a:gd name="connsiteY0" fmla="*/ 0 h 1376362"/>
                    <a:gd name="connsiteX1" fmla="*/ 12 w 959655"/>
                    <a:gd name="connsiteY1" fmla="*/ 1376362 h 1376362"/>
                    <a:gd name="connsiteX2" fmla="*/ 959655 w 959655"/>
                    <a:gd name="connsiteY2" fmla="*/ 123825 h 1376362"/>
                    <a:gd name="connsiteX3" fmla="*/ 835830 w 959655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52 w 969177"/>
                    <a:gd name="connsiteY0" fmla="*/ 0 h 1376362"/>
                    <a:gd name="connsiteX1" fmla="*/ 9 w 969177"/>
                    <a:gd name="connsiteY1" fmla="*/ 1376362 h 1376362"/>
                    <a:gd name="connsiteX2" fmla="*/ 969177 w 969177"/>
                    <a:gd name="connsiteY2" fmla="*/ 123825 h 1376362"/>
                    <a:gd name="connsiteX3" fmla="*/ 845352 w 969177"/>
                    <a:gd name="connsiteY3" fmla="*/ 0 h 1376362"/>
                    <a:gd name="connsiteX0" fmla="*/ 845363 w 969188"/>
                    <a:gd name="connsiteY0" fmla="*/ 0 h 1376362"/>
                    <a:gd name="connsiteX1" fmla="*/ 20 w 969188"/>
                    <a:gd name="connsiteY1" fmla="*/ 1376362 h 1376362"/>
                    <a:gd name="connsiteX2" fmla="*/ 969188 w 969188"/>
                    <a:gd name="connsiteY2" fmla="*/ 123825 h 1376362"/>
                    <a:gd name="connsiteX3" fmla="*/ 845363 w 969188"/>
                    <a:gd name="connsiteY3" fmla="*/ 0 h 1376362"/>
                    <a:gd name="connsiteX0" fmla="*/ 845343 w 969168"/>
                    <a:gd name="connsiteY0" fmla="*/ 0 h 1376362"/>
                    <a:gd name="connsiteX1" fmla="*/ 0 w 969168"/>
                    <a:gd name="connsiteY1" fmla="*/ 1376362 h 1376362"/>
                    <a:gd name="connsiteX2" fmla="*/ 969168 w 969168"/>
                    <a:gd name="connsiteY2" fmla="*/ 123825 h 1376362"/>
                    <a:gd name="connsiteX3" fmla="*/ 845343 w 969168"/>
                    <a:gd name="connsiteY3" fmla="*/ 0 h 137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168" h="1376362">
                      <a:moveTo>
                        <a:pt x="845343" y="0"/>
                      </a:moveTo>
                      <a:cubicBezTo>
                        <a:pt x="17462" y="17463"/>
                        <a:pt x="18256" y="451644"/>
                        <a:pt x="0" y="1376362"/>
                      </a:cubicBezTo>
                      <a:cubicBezTo>
                        <a:pt x="102393" y="21432"/>
                        <a:pt x="554831" y="145256"/>
                        <a:pt x="969168" y="123825"/>
                      </a:cubicBezTo>
                      <a:lnTo>
                        <a:pt x="84534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B4E61283-8ECA-6C9E-7A4D-310874AB0BBE}"/>
                    </a:ext>
                  </a:extLst>
                </p:cNvPr>
                <p:cNvSpPr/>
                <p:nvPr/>
              </p:nvSpPr>
              <p:spPr>
                <a:xfrm>
                  <a:off x="9388363" y="1886045"/>
                  <a:ext cx="3808247" cy="3226973"/>
                </a:xfrm>
                <a:custGeom>
                  <a:avLst/>
                  <a:gdLst>
                    <a:gd name="connsiteX0" fmla="*/ 0 w 3764280"/>
                    <a:gd name="connsiteY0" fmla="*/ 480060 h 2926080"/>
                    <a:gd name="connsiteX1" fmla="*/ 1569720 w 3764280"/>
                    <a:gd name="connsiteY1" fmla="*/ 60960 h 2926080"/>
                    <a:gd name="connsiteX2" fmla="*/ 3520440 w 3764280"/>
                    <a:gd name="connsiteY2" fmla="*/ 1584960 h 2926080"/>
                    <a:gd name="connsiteX3" fmla="*/ 3764280 w 3764280"/>
                    <a:gd name="connsiteY3" fmla="*/ 2926080 h 2926080"/>
                    <a:gd name="connsiteX4" fmla="*/ 3657600 w 3764280"/>
                    <a:gd name="connsiteY4" fmla="*/ 1485900 h 2926080"/>
                    <a:gd name="connsiteX5" fmla="*/ 2941320 w 3764280"/>
                    <a:gd name="connsiteY5" fmla="*/ 861060 h 2926080"/>
                    <a:gd name="connsiteX6" fmla="*/ 3268980 w 3764280"/>
                    <a:gd name="connsiteY6" fmla="*/ 388620 h 2926080"/>
                    <a:gd name="connsiteX7" fmla="*/ 396240 w 3764280"/>
                    <a:gd name="connsiteY7" fmla="*/ 0 h 2926080"/>
                    <a:gd name="connsiteX8" fmla="*/ 0 w 3764280"/>
                    <a:gd name="connsiteY8" fmla="*/ 480060 h 2926080"/>
                    <a:gd name="connsiteX0" fmla="*/ 0 w 3764280"/>
                    <a:gd name="connsiteY0" fmla="*/ 776411 h 3222431"/>
                    <a:gd name="connsiteX1" fmla="*/ 1569720 w 3764280"/>
                    <a:gd name="connsiteY1" fmla="*/ 357311 h 3222431"/>
                    <a:gd name="connsiteX2" fmla="*/ 3520440 w 3764280"/>
                    <a:gd name="connsiteY2" fmla="*/ 1881311 h 3222431"/>
                    <a:gd name="connsiteX3" fmla="*/ 3764280 w 3764280"/>
                    <a:gd name="connsiteY3" fmla="*/ 3222431 h 3222431"/>
                    <a:gd name="connsiteX4" fmla="*/ 3657600 w 3764280"/>
                    <a:gd name="connsiteY4" fmla="*/ 1782251 h 3222431"/>
                    <a:gd name="connsiteX5" fmla="*/ 2941320 w 3764280"/>
                    <a:gd name="connsiteY5" fmla="*/ 1157411 h 3222431"/>
                    <a:gd name="connsiteX6" fmla="*/ 3268980 w 3764280"/>
                    <a:gd name="connsiteY6" fmla="*/ 684971 h 3222431"/>
                    <a:gd name="connsiteX7" fmla="*/ 396240 w 3764280"/>
                    <a:gd name="connsiteY7" fmla="*/ 296351 h 3222431"/>
                    <a:gd name="connsiteX8" fmla="*/ 0 w 3764280"/>
                    <a:gd name="connsiteY8" fmla="*/ 776411 h 3222431"/>
                    <a:gd name="connsiteX0" fmla="*/ 0 w 3764280"/>
                    <a:gd name="connsiteY0" fmla="*/ 801014 h 3247034"/>
                    <a:gd name="connsiteX1" fmla="*/ 1569720 w 3764280"/>
                    <a:gd name="connsiteY1" fmla="*/ 381914 h 3247034"/>
                    <a:gd name="connsiteX2" fmla="*/ 3520440 w 3764280"/>
                    <a:gd name="connsiteY2" fmla="*/ 1905914 h 3247034"/>
                    <a:gd name="connsiteX3" fmla="*/ 3764280 w 3764280"/>
                    <a:gd name="connsiteY3" fmla="*/ 3247034 h 3247034"/>
                    <a:gd name="connsiteX4" fmla="*/ 3657600 w 3764280"/>
                    <a:gd name="connsiteY4" fmla="*/ 1806854 h 3247034"/>
                    <a:gd name="connsiteX5" fmla="*/ 2941320 w 3764280"/>
                    <a:gd name="connsiteY5" fmla="*/ 1182014 h 3247034"/>
                    <a:gd name="connsiteX6" fmla="*/ 3268980 w 3764280"/>
                    <a:gd name="connsiteY6" fmla="*/ 709574 h 3247034"/>
                    <a:gd name="connsiteX7" fmla="*/ 396240 w 3764280"/>
                    <a:gd name="connsiteY7" fmla="*/ 320954 h 3247034"/>
                    <a:gd name="connsiteX8" fmla="*/ 0 w 3764280"/>
                    <a:gd name="connsiteY8" fmla="*/ 801014 h 3247034"/>
                    <a:gd name="connsiteX0" fmla="*/ 0 w 3764280"/>
                    <a:gd name="connsiteY0" fmla="*/ 701040 h 3147060"/>
                    <a:gd name="connsiteX1" fmla="*/ 1569720 w 3764280"/>
                    <a:gd name="connsiteY1" fmla="*/ 281940 h 3147060"/>
                    <a:gd name="connsiteX2" fmla="*/ 3520440 w 3764280"/>
                    <a:gd name="connsiteY2" fmla="*/ 1805940 h 3147060"/>
                    <a:gd name="connsiteX3" fmla="*/ 3764280 w 3764280"/>
                    <a:gd name="connsiteY3" fmla="*/ 3147060 h 3147060"/>
                    <a:gd name="connsiteX4" fmla="*/ 3657600 w 3764280"/>
                    <a:gd name="connsiteY4" fmla="*/ 1706880 h 3147060"/>
                    <a:gd name="connsiteX5" fmla="*/ 2941320 w 3764280"/>
                    <a:gd name="connsiteY5" fmla="*/ 1082040 h 3147060"/>
                    <a:gd name="connsiteX6" fmla="*/ 3268980 w 3764280"/>
                    <a:gd name="connsiteY6" fmla="*/ 609600 h 3147060"/>
                    <a:gd name="connsiteX7" fmla="*/ 396240 w 3764280"/>
                    <a:gd name="connsiteY7" fmla="*/ 220980 h 3147060"/>
                    <a:gd name="connsiteX8" fmla="*/ 0 w 3764280"/>
                    <a:gd name="connsiteY8" fmla="*/ 701040 h 3147060"/>
                    <a:gd name="connsiteX0" fmla="*/ 0 w 3764280"/>
                    <a:gd name="connsiteY0" fmla="*/ 780953 h 3226973"/>
                    <a:gd name="connsiteX1" fmla="*/ 1569720 w 3764280"/>
                    <a:gd name="connsiteY1" fmla="*/ 361853 h 3226973"/>
                    <a:gd name="connsiteX2" fmla="*/ 3520440 w 3764280"/>
                    <a:gd name="connsiteY2" fmla="*/ 1885853 h 3226973"/>
                    <a:gd name="connsiteX3" fmla="*/ 3764280 w 3764280"/>
                    <a:gd name="connsiteY3" fmla="*/ 3226973 h 3226973"/>
                    <a:gd name="connsiteX4" fmla="*/ 3657600 w 3764280"/>
                    <a:gd name="connsiteY4" fmla="*/ 1786793 h 3226973"/>
                    <a:gd name="connsiteX5" fmla="*/ 2941320 w 3764280"/>
                    <a:gd name="connsiteY5" fmla="*/ 1161953 h 3226973"/>
                    <a:gd name="connsiteX6" fmla="*/ 3268980 w 3764280"/>
                    <a:gd name="connsiteY6" fmla="*/ 689513 h 3226973"/>
                    <a:gd name="connsiteX7" fmla="*/ 396240 w 3764280"/>
                    <a:gd name="connsiteY7" fmla="*/ 300893 h 3226973"/>
                    <a:gd name="connsiteX8" fmla="*/ 0 w 3764280"/>
                    <a:gd name="connsiteY8" fmla="*/ 780953 h 3226973"/>
                    <a:gd name="connsiteX0" fmla="*/ 0 w 3783408"/>
                    <a:gd name="connsiteY0" fmla="*/ 780953 h 3226973"/>
                    <a:gd name="connsiteX1" fmla="*/ 1569720 w 3783408"/>
                    <a:gd name="connsiteY1" fmla="*/ 361853 h 3226973"/>
                    <a:gd name="connsiteX2" fmla="*/ 3520440 w 3783408"/>
                    <a:gd name="connsiteY2" fmla="*/ 1885853 h 3226973"/>
                    <a:gd name="connsiteX3" fmla="*/ 3764280 w 3783408"/>
                    <a:gd name="connsiteY3" fmla="*/ 3226973 h 3226973"/>
                    <a:gd name="connsiteX4" fmla="*/ 3657600 w 3783408"/>
                    <a:gd name="connsiteY4" fmla="*/ 1786793 h 3226973"/>
                    <a:gd name="connsiteX5" fmla="*/ 2941320 w 3783408"/>
                    <a:gd name="connsiteY5" fmla="*/ 1161953 h 3226973"/>
                    <a:gd name="connsiteX6" fmla="*/ 3268980 w 3783408"/>
                    <a:gd name="connsiteY6" fmla="*/ 689513 h 3226973"/>
                    <a:gd name="connsiteX7" fmla="*/ 396240 w 3783408"/>
                    <a:gd name="connsiteY7" fmla="*/ 300893 h 3226973"/>
                    <a:gd name="connsiteX8" fmla="*/ 0 w 3783408"/>
                    <a:gd name="connsiteY8" fmla="*/ 780953 h 3226973"/>
                    <a:gd name="connsiteX0" fmla="*/ 0 w 3783408"/>
                    <a:gd name="connsiteY0" fmla="*/ 780953 h 3226973"/>
                    <a:gd name="connsiteX1" fmla="*/ 1569720 w 3783408"/>
                    <a:gd name="connsiteY1" fmla="*/ 361853 h 3226973"/>
                    <a:gd name="connsiteX2" fmla="*/ 3520440 w 3783408"/>
                    <a:gd name="connsiteY2" fmla="*/ 1885853 h 3226973"/>
                    <a:gd name="connsiteX3" fmla="*/ 3764280 w 3783408"/>
                    <a:gd name="connsiteY3" fmla="*/ 3226973 h 3226973"/>
                    <a:gd name="connsiteX4" fmla="*/ 3657600 w 3783408"/>
                    <a:gd name="connsiteY4" fmla="*/ 1786793 h 3226973"/>
                    <a:gd name="connsiteX5" fmla="*/ 2941320 w 3783408"/>
                    <a:gd name="connsiteY5" fmla="*/ 1161953 h 3226973"/>
                    <a:gd name="connsiteX6" fmla="*/ 3268980 w 3783408"/>
                    <a:gd name="connsiteY6" fmla="*/ 689513 h 3226973"/>
                    <a:gd name="connsiteX7" fmla="*/ 396240 w 3783408"/>
                    <a:gd name="connsiteY7" fmla="*/ 300893 h 3226973"/>
                    <a:gd name="connsiteX8" fmla="*/ 0 w 3783408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  <a:gd name="connsiteX0" fmla="*/ 0 w 3808247"/>
                    <a:gd name="connsiteY0" fmla="*/ 780953 h 3226973"/>
                    <a:gd name="connsiteX1" fmla="*/ 1569720 w 3808247"/>
                    <a:gd name="connsiteY1" fmla="*/ 361853 h 3226973"/>
                    <a:gd name="connsiteX2" fmla="*/ 3520440 w 3808247"/>
                    <a:gd name="connsiteY2" fmla="*/ 1885853 h 3226973"/>
                    <a:gd name="connsiteX3" fmla="*/ 3764280 w 3808247"/>
                    <a:gd name="connsiteY3" fmla="*/ 3226973 h 3226973"/>
                    <a:gd name="connsiteX4" fmla="*/ 3657600 w 3808247"/>
                    <a:gd name="connsiteY4" fmla="*/ 1786793 h 3226973"/>
                    <a:gd name="connsiteX5" fmla="*/ 2941320 w 3808247"/>
                    <a:gd name="connsiteY5" fmla="*/ 1161953 h 3226973"/>
                    <a:gd name="connsiteX6" fmla="*/ 3268980 w 3808247"/>
                    <a:gd name="connsiteY6" fmla="*/ 689513 h 3226973"/>
                    <a:gd name="connsiteX7" fmla="*/ 396240 w 3808247"/>
                    <a:gd name="connsiteY7" fmla="*/ 300893 h 3226973"/>
                    <a:gd name="connsiteX8" fmla="*/ 0 w 3808247"/>
                    <a:gd name="connsiteY8" fmla="*/ 780953 h 322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08247" h="3226973">
                      <a:moveTo>
                        <a:pt x="0" y="780953"/>
                      </a:moveTo>
                      <a:cubicBezTo>
                        <a:pt x="652780" y="290733"/>
                        <a:pt x="909320" y="219613"/>
                        <a:pt x="1569720" y="361853"/>
                      </a:cubicBezTo>
                      <a:cubicBezTo>
                        <a:pt x="2425700" y="770793"/>
                        <a:pt x="2900680" y="1309273"/>
                        <a:pt x="3520440" y="1885853"/>
                      </a:cubicBezTo>
                      <a:cubicBezTo>
                        <a:pt x="3677920" y="2363373"/>
                        <a:pt x="3705860" y="2513233"/>
                        <a:pt x="3764280" y="3226973"/>
                      </a:cubicBezTo>
                      <a:cubicBezTo>
                        <a:pt x="3797300" y="2731673"/>
                        <a:pt x="3883660" y="2243993"/>
                        <a:pt x="3657600" y="1786793"/>
                      </a:cubicBezTo>
                      <a:lnTo>
                        <a:pt x="2941320" y="1161953"/>
                      </a:lnTo>
                      <a:lnTo>
                        <a:pt x="3268980" y="689513"/>
                      </a:lnTo>
                      <a:cubicBezTo>
                        <a:pt x="2814320" y="415193"/>
                        <a:pt x="1849120" y="-453487"/>
                        <a:pt x="396240" y="300893"/>
                      </a:cubicBezTo>
                      <a:lnTo>
                        <a:pt x="0" y="78095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9EF200CB-6053-538E-4044-0DE001CCADF7}"/>
                    </a:ext>
                  </a:extLst>
                </p:cNvPr>
                <p:cNvSpPr/>
                <p:nvPr/>
              </p:nvSpPr>
              <p:spPr>
                <a:xfrm>
                  <a:off x="12293964" y="2569369"/>
                  <a:ext cx="699822" cy="666195"/>
                </a:xfrm>
                <a:custGeom>
                  <a:avLst/>
                  <a:gdLst>
                    <a:gd name="connsiteX0" fmla="*/ 350044 w 654844"/>
                    <a:gd name="connsiteY0" fmla="*/ 0 h 657225"/>
                    <a:gd name="connsiteX1" fmla="*/ 654844 w 654844"/>
                    <a:gd name="connsiteY1" fmla="*/ 300037 h 657225"/>
                    <a:gd name="connsiteX2" fmla="*/ 645319 w 654844"/>
                    <a:gd name="connsiteY2" fmla="*/ 571500 h 657225"/>
                    <a:gd name="connsiteX3" fmla="*/ 361950 w 654844"/>
                    <a:gd name="connsiteY3" fmla="*/ 657225 h 657225"/>
                    <a:gd name="connsiteX4" fmla="*/ 0 w 654844"/>
                    <a:gd name="connsiteY4" fmla="*/ 454819 h 657225"/>
                    <a:gd name="connsiteX5" fmla="*/ 350044 w 654844"/>
                    <a:gd name="connsiteY5" fmla="*/ 0 h 657225"/>
                    <a:gd name="connsiteX0" fmla="*/ 350044 w 662510"/>
                    <a:gd name="connsiteY0" fmla="*/ 0 h 657225"/>
                    <a:gd name="connsiteX1" fmla="*/ 654844 w 662510"/>
                    <a:gd name="connsiteY1" fmla="*/ 300037 h 657225"/>
                    <a:gd name="connsiteX2" fmla="*/ 645319 w 662510"/>
                    <a:gd name="connsiteY2" fmla="*/ 571500 h 657225"/>
                    <a:gd name="connsiteX3" fmla="*/ 361950 w 662510"/>
                    <a:gd name="connsiteY3" fmla="*/ 657225 h 657225"/>
                    <a:gd name="connsiteX4" fmla="*/ 0 w 662510"/>
                    <a:gd name="connsiteY4" fmla="*/ 454819 h 657225"/>
                    <a:gd name="connsiteX5" fmla="*/ 350044 w 662510"/>
                    <a:gd name="connsiteY5" fmla="*/ 0 h 657225"/>
                    <a:gd name="connsiteX0" fmla="*/ 350044 w 704394"/>
                    <a:gd name="connsiteY0" fmla="*/ 0 h 657225"/>
                    <a:gd name="connsiteX1" fmla="*/ 654844 w 704394"/>
                    <a:gd name="connsiteY1" fmla="*/ 300037 h 657225"/>
                    <a:gd name="connsiteX2" fmla="*/ 645319 w 704394"/>
                    <a:gd name="connsiteY2" fmla="*/ 571500 h 657225"/>
                    <a:gd name="connsiteX3" fmla="*/ 361950 w 704394"/>
                    <a:gd name="connsiteY3" fmla="*/ 657225 h 657225"/>
                    <a:gd name="connsiteX4" fmla="*/ 0 w 704394"/>
                    <a:gd name="connsiteY4" fmla="*/ 454819 h 657225"/>
                    <a:gd name="connsiteX5" fmla="*/ 350044 w 704394"/>
                    <a:gd name="connsiteY5" fmla="*/ 0 h 657225"/>
                    <a:gd name="connsiteX0" fmla="*/ 350044 w 691498"/>
                    <a:gd name="connsiteY0" fmla="*/ 0 h 657225"/>
                    <a:gd name="connsiteX1" fmla="*/ 654844 w 691498"/>
                    <a:gd name="connsiteY1" fmla="*/ 300037 h 657225"/>
                    <a:gd name="connsiteX2" fmla="*/ 645319 w 691498"/>
                    <a:gd name="connsiteY2" fmla="*/ 571500 h 657225"/>
                    <a:gd name="connsiteX3" fmla="*/ 361950 w 691498"/>
                    <a:gd name="connsiteY3" fmla="*/ 657225 h 657225"/>
                    <a:gd name="connsiteX4" fmla="*/ 0 w 691498"/>
                    <a:gd name="connsiteY4" fmla="*/ 454819 h 657225"/>
                    <a:gd name="connsiteX5" fmla="*/ 350044 w 691498"/>
                    <a:gd name="connsiteY5" fmla="*/ 0 h 657225"/>
                    <a:gd name="connsiteX0" fmla="*/ 350044 w 686314"/>
                    <a:gd name="connsiteY0" fmla="*/ 0 h 657225"/>
                    <a:gd name="connsiteX1" fmla="*/ 654844 w 686314"/>
                    <a:gd name="connsiteY1" fmla="*/ 300037 h 657225"/>
                    <a:gd name="connsiteX2" fmla="*/ 633413 w 686314"/>
                    <a:gd name="connsiteY2" fmla="*/ 583407 h 657225"/>
                    <a:gd name="connsiteX3" fmla="*/ 361950 w 686314"/>
                    <a:gd name="connsiteY3" fmla="*/ 657225 h 657225"/>
                    <a:gd name="connsiteX4" fmla="*/ 0 w 686314"/>
                    <a:gd name="connsiteY4" fmla="*/ 454819 h 657225"/>
                    <a:gd name="connsiteX5" fmla="*/ 350044 w 686314"/>
                    <a:gd name="connsiteY5" fmla="*/ 0 h 657225"/>
                    <a:gd name="connsiteX0" fmla="*/ 350044 w 697110"/>
                    <a:gd name="connsiteY0" fmla="*/ 0 h 657225"/>
                    <a:gd name="connsiteX1" fmla="*/ 654844 w 697110"/>
                    <a:gd name="connsiteY1" fmla="*/ 300037 h 657225"/>
                    <a:gd name="connsiteX2" fmla="*/ 633413 w 697110"/>
                    <a:gd name="connsiteY2" fmla="*/ 583407 h 657225"/>
                    <a:gd name="connsiteX3" fmla="*/ 361950 w 697110"/>
                    <a:gd name="connsiteY3" fmla="*/ 657225 h 657225"/>
                    <a:gd name="connsiteX4" fmla="*/ 0 w 697110"/>
                    <a:gd name="connsiteY4" fmla="*/ 454819 h 657225"/>
                    <a:gd name="connsiteX5" fmla="*/ 350044 w 697110"/>
                    <a:gd name="connsiteY5" fmla="*/ 0 h 657225"/>
                    <a:gd name="connsiteX0" fmla="*/ 350044 w 697110"/>
                    <a:gd name="connsiteY0" fmla="*/ 0 h 666195"/>
                    <a:gd name="connsiteX1" fmla="*/ 654844 w 697110"/>
                    <a:gd name="connsiteY1" fmla="*/ 300037 h 666195"/>
                    <a:gd name="connsiteX2" fmla="*/ 633413 w 697110"/>
                    <a:gd name="connsiteY2" fmla="*/ 583407 h 666195"/>
                    <a:gd name="connsiteX3" fmla="*/ 361950 w 697110"/>
                    <a:gd name="connsiteY3" fmla="*/ 657225 h 666195"/>
                    <a:gd name="connsiteX4" fmla="*/ 0 w 697110"/>
                    <a:gd name="connsiteY4" fmla="*/ 454819 h 666195"/>
                    <a:gd name="connsiteX5" fmla="*/ 350044 w 697110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  <a:gd name="connsiteX0" fmla="*/ 350044 w 699822"/>
                    <a:gd name="connsiteY0" fmla="*/ 0 h 666195"/>
                    <a:gd name="connsiteX1" fmla="*/ 654844 w 699822"/>
                    <a:gd name="connsiteY1" fmla="*/ 300037 h 666195"/>
                    <a:gd name="connsiteX2" fmla="*/ 633413 w 699822"/>
                    <a:gd name="connsiteY2" fmla="*/ 583407 h 666195"/>
                    <a:gd name="connsiteX3" fmla="*/ 361950 w 699822"/>
                    <a:gd name="connsiteY3" fmla="*/ 657225 h 666195"/>
                    <a:gd name="connsiteX4" fmla="*/ 0 w 699822"/>
                    <a:gd name="connsiteY4" fmla="*/ 454819 h 666195"/>
                    <a:gd name="connsiteX5" fmla="*/ 350044 w 699822"/>
                    <a:gd name="connsiteY5" fmla="*/ 0 h 66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822" h="666195">
                      <a:moveTo>
                        <a:pt x="350044" y="0"/>
                      </a:moveTo>
                      <a:lnTo>
                        <a:pt x="654844" y="300037"/>
                      </a:lnTo>
                      <a:cubicBezTo>
                        <a:pt x="711200" y="390524"/>
                        <a:pt x="725487" y="490539"/>
                        <a:pt x="633413" y="583407"/>
                      </a:cubicBezTo>
                      <a:cubicBezTo>
                        <a:pt x="541339" y="676275"/>
                        <a:pt x="480219" y="673893"/>
                        <a:pt x="361950" y="657225"/>
                      </a:cubicBezTo>
                      <a:cubicBezTo>
                        <a:pt x="227012" y="599281"/>
                        <a:pt x="103981" y="536575"/>
                        <a:pt x="0" y="454819"/>
                      </a:cubicBezTo>
                      <a:lnTo>
                        <a:pt x="3500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D2741405-F495-461D-3552-A6753227B0E5}"/>
                    </a:ext>
                  </a:extLst>
                </p:cNvPr>
                <p:cNvSpPr/>
                <p:nvPr/>
              </p:nvSpPr>
              <p:spPr>
                <a:xfrm>
                  <a:off x="9357883" y="1513481"/>
                  <a:ext cx="3625850" cy="1178917"/>
                </a:xfrm>
                <a:custGeom>
                  <a:avLst/>
                  <a:gdLst>
                    <a:gd name="connsiteX0" fmla="*/ 0 w 3606800"/>
                    <a:gd name="connsiteY0" fmla="*/ 850900 h 850900"/>
                    <a:gd name="connsiteX1" fmla="*/ 622300 w 3606800"/>
                    <a:gd name="connsiteY1" fmla="*/ 0 h 850900"/>
                    <a:gd name="connsiteX2" fmla="*/ 3606800 w 3606800"/>
                    <a:gd name="connsiteY2" fmla="*/ 781050 h 850900"/>
                    <a:gd name="connsiteX3" fmla="*/ 679450 w 3606800"/>
                    <a:gd name="connsiteY3" fmla="*/ 69850 h 850900"/>
                    <a:gd name="connsiteX4" fmla="*/ 0 w 3606800"/>
                    <a:gd name="connsiteY4" fmla="*/ 850900 h 850900"/>
                    <a:gd name="connsiteX0" fmla="*/ 0 w 3606800"/>
                    <a:gd name="connsiteY0" fmla="*/ 1146797 h 1146797"/>
                    <a:gd name="connsiteX1" fmla="*/ 622300 w 3606800"/>
                    <a:gd name="connsiteY1" fmla="*/ 295897 h 1146797"/>
                    <a:gd name="connsiteX2" fmla="*/ 3606800 w 3606800"/>
                    <a:gd name="connsiteY2" fmla="*/ 1076947 h 1146797"/>
                    <a:gd name="connsiteX3" fmla="*/ 679450 w 3606800"/>
                    <a:gd name="connsiteY3" fmla="*/ 365747 h 1146797"/>
                    <a:gd name="connsiteX4" fmla="*/ 0 w 3606800"/>
                    <a:gd name="connsiteY4" fmla="*/ 1146797 h 1146797"/>
                    <a:gd name="connsiteX0" fmla="*/ 0 w 3606800"/>
                    <a:gd name="connsiteY0" fmla="*/ 1184295 h 1184295"/>
                    <a:gd name="connsiteX1" fmla="*/ 622300 w 3606800"/>
                    <a:gd name="connsiteY1" fmla="*/ 333395 h 1184295"/>
                    <a:gd name="connsiteX2" fmla="*/ 3606800 w 3606800"/>
                    <a:gd name="connsiteY2" fmla="*/ 1114445 h 1184295"/>
                    <a:gd name="connsiteX3" fmla="*/ 679450 w 3606800"/>
                    <a:gd name="connsiteY3" fmla="*/ 403245 h 1184295"/>
                    <a:gd name="connsiteX4" fmla="*/ 0 w 3606800"/>
                    <a:gd name="connsiteY4" fmla="*/ 1184295 h 1184295"/>
                    <a:gd name="connsiteX0" fmla="*/ 0 w 3606800"/>
                    <a:gd name="connsiteY0" fmla="*/ 1023411 h 1023411"/>
                    <a:gd name="connsiteX1" fmla="*/ 622300 w 3606800"/>
                    <a:gd name="connsiteY1" fmla="*/ 172511 h 1023411"/>
                    <a:gd name="connsiteX2" fmla="*/ 3606800 w 3606800"/>
                    <a:gd name="connsiteY2" fmla="*/ 953561 h 1023411"/>
                    <a:gd name="connsiteX3" fmla="*/ 679450 w 3606800"/>
                    <a:gd name="connsiteY3" fmla="*/ 242361 h 1023411"/>
                    <a:gd name="connsiteX4" fmla="*/ 0 w 3606800"/>
                    <a:gd name="connsiteY4" fmla="*/ 1023411 h 1023411"/>
                    <a:gd name="connsiteX0" fmla="*/ 0 w 3606800"/>
                    <a:gd name="connsiteY0" fmla="*/ 1121881 h 1121881"/>
                    <a:gd name="connsiteX1" fmla="*/ 622300 w 3606800"/>
                    <a:gd name="connsiteY1" fmla="*/ 270981 h 1121881"/>
                    <a:gd name="connsiteX2" fmla="*/ 3606800 w 3606800"/>
                    <a:gd name="connsiteY2" fmla="*/ 1052031 h 1121881"/>
                    <a:gd name="connsiteX3" fmla="*/ 679450 w 3606800"/>
                    <a:gd name="connsiteY3" fmla="*/ 340831 h 1121881"/>
                    <a:gd name="connsiteX4" fmla="*/ 0 w 3606800"/>
                    <a:gd name="connsiteY4" fmla="*/ 1121881 h 1121881"/>
                    <a:gd name="connsiteX0" fmla="*/ 0 w 3606800"/>
                    <a:gd name="connsiteY0" fmla="*/ 1134364 h 1134364"/>
                    <a:gd name="connsiteX1" fmla="*/ 622300 w 3606800"/>
                    <a:gd name="connsiteY1" fmla="*/ 283464 h 1134364"/>
                    <a:gd name="connsiteX2" fmla="*/ 3606800 w 3606800"/>
                    <a:gd name="connsiteY2" fmla="*/ 1064514 h 1134364"/>
                    <a:gd name="connsiteX3" fmla="*/ 679450 w 3606800"/>
                    <a:gd name="connsiteY3" fmla="*/ 353314 h 1134364"/>
                    <a:gd name="connsiteX4" fmla="*/ 0 w 3606800"/>
                    <a:gd name="connsiteY4" fmla="*/ 1134364 h 1134364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20789 w 3627589"/>
                    <a:gd name="connsiteY0" fmla="*/ 1153517 h 1153517"/>
                    <a:gd name="connsiteX1" fmla="*/ 643089 w 3627589"/>
                    <a:gd name="connsiteY1" fmla="*/ 302617 h 1153517"/>
                    <a:gd name="connsiteX2" fmla="*/ 3627589 w 3627589"/>
                    <a:gd name="connsiteY2" fmla="*/ 1083667 h 1153517"/>
                    <a:gd name="connsiteX3" fmla="*/ 700239 w 3627589"/>
                    <a:gd name="connsiteY3" fmla="*/ 372467 h 1153517"/>
                    <a:gd name="connsiteX4" fmla="*/ 20789 w 3627589"/>
                    <a:gd name="connsiteY4" fmla="*/ 1153517 h 1153517"/>
                    <a:gd name="connsiteX0" fmla="*/ 20789 w 3627589"/>
                    <a:gd name="connsiteY0" fmla="*/ 1153517 h 1153517"/>
                    <a:gd name="connsiteX1" fmla="*/ 643089 w 3627589"/>
                    <a:gd name="connsiteY1" fmla="*/ 302617 h 1153517"/>
                    <a:gd name="connsiteX2" fmla="*/ 3627589 w 3627589"/>
                    <a:gd name="connsiteY2" fmla="*/ 1083667 h 1153517"/>
                    <a:gd name="connsiteX3" fmla="*/ 700239 w 3627589"/>
                    <a:gd name="connsiteY3" fmla="*/ 372467 h 1153517"/>
                    <a:gd name="connsiteX4" fmla="*/ 20789 w 3627589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06800"/>
                    <a:gd name="connsiteY0" fmla="*/ 1153517 h 1153517"/>
                    <a:gd name="connsiteX1" fmla="*/ 622300 w 3606800"/>
                    <a:gd name="connsiteY1" fmla="*/ 302617 h 1153517"/>
                    <a:gd name="connsiteX2" fmla="*/ 3606800 w 3606800"/>
                    <a:gd name="connsiteY2" fmla="*/ 1083667 h 1153517"/>
                    <a:gd name="connsiteX3" fmla="*/ 679450 w 3606800"/>
                    <a:gd name="connsiteY3" fmla="*/ 372467 h 1153517"/>
                    <a:gd name="connsiteX4" fmla="*/ 0 w 3606800"/>
                    <a:gd name="connsiteY4" fmla="*/ 1153517 h 11535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  <a:gd name="connsiteX0" fmla="*/ 0 w 3625850"/>
                    <a:gd name="connsiteY0" fmla="*/ 1178917 h 1178917"/>
                    <a:gd name="connsiteX1" fmla="*/ 641350 w 3625850"/>
                    <a:gd name="connsiteY1" fmla="*/ 302617 h 1178917"/>
                    <a:gd name="connsiteX2" fmla="*/ 3625850 w 3625850"/>
                    <a:gd name="connsiteY2" fmla="*/ 1083667 h 1178917"/>
                    <a:gd name="connsiteX3" fmla="*/ 698500 w 3625850"/>
                    <a:gd name="connsiteY3" fmla="*/ 372467 h 1178917"/>
                    <a:gd name="connsiteX4" fmla="*/ 0 w 3625850"/>
                    <a:gd name="connsiteY4" fmla="*/ 1178917 h 117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25850" h="1178917">
                      <a:moveTo>
                        <a:pt x="0" y="1178917"/>
                      </a:moveTo>
                      <a:cubicBezTo>
                        <a:pt x="86783" y="977834"/>
                        <a:pt x="211667" y="694200"/>
                        <a:pt x="641350" y="302617"/>
                      </a:cubicBezTo>
                      <a:cubicBezTo>
                        <a:pt x="1667933" y="-497483"/>
                        <a:pt x="3043767" y="474067"/>
                        <a:pt x="3625850" y="1083667"/>
                      </a:cubicBezTo>
                      <a:cubicBezTo>
                        <a:pt x="2732617" y="364000"/>
                        <a:pt x="1439333" y="-184216"/>
                        <a:pt x="698500" y="372467"/>
                      </a:cubicBezTo>
                      <a:cubicBezTo>
                        <a:pt x="472017" y="632817"/>
                        <a:pt x="340783" y="924917"/>
                        <a:pt x="0" y="1178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DB774E-1C46-CE1D-9C9F-324C9494A8F7}"/>
                </a:ext>
              </a:extLst>
            </p:cNvPr>
            <p:cNvSpPr/>
            <p:nvPr/>
          </p:nvSpPr>
          <p:spPr>
            <a:xfrm>
              <a:off x="3138097" y="776192"/>
              <a:ext cx="1702746" cy="2119408"/>
            </a:xfrm>
            <a:custGeom>
              <a:avLst/>
              <a:gdLst>
                <a:gd name="connsiteX0" fmla="*/ 851620 w 1702746"/>
                <a:gd name="connsiteY0" fmla="*/ 1338880 h 2119408"/>
                <a:gd name="connsiteX1" fmla="*/ 855837 w 1702746"/>
                <a:gd name="connsiteY1" fmla="*/ 1339019 h 2119408"/>
                <a:gd name="connsiteX2" fmla="*/ 927145 w 1702746"/>
                <a:gd name="connsiteY2" fmla="*/ 1441509 h 2119408"/>
                <a:gd name="connsiteX3" fmla="*/ 854658 w 1702746"/>
                <a:gd name="connsiteY3" fmla="*/ 1441509 h 2119408"/>
                <a:gd name="connsiteX4" fmla="*/ 848584 w 1702746"/>
                <a:gd name="connsiteY4" fmla="*/ 1441509 h 2119408"/>
                <a:gd name="connsiteX5" fmla="*/ 776048 w 1702746"/>
                <a:gd name="connsiteY5" fmla="*/ 1441509 h 2119408"/>
                <a:gd name="connsiteX6" fmla="*/ 847401 w 1702746"/>
                <a:gd name="connsiteY6" fmla="*/ 1339019 h 2119408"/>
                <a:gd name="connsiteX7" fmla="*/ 1379045 w 1702746"/>
                <a:gd name="connsiteY7" fmla="*/ 1284677 h 2119408"/>
                <a:gd name="connsiteX8" fmla="*/ 1378478 w 1702746"/>
                <a:gd name="connsiteY8" fmla="*/ 1290243 h 2119408"/>
                <a:gd name="connsiteX9" fmla="*/ 1337839 w 1702746"/>
                <a:gd name="connsiteY9" fmla="*/ 1399806 h 2119408"/>
                <a:gd name="connsiteX10" fmla="*/ 1309321 w 1702746"/>
                <a:gd name="connsiteY10" fmla="*/ 1462121 h 2119408"/>
                <a:gd name="connsiteX11" fmla="*/ 1278822 w 1702746"/>
                <a:gd name="connsiteY11" fmla="*/ 1491255 h 2119408"/>
                <a:gd name="connsiteX12" fmla="*/ 1110864 w 1702746"/>
                <a:gd name="connsiteY12" fmla="*/ 1549833 h 2119408"/>
                <a:gd name="connsiteX13" fmla="*/ 851620 w 1702746"/>
                <a:gd name="connsiteY13" fmla="*/ 1551854 h 2119408"/>
                <a:gd name="connsiteX14" fmla="*/ 592211 w 1702746"/>
                <a:gd name="connsiteY14" fmla="*/ 1549833 h 2119408"/>
                <a:gd name="connsiteX15" fmla="*/ 424147 w 1702746"/>
                <a:gd name="connsiteY15" fmla="*/ 1491255 h 2119408"/>
                <a:gd name="connsiteX16" fmla="*/ 393630 w 1702746"/>
                <a:gd name="connsiteY16" fmla="*/ 1462123 h 2119408"/>
                <a:gd name="connsiteX17" fmla="*/ 365093 w 1702746"/>
                <a:gd name="connsiteY17" fmla="*/ 1399806 h 2119408"/>
                <a:gd name="connsiteX18" fmla="*/ 324428 w 1702746"/>
                <a:gd name="connsiteY18" fmla="*/ 1290243 h 2119408"/>
                <a:gd name="connsiteX19" fmla="*/ 323861 w 1702746"/>
                <a:gd name="connsiteY19" fmla="*/ 1284678 h 2119408"/>
                <a:gd name="connsiteX20" fmla="*/ 363628 w 1702746"/>
                <a:gd name="connsiteY20" fmla="*/ 1352315 h 2119408"/>
                <a:gd name="connsiteX21" fmla="*/ 456559 w 1702746"/>
                <a:gd name="connsiteY21" fmla="*/ 1464407 h 2119408"/>
                <a:gd name="connsiteX22" fmla="*/ 851620 w 1702746"/>
                <a:gd name="connsiteY22" fmla="*/ 1462969 h 2119408"/>
                <a:gd name="connsiteX23" fmla="*/ 1246430 w 1702746"/>
                <a:gd name="connsiteY23" fmla="*/ 1464407 h 2119408"/>
                <a:gd name="connsiteX24" fmla="*/ 1339303 w 1702746"/>
                <a:gd name="connsiteY24" fmla="*/ 1352315 h 2119408"/>
                <a:gd name="connsiteX25" fmla="*/ 112510 w 1702746"/>
                <a:gd name="connsiteY25" fmla="*/ 1059703 h 2119408"/>
                <a:gd name="connsiteX26" fmla="*/ 110648 w 1702746"/>
                <a:gd name="connsiteY26" fmla="*/ 1077208 h 2119408"/>
                <a:gd name="connsiteX27" fmla="*/ 112088 w 1702746"/>
                <a:gd name="connsiteY27" fmla="*/ 1079738 h 2119408"/>
                <a:gd name="connsiteX28" fmla="*/ 115194 w 1702746"/>
                <a:gd name="connsiteY28" fmla="*/ 1159159 h 2119408"/>
                <a:gd name="connsiteX29" fmla="*/ 125918 w 1702746"/>
                <a:gd name="connsiteY29" fmla="*/ 1235742 h 2119408"/>
                <a:gd name="connsiteX30" fmla="*/ 195439 w 1702746"/>
                <a:gd name="connsiteY30" fmla="*/ 1416499 h 2119408"/>
                <a:gd name="connsiteX31" fmla="*/ 98109 w 1702746"/>
                <a:gd name="connsiteY31" fmla="*/ 1248653 h 2119408"/>
                <a:gd name="connsiteX32" fmla="*/ 104937 w 1702746"/>
                <a:gd name="connsiteY32" fmla="*/ 1303153 h 2119408"/>
                <a:gd name="connsiteX33" fmla="*/ 408971 w 1702746"/>
                <a:gd name="connsiteY33" fmla="*/ 1738286 h 2119408"/>
                <a:gd name="connsiteX34" fmla="*/ 185508 w 1702746"/>
                <a:gd name="connsiteY34" fmla="*/ 1365847 h 2119408"/>
                <a:gd name="connsiteX35" fmla="*/ 129734 w 1702746"/>
                <a:gd name="connsiteY35" fmla="*/ 1110752 h 2119408"/>
                <a:gd name="connsiteX36" fmla="*/ 135415 w 1702746"/>
                <a:gd name="connsiteY36" fmla="*/ 1120736 h 2119408"/>
                <a:gd name="connsiteX37" fmla="*/ 157948 w 1702746"/>
                <a:gd name="connsiteY37" fmla="*/ 1163986 h 2119408"/>
                <a:gd name="connsiteX38" fmla="*/ 205387 w 1702746"/>
                <a:gd name="connsiteY38" fmla="*/ 1213287 h 2119408"/>
                <a:gd name="connsiteX39" fmla="*/ 259441 w 1702746"/>
                <a:gd name="connsiteY39" fmla="*/ 1256216 h 2119408"/>
                <a:gd name="connsiteX40" fmla="*/ 259996 w 1702746"/>
                <a:gd name="connsiteY40" fmla="*/ 1258213 h 2119408"/>
                <a:gd name="connsiteX41" fmla="*/ 261409 w 1702746"/>
                <a:gd name="connsiteY41" fmla="*/ 1257779 h 2119408"/>
                <a:gd name="connsiteX42" fmla="*/ 261486 w 1702746"/>
                <a:gd name="connsiteY42" fmla="*/ 1257840 h 2119408"/>
                <a:gd name="connsiteX43" fmla="*/ 261554 w 1702746"/>
                <a:gd name="connsiteY43" fmla="*/ 1257734 h 2119408"/>
                <a:gd name="connsiteX44" fmla="*/ 271763 w 1702746"/>
                <a:gd name="connsiteY44" fmla="*/ 1254596 h 2119408"/>
                <a:gd name="connsiteX45" fmla="*/ 320099 w 1702746"/>
                <a:gd name="connsiteY45" fmla="*/ 1367695 h 2119408"/>
                <a:gd name="connsiteX46" fmla="*/ 371231 w 1702746"/>
                <a:gd name="connsiteY46" fmla="*/ 1483042 h 2119408"/>
                <a:gd name="connsiteX47" fmla="*/ 539077 w 1702746"/>
                <a:gd name="connsiteY47" fmla="*/ 1764109 h 2119408"/>
                <a:gd name="connsiteX48" fmla="*/ 436059 w 1702746"/>
                <a:gd name="connsiteY48" fmla="*/ 1550795 h 2119408"/>
                <a:gd name="connsiteX49" fmla="*/ 422849 w 1702746"/>
                <a:gd name="connsiteY49" fmla="*/ 1523361 h 2119408"/>
                <a:gd name="connsiteX50" fmla="*/ 464709 w 1702746"/>
                <a:gd name="connsiteY50" fmla="*/ 1545212 h 2119408"/>
                <a:gd name="connsiteX51" fmla="*/ 599660 w 1702746"/>
                <a:gd name="connsiteY51" fmla="*/ 1580373 h 2119408"/>
                <a:gd name="connsiteX52" fmla="*/ 726289 w 1702746"/>
                <a:gd name="connsiteY52" fmla="*/ 1584097 h 2119408"/>
                <a:gd name="connsiteX53" fmla="*/ 793463 w 1702746"/>
                <a:gd name="connsiteY53" fmla="*/ 1680797 h 2119408"/>
                <a:gd name="connsiteX54" fmla="*/ 791839 w 1702746"/>
                <a:gd name="connsiteY54" fmla="*/ 1680931 h 2119408"/>
                <a:gd name="connsiteX55" fmla="*/ 755340 w 1702746"/>
                <a:gd name="connsiteY55" fmla="*/ 1770316 h 2119408"/>
                <a:gd name="connsiteX56" fmla="*/ 820145 w 1702746"/>
                <a:gd name="connsiteY56" fmla="*/ 2009422 h 2119408"/>
                <a:gd name="connsiteX57" fmla="*/ 843329 w 1702746"/>
                <a:gd name="connsiteY57" fmla="*/ 2041475 h 2119408"/>
                <a:gd name="connsiteX58" fmla="*/ 849079 w 1702746"/>
                <a:gd name="connsiteY58" fmla="*/ 2043396 h 2119408"/>
                <a:gd name="connsiteX59" fmla="*/ 849079 w 1702746"/>
                <a:gd name="connsiteY59" fmla="*/ 2045094 h 2119408"/>
                <a:gd name="connsiteX60" fmla="*/ 851620 w 1702746"/>
                <a:gd name="connsiteY60" fmla="*/ 2044245 h 2119408"/>
                <a:gd name="connsiteX61" fmla="*/ 854163 w 1702746"/>
                <a:gd name="connsiteY61" fmla="*/ 2045094 h 2119408"/>
                <a:gd name="connsiteX62" fmla="*/ 854163 w 1702746"/>
                <a:gd name="connsiteY62" fmla="*/ 2043395 h 2119408"/>
                <a:gd name="connsiteX63" fmla="*/ 859906 w 1702746"/>
                <a:gd name="connsiteY63" fmla="*/ 2041475 h 2119408"/>
                <a:gd name="connsiteX64" fmla="*/ 883076 w 1702746"/>
                <a:gd name="connsiteY64" fmla="*/ 2009422 h 2119408"/>
                <a:gd name="connsiteX65" fmla="*/ 947839 w 1702746"/>
                <a:gd name="connsiteY65" fmla="*/ 1770316 h 2119408"/>
                <a:gd name="connsiteX66" fmla="*/ 911363 w 1702746"/>
                <a:gd name="connsiteY66" fmla="*/ 1680931 h 2119408"/>
                <a:gd name="connsiteX67" fmla="*/ 909740 w 1702746"/>
                <a:gd name="connsiteY67" fmla="*/ 1680797 h 2119408"/>
                <a:gd name="connsiteX68" fmla="*/ 976871 w 1702746"/>
                <a:gd name="connsiteY68" fmla="*/ 1584097 h 2119408"/>
                <a:gd name="connsiteX69" fmla="*/ 1103420 w 1702746"/>
                <a:gd name="connsiteY69" fmla="*/ 1580373 h 2119408"/>
                <a:gd name="connsiteX70" fmla="*/ 1238285 w 1702746"/>
                <a:gd name="connsiteY70" fmla="*/ 1545212 h 2119408"/>
                <a:gd name="connsiteX71" fmla="*/ 1280120 w 1702746"/>
                <a:gd name="connsiteY71" fmla="*/ 1523360 h 2119408"/>
                <a:gd name="connsiteX72" fmla="*/ 1266918 w 1702746"/>
                <a:gd name="connsiteY72" fmla="*/ 1550795 h 2119408"/>
                <a:gd name="connsiteX73" fmla="*/ 1163965 w 1702746"/>
                <a:gd name="connsiteY73" fmla="*/ 1764109 h 2119408"/>
                <a:gd name="connsiteX74" fmla="*/ 1331705 w 1702746"/>
                <a:gd name="connsiteY74" fmla="*/ 1483042 h 2119408"/>
                <a:gd name="connsiteX75" fmla="*/ 1382805 w 1702746"/>
                <a:gd name="connsiteY75" fmla="*/ 1367695 h 2119408"/>
                <a:gd name="connsiteX76" fmla="*/ 1431110 w 1702746"/>
                <a:gd name="connsiteY76" fmla="*/ 1254597 h 2119408"/>
                <a:gd name="connsiteX77" fmla="*/ 1441313 w 1702746"/>
                <a:gd name="connsiteY77" fmla="*/ 1257735 h 2119408"/>
                <a:gd name="connsiteX78" fmla="*/ 1441380 w 1702746"/>
                <a:gd name="connsiteY78" fmla="*/ 1257840 h 2119408"/>
                <a:gd name="connsiteX79" fmla="*/ 1441457 w 1702746"/>
                <a:gd name="connsiteY79" fmla="*/ 1257779 h 2119408"/>
                <a:gd name="connsiteX80" fmla="*/ 1442868 w 1702746"/>
                <a:gd name="connsiteY80" fmla="*/ 1258213 h 2119408"/>
                <a:gd name="connsiteX81" fmla="*/ 1443423 w 1702746"/>
                <a:gd name="connsiteY81" fmla="*/ 1256217 h 2119408"/>
                <a:gd name="connsiteX82" fmla="*/ 1497443 w 1702746"/>
                <a:gd name="connsiteY82" fmla="*/ 1213287 h 2119408"/>
                <a:gd name="connsiteX83" fmla="*/ 1544852 w 1702746"/>
                <a:gd name="connsiteY83" fmla="*/ 1163986 h 2119408"/>
                <a:gd name="connsiteX84" fmla="*/ 1567370 w 1702746"/>
                <a:gd name="connsiteY84" fmla="*/ 1120736 h 2119408"/>
                <a:gd name="connsiteX85" fmla="*/ 1573046 w 1702746"/>
                <a:gd name="connsiteY85" fmla="*/ 1110755 h 2119408"/>
                <a:gd name="connsiteX86" fmla="*/ 1517309 w 1702746"/>
                <a:gd name="connsiteY86" fmla="*/ 1365847 h 2119408"/>
                <a:gd name="connsiteX87" fmla="*/ 1293987 w 1702746"/>
                <a:gd name="connsiteY87" fmla="*/ 1738286 h 2119408"/>
                <a:gd name="connsiteX88" fmla="*/ 1597829 w 1702746"/>
                <a:gd name="connsiteY88" fmla="*/ 1303153 h 2119408"/>
                <a:gd name="connsiteX89" fmla="*/ 1604652 w 1702746"/>
                <a:gd name="connsiteY89" fmla="*/ 1248653 h 2119408"/>
                <a:gd name="connsiteX90" fmla="*/ 1507383 w 1702746"/>
                <a:gd name="connsiteY90" fmla="*/ 1416499 h 2119408"/>
                <a:gd name="connsiteX91" fmla="*/ 1576861 w 1702746"/>
                <a:gd name="connsiteY91" fmla="*/ 1235742 h 2119408"/>
                <a:gd name="connsiteX92" fmla="*/ 1587578 w 1702746"/>
                <a:gd name="connsiteY92" fmla="*/ 1159159 h 2119408"/>
                <a:gd name="connsiteX93" fmla="*/ 1590682 w 1702746"/>
                <a:gd name="connsiteY93" fmla="*/ 1079740 h 2119408"/>
                <a:gd name="connsiteX94" fmla="*/ 1592122 w 1702746"/>
                <a:gd name="connsiteY94" fmla="*/ 1077208 h 2119408"/>
                <a:gd name="connsiteX95" fmla="*/ 1590261 w 1702746"/>
                <a:gd name="connsiteY95" fmla="*/ 1059703 h 2119408"/>
                <a:gd name="connsiteX96" fmla="*/ 1534431 w 1702746"/>
                <a:gd name="connsiteY96" fmla="*/ 1158027 h 2119408"/>
                <a:gd name="connsiteX97" fmla="*/ 1495117 w 1702746"/>
                <a:gd name="connsiteY97" fmla="*/ 1189824 h 2119408"/>
                <a:gd name="connsiteX98" fmla="*/ 1456519 w 1702746"/>
                <a:gd name="connsiteY98" fmla="*/ 1209113 h 2119408"/>
                <a:gd name="connsiteX99" fmla="*/ 1456639 w 1702746"/>
                <a:gd name="connsiteY99" fmla="*/ 1208679 h 2119408"/>
                <a:gd name="connsiteX100" fmla="*/ 1171347 w 1702746"/>
                <a:gd name="connsiteY100" fmla="*/ 1154524 h 2119408"/>
                <a:gd name="connsiteX101" fmla="*/ 1084851 w 1702746"/>
                <a:gd name="connsiteY101" fmla="*/ 1120718 h 2119408"/>
                <a:gd name="connsiteX102" fmla="*/ 1072194 w 1702746"/>
                <a:gd name="connsiteY102" fmla="*/ 1105059 h 2119408"/>
                <a:gd name="connsiteX103" fmla="*/ 991946 w 1702746"/>
                <a:gd name="connsiteY103" fmla="*/ 1061984 h 2119408"/>
                <a:gd name="connsiteX104" fmla="*/ 1082144 w 1702746"/>
                <a:gd name="connsiteY104" fmla="*/ 1151526 h 2119408"/>
                <a:gd name="connsiteX105" fmla="*/ 1026757 w 1702746"/>
                <a:gd name="connsiteY105" fmla="*/ 1258190 h 2119408"/>
                <a:gd name="connsiteX106" fmla="*/ 1100310 w 1702746"/>
                <a:gd name="connsiteY106" fmla="*/ 1144129 h 2119408"/>
                <a:gd name="connsiteX107" fmla="*/ 1092928 w 1702746"/>
                <a:gd name="connsiteY107" fmla="*/ 1132709 h 2119408"/>
                <a:gd name="connsiteX108" fmla="*/ 1154394 w 1702746"/>
                <a:gd name="connsiteY108" fmla="*/ 1164184 h 2119408"/>
                <a:gd name="connsiteX109" fmla="*/ 1352051 w 1702746"/>
                <a:gd name="connsiteY109" fmla="*/ 1230280 h 2119408"/>
                <a:gd name="connsiteX110" fmla="*/ 1353775 w 1702746"/>
                <a:gd name="connsiteY110" fmla="*/ 1230811 h 2119408"/>
                <a:gd name="connsiteX111" fmla="*/ 1301193 w 1702746"/>
                <a:gd name="connsiteY111" fmla="*/ 1299706 h 2119408"/>
                <a:gd name="connsiteX112" fmla="*/ 1239303 w 1702746"/>
                <a:gd name="connsiteY112" fmla="*/ 1365461 h 2119408"/>
                <a:gd name="connsiteX113" fmla="*/ 1187897 w 1702746"/>
                <a:gd name="connsiteY113" fmla="*/ 1381297 h 2119408"/>
                <a:gd name="connsiteX114" fmla="*/ 1050835 w 1702746"/>
                <a:gd name="connsiteY114" fmla="*/ 1371596 h 2119408"/>
                <a:gd name="connsiteX115" fmla="*/ 1019411 w 1702746"/>
                <a:gd name="connsiteY115" fmla="*/ 1354536 h 2119408"/>
                <a:gd name="connsiteX116" fmla="*/ 947354 w 1702746"/>
                <a:gd name="connsiteY116" fmla="*/ 1252845 h 2119408"/>
                <a:gd name="connsiteX117" fmla="*/ 1042143 w 1702746"/>
                <a:gd name="connsiteY117" fmla="*/ 1228760 h 2119408"/>
                <a:gd name="connsiteX118" fmla="*/ 1010489 w 1702746"/>
                <a:gd name="connsiteY118" fmla="*/ 1207498 h 2119408"/>
                <a:gd name="connsiteX119" fmla="*/ 1001115 w 1702746"/>
                <a:gd name="connsiteY119" fmla="*/ 1206773 h 2119408"/>
                <a:gd name="connsiteX120" fmla="*/ 992332 w 1702746"/>
                <a:gd name="connsiteY120" fmla="*/ 1207686 h 2119408"/>
                <a:gd name="connsiteX121" fmla="*/ 911098 w 1702746"/>
                <a:gd name="connsiteY121" fmla="*/ 1263549 h 2119408"/>
                <a:gd name="connsiteX122" fmla="*/ 881680 w 1702746"/>
                <a:gd name="connsiteY122" fmla="*/ 1266434 h 2119408"/>
                <a:gd name="connsiteX123" fmla="*/ 857664 w 1702746"/>
                <a:gd name="connsiteY123" fmla="*/ 1270633 h 2119408"/>
                <a:gd name="connsiteX124" fmla="*/ 851620 w 1702746"/>
                <a:gd name="connsiteY124" fmla="*/ 1271134 h 2119408"/>
                <a:gd name="connsiteX125" fmla="*/ 845572 w 1702746"/>
                <a:gd name="connsiteY125" fmla="*/ 1270633 h 2119408"/>
                <a:gd name="connsiteX126" fmla="*/ 821541 w 1702746"/>
                <a:gd name="connsiteY126" fmla="*/ 1266434 h 2119408"/>
                <a:gd name="connsiteX127" fmla="*/ 792104 w 1702746"/>
                <a:gd name="connsiteY127" fmla="*/ 1263549 h 2119408"/>
                <a:gd name="connsiteX128" fmla="*/ 710819 w 1702746"/>
                <a:gd name="connsiteY128" fmla="*/ 1207686 h 2119408"/>
                <a:gd name="connsiteX129" fmla="*/ 702030 w 1702746"/>
                <a:gd name="connsiteY129" fmla="*/ 1206773 h 2119408"/>
                <a:gd name="connsiteX130" fmla="*/ 692650 w 1702746"/>
                <a:gd name="connsiteY130" fmla="*/ 1207498 h 2119408"/>
                <a:gd name="connsiteX131" fmla="*/ 660976 w 1702746"/>
                <a:gd name="connsiteY131" fmla="*/ 1228760 h 2119408"/>
                <a:gd name="connsiteX132" fmla="*/ 755826 w 1702746"/>
                <a:gd name="connsiteY132" fmla="*/ 1252845 h 2119408"/>
                <a:gd name="connsiteX133" fmla="*/ 683723 w 1702746"/>
                <a:gd name="connsiteY133" fmla="*/ 1354536 h 2119408"/>
                <a:gd name="connsiteX134" fmla="*/ 652279 w 1702746"/>
                <a:gd name="connsiteY134" fmla="*/ 1371596 h 2119408"/>
                <a:gd name="connsiteX135" fmla="*/ 515130 w 1702746"/>
                <a:gd name="connsiteY135" fmla="*/ 1381297 h 2119408"/>
                <a:gd name="connsiteX136" fmla="*/ 463691 w 1702746"/>
                <a:gd name="connsiteY136" fmla="*/ 1365461 h 2119408"/>
                <a:gd name="connsiteX137" fmla="*/ 401762 w 1702746"/>
                <a:gd name="connsiteY137" fmla="*/ 1299706 h 2119408"/>
                <a:gd name="connsiteX138" fmla="*/ 349147 w 1702746"/>
                <a:gd name="connsiteY138" fmla="*/ 1230810 h 2119408"/>
                <a:gd name="connsiteX139" fmla="*/ 350871 w 1702746"/>
                <a:gd name="connsiteY139" fmla="*/ 1230280 h 2119408"/>
                <a:gd name="connsiteX140" fmla="*/ 482761 w 1702746"/>
                <a:gd name="connsiteY140" fmla="*/ 1189498 h 2119408"/>
                <a:gd name="connsiteX141" fmla="*/ 610373 w 1702746"/>
                <a:gd name="connsiteY141" fmla="*/ 1132379 h 2119408"/>
                <a:gd name="connsiteX142" fmla="*/ 602773 w 1702746"/>
                <a:gd name="connsiteY142" fmla="*/ 1144129 h 2119408"/>
                <a:gd name="connsiteX143" fmla="*/ 676372 w 1702746"/>
                <a:gd name="connsiteY143" fmla="*/ 1258190 h 2119408"/>
                <a:gd name="connsiteX144" fmla="*/ 620950 w 1702746"/>
                <a:gd name="connsiteY144" fmla="*/ 1151526 h 2119408"/>
                <a:gd name="connsiteX145" fmla="*/ 711205 w 1702746"/>
                <a:gd name="connsiteY145" fmla="*/ 1061984 h 2119408"/>
                <a:gd name="connsiteX146" fmla="*/ 630906 w 1702746"/>
                <a:gd name="connsiteY146" fmla="*/ 1105058 h 2119408"/>
                <a:gd name="connsiteX147" fmla="*/ 618287 w 1702746"/>
                <a:gd name="connsiteY147" fmla="*/ 1120662 h 2119408"/>
                <a:gd name="connsiteX148" fmla="*/ 439326 w 1702746"/>
                <a:gd name="connsiteY148" fmla="*/ 1181305 h 2119408"/>
                <a:gd name="connsiteX149" fmla="*/ 246216 w 1702746"/>
                <a:gd name="connsiteY149" fmla="*/ 1208679 h 2119408"/>
                <a:gd name="connsiteX150" fmla="*/ 246337 w 1702746"/>
                <a:gd name="connsiteY150" fmla="*/ 1209112 h 2119408"/>
                <a:gd name="connsiteX151" fmla="*/ 207715 w 1702746"/>
                <a:gd name="connsiteY151" fmla="*/ 1189824 h 2119408"/>
                <a:gd name="connsiteX152" fmla="*/ 168376 w 1702746"/>
                <a:gd name="connsiteY152" fmla="*/ 1158027 h 2119408"/>
                <a:gd name="connsiteX153" fmla="*/ 112510 w 1702746"/>
                <a:gd name="connsiteY153" fmla="*/ 1059703 h 2119408"/>
                <a:gd name="connsiteX154" fmla="*/ 1330463 w 1702746"/>
                <a:gd name="connsiteY154" fmla="*/ 679816 h 2119408"/>
                <a:gd name="connsiteX155" fmla="*/ 1105653 w 1702746"/>
                <a:gd name="connsiteY155" fmla="*/ 747600 h 2119408"/>
                <a:gd name="connsiteX156" fmla="*/ 1253790 w 1702746"/>
                <a:gd name="connsiteY156" fmla="*/ 787823 h 2119408"/>
                <a:gd name="connsiteX157" fmla="*/ 1461478 w 1702746"/>
                <a:gd name="connsiteY157" fmla="*/ 741641 h 2119408"/>
                <a:gd name="connsiteX158" fmla="*/ 1330463 w 1702746"/>
                <a:gd name="connsiteY158" fmla="*/ 679816 h 2119408"/>
                <a:gd name="connsiteX159" fmla="*/ 372473 w 1702746"/>
                <a:gd name="connsiteY159" fmla="*/ 679816 h 2119408"/>
                <a:gd name="connsiteX160" fmla="*/ 241374 w 1702746"/>
                <a:gd name="connsiteY160" fmla="*/ 741641 h 2119408"/>
                <a:gd name="connsiteX161" fmla="*/ 449195 w 1702746"/>
                <a:gd name="connsiteY161" fmla="*/ 787823 h 2119408"/>
                <a:gd name="connsiteX162" fmla="*/ 597426 w 1702746"/>
                <a:gd name="connsiteY162" fmla="*/ 747600 h 2119408"/>
                <a:gd name="connsiteX163" fmla="*/ 372473 w 1702746"/>
                <a:gd name="connsiteY163" fmla="*/ 679816 h 2119408"/>
                <a:gd name="connsiteX164" fmla="*/ 1330718 w 1702746"/>
                <a:gd name="connsiteY164" fmla="*/ 653248 h 2119408"/>
                <a:gd name="connsiteX165" fmla="*/ 1484370 w 1702746"/>
                <a:gd name="connsiteY165" fmla="*/ 742435 h 2119408"/>
                <a:gd name="connsiteX166" fmla="*/ 1248454 w 1702746"/>
                <a:gd name="connsiteY166" fmla="*/ 820837 h 2119408"/>
                <a:gd name="connsiteX167" fmla="*/ 1068621 w 1702746"/>
                <a:gd name="connsiteY167" fmla="*/ 757470 h 2119408"/>
                <a:gd name="connsiteX168" fmla="*/ 1296709 w 1702746"/>
                <a:gd name="connsiteY168" fmla="*/ 654577 h 2119408"/>
                <a:gd name="connsiteX169" fmla="*/ 1330718 w 1702746"/>
                <a:gd name="connsiteY169" fmla="*/ 653248 h 2119408"/>
                <a:gd name="connsiteX170" fmla="*/ 372217 w 1702746"/>
                <a:gd name="connsiteY170" fmla="*/ 653248 h 2119408"/>
                <a:gd name="connsiteX171" fmla="*/ 406248 w 1702746"/>
                <a:gd name="connsiteY171" fmla="*/ 654577 h 2119408"/>
                <a:gd name="connsiteX172" fmla="*/ 634480 w 1702746"/>
                <a:gd name="connsiteY172" fmla="*/ 757470 h 2119408"/>
                <a:gd name="connsiteX173" fmla="*/ 454534 w 1702746"/>
                <a:gd name="connsiteY173" fmla="*/ 820837 h 2119408"/>
                <a:gd name="connsiteX174" fmla="*/ 218468 w 1702746"/>
                <a:gd name="connsiteY174" fmla="*/ 742435 h 2119408"/>
                <a:gd name="connsiteX175" fmla="*/ 372217 w 1702746"/>
                <a:gd name="connsiteY175" fmla="*/ 653248 h 2119408"/>
                <a:gd name="connsiteX176" fmla="*/ 1300130 w 1702746"/>
                <a:gd name="connsiteY176" fmla="*/ 639592 h 2119408"/>
                <a:gd name="connsiteX177" fmla="*/ 1053359 w 1702746"/>
                <a:gd name="connsiteY177" fmla="*/ 757062 h 2119408"/>
                <a:gd name="connsiteX178" fmla="*/ 1243183 w 1702746"/>
                <a:gd name="connsiteY178" fmla="*/ 835799 h 2119408"/>
                <a:gd name="connsiteX179" fmla="*/ 1439858 w 1702746"/>
                <a:gd name="connsiteY179" fmla="*/ 809005 h 2119408"/>
                <a:gd name="connsiteX180" fmla="*/ 1459299 w 1702746"/>
                <a:gd name="connsiteY180" fmla="*/ 797453 h 2119408"/>
                <a:gd name="connsiteX181" fmla="*/ 1457384 w 1702746"/>
                <a:gd name="connsiteY181" fmla="*/ 799369 h 2119408"/>
                <a:gd name="connsiteX182" fmla="*/ 1608870 w 1702746"/>
                <a:gd name="connsiteY182" fmla="*/ 995272 h 2119408"/>
                <a:gd name="connsiteX183" fmla="*/ 1519452 w 1702746"/>
                <a:gd name="connsiteY183" fmla="*/ 784104 h 2119408"/>
                <a:gd name="connsiteX184" fmla="*/ 1478624 w 1702746"/>
                <a:gd name="connsiteY184" fmla="*/ 780183 h 2119408"/>
                <a:gd name="connsiteX185" fmla="*/ 1484555 w 1702746"/>
                <a:gd name="connsiteY185" fmla="*/ 774043 h 2119408"/>
                <a:gd name="connsiteX186" fmla="*/ 1493043 w 1702746"/>
                <a:gd name="connsiteY186" fmla="*/ 765731 h 2119408"/>
                <a:gd name="connsiteX187" fmla="*/ 1533273 w 1702746"/>
                <a:gd name="connsiteY187" fmla="*/ 770021 h 2119408"/>
                <a:gd name="connsiteX188" fmla="*/ 1615570 w 1702746"/>
                <a:gd name="connsiteY188" fmla="*/ 870876 h 2119408"/>
                <a:gd name="connsiteX189" fmla="*/ 1560112 w 1702746"/>
                <a:gd name="connsiteY189" fmla="*/ 766966 h 2119408"/>
                <a:gd name="connsiteX190" fmla="*/ 1605521 w 1702746"/>
                <a:gd name="connsiteY190" fmla="*/ 645923 h 2119408"/>
                <a:gd name="connsiteX191" fmla="*/ 1541502 w 1702746"/>
                <a:gd name="connsiteY191" fmla="*/ 751323 h 2119408"/>
                <a:gd name="connsiteX192" fmla="*/ 1496465 w 1702746"/>
                <a:gd name="connsiteY192" fmla="*/ 728604 h 2119408"/>
                <a:gd name="connsiteX193" fmla="*/ 1495669 w 1702746"/>
                <a:gd name="connsiteY193" fmla="*/ 731730 h 2119408"/>
                <a:gd name="connsiteX194" fmla="*/ 1471974 w 1702746"/>
                <a:gd name="connsiteY194" fmla="*/ 691593 h 2119408"/>
                <a:gd name="connsiteX195" fmla="*/ 1300130 w 1702746"/>
                <a:gd name="connsiteY195" fmla="*/ 639592 h 2119408"/>
                <a:gd name="connsiteX196" fmla="*/ 402825 w 1702746"/>
                <a:gd name="connsiteY196" fmla="*/ 639592 h 2119408"/>
                <a:gd name="connsiteX197" fmla="*/ 230872 w 1702746"/>
                <a:gd name="connsiteY197" fmla="*/ 691593 h 2119408"/>
                <a:gd name="connsiteX198" fmla="*/ 207162 w 1702746"/>
                <a:gd name="connsiteY198" fmla="*/ 731730 h 2119408"/>
                <a:gd name="connsiteX199" fmla="*/ 206365 w 1702746"/>
                <a:gd name="connsiteY199" fmla="*/ 728604 h 2119408"/>
                <a:gd name="connsiteX200" fmla="*/ 161300 w 1702746"/>
                <a:gd name="connsiteY200" fmla="*/ 751323 h 2119408"/>
                <a:gd name="connsiteX201" fmla="*/ 97240 w 1702746"/>
                <a:gd name="connsiteY201" fmla="*/ 645923 h 2119408"/>
                <a:gd name="connsiteX202" fmla="*/ 142678 w 1702746"/>
                <a:gd name="connsiteY202" fmla="*/ 766966 h 2119408"/>
                <a:gd name="connsiteX203" fmla="*/ 87184 w 1702746"/>
                <a:gd name="connsiteY203" fmla="*/ 870876 h 2119408"/>
                <a:gd name="connsiteX204" fmla="*/ 169534 w 1702746"/>
                <a:gd name="connsiteY204" fmla="*/ 770021 h 2119408"/>
                <a:gd name="connsiteX205" fmla="*/ 209790 w 1702746"/>
                <a:gd name="connsiteY205" fmla="*/ 765731 h 2119408"/>
                <a:gd name="connsiteX206" fmla="*/ 218283 w 1702746"/>
                <a:gd name="connsiteY206" fmla="*/ 774043 h 2119408"/>
                <a:gd name="connsiteX207" fmla="*/ 224218 w 1702746"/>
                <a:gd name="connsiteY207" fmla="*/ 780183 h 2119408"/>
                <a:gd name="connsiteX208" fmla="*/ 183363 w 1702746"/>
                <a:gd name="connsiteY208" fmla="*/ 784104 h 2119408"/>
                <a:gd name="connsiteX209" fmla="*/ 93888 w 1702746"/>
                <a:gd name="connsiteY209" fmla="*/ 995272 h 2119408"/>
                <a:gd name="connsiteX210" fmla="*/ 245470 w 1702746"/>
                <a:gd name="connsiteY210" fmla="*/ 799369 h 2119408"/>
                <a:gd name="connsiteX211" fmla="*/ 243553 w 1702746"/>
                <a:gd name="connsiteY211" fmla="*/ 797452 h 2119408"/>
                <a:gd name="connsiteX212" fmla="*/ 263009 w 1702746"/>
                <a:gd name="connsiteY212" fmla="*/ 809005 h 2119408"/>
                <a:gd name="connsiteX213" fmla="*/ 459808 w 1702746"/>
                <a:gd name="connsiteY213" fmla="*/ 835799 h 2119408"/>
                <a:gd name="connsiteX214" fmla="*/ 649752 w 1702746"/>
                <a:gd name="connsiteY214" fmla="*/ 757062 h 2119408"/>
                <a:gd name="connsiteX215" fmla="*/ 402825 w 1702746"/>
                <a:gd name="connsiteY215" fmla="*/ 639592 h 2119408"/>
                <a:gd name="connsiteX216" fmla="*/ 1316071 w 1702746"/>
                <a:gd name="connsiteY216" fmla="*/ 333509 h 2119408"/>
                <a:gd name="connsiteX217" fmla="*/ 977367 w 1702746"/>
                <a:gd name="connsiteY217" fmla="*/ 502782 h 2119408"/>
                <a:gd name="connsiteX218" fmla="*/ 1434928 w 1702746"/>
                <a:gd name="connsiteY218" fmla="*/ 391547 h 2119408"/>
                <a:gd name="connsiteX219" fmla="*/ 1467410 w 1702746"/>
                <a:gd name="connsiteY219" fmla="*/ 434576 h 2119408"/>
                <a:gd name="connsiteX220" fmla="*/ 1395830 w 1702746"/>
                <a:gd name="connsiteY220" fmla="*/ 405600 h 2119408"/>
                <a:gd name="connsiteX221" fmla="*/ 1028385 w 1702746"/>
                <a:gd name="connsiteY221" fmla="*/ 499406 h 2119408"/>
                <a:gd name="connsiteX222" fmla="*/ 1028831 w 1702746"/>
                <a:gd name="connsiteY222" fmla="*/ 500050 h 2119408"/>
                <a:gd name="connsiteX223" fmla="*/ 982826 w 1702746"/>
                <a:gd name="connsiteY223" fmla="*/ 545365 h 2119408"/>
                <a:gd name="connsiteX224" fmla="*/ 986176 w 1702746"/>
                <a:gd name="connsiteY224" fmla="*/ 589686 h 2119408"/>
                <a:gd name="connsiteX225" fmla="*/ 1028607 w 1702746"/>
                <a:gd name="connsiteY225" fmla="*/ 601231 h 2119408"/>
                <a:gd name="connsiteX226" fmla="*/ 1079300 w 1702746"/>
                <a:gd name="connsiteY226" fmla="*/ 572865 h 2119408"/>
                <a:gd name="connsiteX227" fmla="*/ 1079600 w 1702746"/>
                <a:gd name="connsiteY227" fmla="*/ 573298 h 2119408"/>
                <a:gd name="connsiteX228" fmla="*/ 967641 w 1702746"/>
                <a:gd name="connsiteY228" fmla="*/ 671026 h 2119408"/>
                <a:gd name="connsiteX229" fmla="*/ 950966 w 1702746"/>
                <a:gd name="connsiteY229" fmla="*/ 896277 h 2119408"/>
                <a:gd name="connsiteX230" fmla="*/ 989080 w 1702746"/>
                <a:gd name="connsiteY230" fmla="*/ 686520 h 2119408"/>
                <a:gd name="connsiteX231" fmla="*/ 1293988 w 1702746"/>
                <a:gd name="connsiteY231" fmla="*/ 448158 h 2119408"/>
                <a:gd name="connsiteX232" fmla="*/ 1539344 w 1702746"/>
                <a:gd name="connsiteY232" fmla="*/ 513708 h 2119408"/>
                <a:gd name="connsiteX233" fmla="*/ 1538522 w 1702746"/>
                <a:gd name="connsiteY233" fmla="*/ 512710 h 2119408"/>
                <a:gd name="connsiteX234" fmla="*/ 1544107 w 1702746"/>
                <a:gd name="connsiteY234" fmla="*/ 517680 h 2119408"/>
                <a:gd name="connsiteX235" fmla="*/ 1443861 w 1702746"/>
                <a:gd name="connsiteY235" fmla="*/ 380623 h 2119408"/>
                <a:gd name="connsiteX236" fmla="*/ 1316071 w 1702746"/>
                <a:gd name="connsiteY236" fmla="*/ 333509 h 2119408"/>
                <a:gd name="connsiteX237" fmla="*/ 386873 w 1702746"/>
                <a:gd name="connsiteY237" fmla="*/ 333509 h 2119408"/>
                <a:gd name="connsiteX238" fmla="*/ 259002 w 1702746"/>
                <a:gd name="connsiteY238" fmla="*/ 380623 h 2119408"/>
                <a:gd name="connsiteX239" fmla="*/ 158692 w 1702746"/>
                <a:gd name="connsiteY239" fmla="*/ 517680 h 2119408"/>
                <a:gd name="connsiteX240" fmla="*/ 164289 w 1702746"/>
                <a:gd name="connsiteY240" fmla="*/ 512704 h 2119408"/>
                <a:gd name="connsiteX241" fmla="*/ 163460 w 1702746"/>
                <a:gd name="connsiteY241" fmla="*/ 513708 h 2119408"/>
                <a:gd name="connsiteX242" fmla="*/ 408972 w 1702746"/>
                <a:gd name="connsiteY242" fmla="*/ 448158 h 2119408"/>
                <a:gd name="connsiteX243" fmla="*/ 714074 w 1702746"/>
                <a:gd name="connsiteY243" fmla="*/ 686520 h 2119408"/>
                <a:gd name="connsiteX244" fmla="*/ 752212 w 1702746"/>
                <a:gd name="connsiteY244" fmla="*/ 896277 h 2119408"/>
                <a:gd name="connsiteX245" fmla="*/ 735526 w 1702746"/>
                <a:gd name="connsiteY245" fmla="*/ 671026 h 2119408"/>
                <a:gd name="connsiteX246" fmla="*/ 623497 w 1702746"/>
                <a:gd name="connsiteY246" fmla="*/ 573298 h 2119408"/>
                <a:gd name="connsiteX247" fmla="*/ 623797 w 1702746"/>
                <a:gd name="connsiteY247" fmla="*/ 572865 h 2119408"/>
                <a:gd name="connsiteX248" fmla="*/ 674521 w 1702746"/>
                <a:gd name="connsiteY248" fmla="*/ 601231 h 2119408"/>
                <a:gd name="connsiteX249" fmla="*/ 716978 w 1702746"/>
                <a:gd name="connsiteY249" fmla="*/ 589686 h 2119408"/>
                <a:gd name="connsiteX250" fmla="*/ 720330 w 1702746"/>
                <a:gd name="connsiteY250" fmla="*/ 545365 h 2119408"/>
                <a:gd name="connsiteX251" fmla="*/ 674297 w 1702746"/>
                <a:gd name="connsiteY251" fmla="*/ 500051 h 2119408"/>
                <a:gd name="connsiteX252" fmla="*/ 674744 w 1702746"/>
                <a:gd name="connsiteY252" fmla="*/ 499406 h 2119408"/>
                <a:gd name="connsiteX253" fmla="*/ 381504 w 1702746"/>
                <a:gd name="connsiteY253" fmla="*/ 392311 h 2119408"/>
                <a:gd name="connsiteX254" fmla="*/ 307066 w 1702746"/>
                <a:gd name="connsiteY254" fmla="*/ 405600 h 2119408"/>
                <a:gd name="connsiteX255" fmla="*/ 235437 w 1702746"/>
                <a:gd name="connsiteY255" fmla="*/ 434577 h 2119408"/>
                <a:gd name="connsiteX256" fmla="*/ 267941 w 1702746"/>
                <a:gd name="connsiteY256" fmla="*/ 391547 h 2119408"/>
                <a:gd name="connsiteX257" fmla="*/ 725792 w 1702746"/>
                <a:gd name="connsiteY257" fmla="*/ 502782 h 2119408"/>
                <a:gd name="connsiteX258" fmla="*/ 386873 w 1702746"/>
                <a:gd name="connsiteY258" fmla="*/ 333509 h 2119408"/>
                <a:gd name="connsiteX259" fmla="*/ 814608 w 1702746"/>
                <a:gd name="connsiteY259" fmla="*/ 0 h 2119408"/>
                <a:gd name="connsiteX260" fmla="*/ 877171 w 1702746"/>
                <a:gd name="connsiteY260" fmla="*/ 0 h 2119408"/>
                <a:gd name="connsiteX261" fmla="*/ 877171 w 1702746"/>
                <a:gd name="connsiteY261" fmla="*/ 558 h 2119408"/>
                <a:gd name="connsiteX262" fmla="*/ 1030629 w 1702746"/>
                <a:gd name="connsiteY262" fmla="*/ 470 h 2119408"/>
                <a:gd name="connsiteX263" fmla="*/ 1578221 w 1702746"/>
                <a:gd name="connsiteY263" fmla="*/ 63972 h 2119408"/>
                <a:gd name="connsiteX264" fmla="*/ 1676134 w 1702746"/>
                <a:gd name="connsiteY264" fmla="*/ 447698 h 2119408"/>
                <a:gd name="connsiteX265" fmla="*/ 1635618 w 1702746"/>
                <a:gd name="connsiteY265" fmla="*/ 1448722 h 2119408"/>
                <a:gd name="connsiteX266" fmla="*/ 898678 w 1702746"/>
                <a:gd name="connsiteY266" fmla="*/ 2102711 h 2119408"/>
                <a:gd name="connsiteX267" fmla="*/ 850470 w 1702746"/>
                <a:gd name="connsiteY267" fmla="*/ 2116961 h 2119408"/>
                <a:gd name="connsiteX268" fmla="*/ 850478 w 1702746"/>
                <a:gd name="connsiteY268" fmla="*/ 2119408 h 2119408"/>
                <a:gd name="connsiteX269" fmla="*/ 846358 w 1702746"/>
                <a:gd name="connsiteY269" fmla="*/ 2118176 h 2119408"/>
                <a:gd name="connsiteX270" fmla="*/ 842190 w 1702746"/>
                <a:gd name="connsiteY270" fmla="*/ 2119408 h 2119408"/>
                <a:gd name="connsiteX271" fmla="*/ 842197 w 1702746"/>
                <a:gd name="connsiteY271" fmla="*/ 2116932 h 2119408"/>
                <a:gd name="connsiteX272" fmla="*/ 794651 w 1702746"/>
                <a:gd name="connsiteY272" fmla="*/ 2102711 h 2119408"/>
                <a:gd name="connsiteX273" fmla="*/ 66342 w 1702746"/>
                <a:gd name="connsiteY273" fmla="*/ 1448722 h 2119408"/>
                <a:gd name="connsiteX274" fmla="*/ 26301 w 1702746"/>
                <a:gd name="connsiteY274" fmla="*/ 447698 h 2119408"/>
                <a:gd name="connsiteX275" fmla="*/ 123067 w 1702746"/>
                <a:gd name="connsiteY275" fmla="*/ 63972 h 2119408"/>
                <a:gd name="connsiteX276" fmla="*/ 664245 w 1702746"/>
                <a:gd name="connsiteY276" fmla="*/ 470 h 2119408"/>
                <a:gd name="connsiteX277" fmla="*/ 814608 w 1702746"/>
                <a:gd name="connsiteY277" fmla="*/ 557 h 211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702746" h="2119408">
                  <a:moveTo>
                    <a:pt x="851620" y="1338880"/>
                  </a:moveTo>
                  <a:lnTo>
                    <a:pt x="855837" y="1339019"/>
                  </a:lnTo>
                  <a:cubicBezTo>
                    <a:pt x="879606" y="1373183"/>
                    <a:pt x="897420" y="1406973"/>
                    <a:pt x="927145" y="1441509"/>
                  </a:cubicBezTo>
                  <a:lnTo>
                    <a:pt x="854658" y="1441509"/>
                  </a:lnTo>
                  <a:lnTo>
                    <a:pt x="848584" y="1441509"/>
                  </a:lnTo>
                  <a:lnTo>
                    <a:pt x="776048" y="1441509"/>
                  </a:lnTo>
                  <a:cubicBezTo>
                    <a:pt x="805791" y="1406973"/>
                    <a:pt x="823617" y="1373183"/>
                    <a:pt x="847401" y="1339019"/>
                  </a:cubicBezTo>
                  <a:close/>
                  <a:moveTo>
                    <a:pt x="1379045" y="1284677"/>
                  </a:moveTo>
                  <a:lnTo>
                    <a:pt x="1378478" y="1290243"/>
                  </a:lnTo>
                  <a:cubicBezTo>
                    <a:pt x="1373583" y="1313944"/>
                    <a:pt x="1358235" y="1353423"/>
                    <a:pt x="1337839" y="1399806"/>
                  </a:cubicBezTo>
                  <a:lnTo>
                    <a:pt x="1309321" y="1462121"/>
                  </a:lnTo>
                  <a:lnTo>
                    <a:pt x="1278822" y="1491255"/>
                  </a:lnTo>
                  <a:cubicBezTo>
                    <a:pt x="1204170" y="1553553"/>
                    <a:pt x="1146688" y="1541142"/>
                    <a:pt x="1110864" y="1549833"/>
                  </a:cubicBezTo>
                  <a:lnTo>
                    <a:pt x="851620" y="1551854"/>
                  </a:lnTo>
                  <a:lnTo>
                    <a:pt x="592211" y="1549833"/>
                  </a:lnTo>
                  <a:cubicBezTo>
                    <a:pt x="556364" y="1541142"/>
                    <a:pt x="498845" y="1553553"/>
                    <a:pt x="424147" y="1491255"/>
                  </a:cubicBezTo>
                  <a:lnTo>
                    <a:pt x="393630" y="1462123"/>
                  </a:lnTo>
                  <a:lnTo>
                    <a:pt x="365093" y="1399806"/>
                  </a:lnTo>
                  <a:cubicBezTo>
                    <a:pt x="344685" y="1353423"/>
                    <a:pt x="329327" y="1313944"/>
                    <a:pt x="324428" y="1290243"/>
                  </a:cubicBezTo>
                  <a:lnTo>
                    <a:pt x="323861" y="1284678"/>
                  </a:lnTo>
                  <a:lnTo>
                    <a:pt x="363628" y="1352315"/>
                  </a:lnTo>
                  <a:cubicBezTo>
                    <a:pt x="394605" y="1389679"/>
                    <a:pt x="444204" y="1462425"/>
                    <a:pt x="456559" y="1464407"/>
                  </a:cubicBezTo>
                  <a:lnTo>
                    <a:pt x="851620" y="1462969"/>
                  </a:lnTo>
                  <a:lnTo>
                    <a:pt x="1246430" y="1464407"/>
                  </a:lnTo>
                  <a:cubicBezTo>
                    <a:pt x="1258778" y="1462425"/>
                    <a:pt x="1308346" y="1389679"/>
                    <a:pt x="1339303" y="1352315"/>
                  </a:cubicBezTo>
                  <a:close/>
                  <a:moveTo>
                    <a:pt x="112510" y="1059703"/>
                  </a:moveTo>
                  <a:lnTo>
                    <a:pt x="110648" y="1077208"/>
                  </a:lnTo>
                  <a:lnTo>
                    <a:pt x="112088" y="1079738"/>
                  </a:lnTo>
                  <a:lnTo>
                    <a:pt x="115194" y="1159159"/>
                  </a:lnTo>
                  <a:cubicBezTo>
                    <a:pt x="117558" y="1184966"/>
                    <a:pt x="121179" y="1209982"/>
                    <a:pt x="125918" y="1235742"/>
                  </a:cubicBezTo>
                  <a:cubicBezTo>
                    <a:pt x="136056" y="1314616"/>
                    <a:pt x="168914" y="1359971"/>
                    <a:pt x="195439" y="1416499"/>
                  </a:cubicBezTo>
                  <a:lnTo>
                    <a:pt x="98109" y="1248653"/>
                  </a:lnTo>
                  <a:cubicBezTo>
                    <a:pt x="100385" y="1266820"/>
                    <a:pt x="106758" y="1284614"/>
                    <a:pt x="104937" y="1303153"/>
                  </a:cubicBezTo>
                  <a:cubicBezTo>
                    <a:pt x="205537" y="1448943"/>
                    <a:pt x="303530" y="1595849"/>
                    <a:pt x="408971" y="1738286"/>
                  </a:cubicBezTo>
                  <a:cubicBezTo>
                    <a:pt x="334483" y="1614140"/>
                    <a:pt x="235787" y="1500050"/>
                    <a:pt x="185508" y="1365847"/>
                  </a:cubicBezTo>
                  <a:lnTo>
                    <a:pt x="129734" y="1110752"/>
                  </a:lnTo>
                  <a:lnTo>
                    <a:pt x="135415" y="1120736"/>
                  </a:lnTo>
                  <a:cubicBezTo>
                    <a:pt x="142709" y="1135618"/>
                    <a:pt x="149630" y="1150454"/>
                    <a:pt x="157948" y="1163986"/>
                  </a:cubicBezTo>
                  <a:cubicBezTo>
                    <a:pt x="172411" y="1180559"/>
                    <a:pt x="188178" y="1197319"/>
                    <a:pt x="205387" y="1213287"/>
                  </a:cubicBezTo>
                  <a:lnTo>
                    <a:pt x="259441" y="1256216"/>
                  </a:lnTo>
                  <a:lnTo>
                    <a:pt x="259996" y="1258213"/>
                  </a:lnTo>
                  <a:lnTo>
                    <a:pt x="261409" y="1257779"/>
                  </a:lnTo>
                  <a:lnTo>
                    <a:pt x="261486" y="1257840"/>
                  </a:lnTo>
                  <a:lnTo>
                    <a:pt x="261554" y="1257734"/>
                  </a:lnTo>
                  <a:lnTo>
                    <a:pt x="271763" y="1254596"/>
                  </a:lnTo>
                  <a:lnTo>
                    <a:pt x="320099" y="1367695"/>
                  </a:lnTo>
                  <a:cubicBezTo>
                    <a:pt x="336491" y="1406051"/>
                    <a:pt x="353210" y="1444453"/>
                    <a:pt x="371231" y="1483042"/>
                  </a:cubicBezTo>
                  <a:cubicBezTo>
                    <a:pt x="426808" y="1578221"/>
                    <a:pt x="483128" y="1670420"/>
                    <a:pt x="539077" y="1764109"/>
                  </a:cubicBezTo>
                  <a:cubicBezTo>
                    <a:pt x="535022" y="1748198"/>
                    <a:pt x="486258" y="1653433"/>
                    <a:pt x="436059" y="1550795"/>
                  </a:cubicBezTo>
                  <a:lnTo>
                    <a:pt x="422849" y="1523361"/>
                  </a:lnTo>
                  <a:lnTo>
                    <a:pt x="464709" y="1545212"/>
                  </a:lnTo>
                  <a:cubicBezTo>
                    <a:pt x="508645" y="1565941"/>
                    <a:pt x="546401" y="1576089"/>
                    <a:pt x="599660" y="1580373"/>
                  </a:cubicBezTo>
                  <a:lnTo>
                    <a:pt x="726289" y="1584097"/>
                  </a:lnTo>
                  <a:lnTo>
                    <a:pt x="793463" y="1680797"/>
                  </a:lnTo>
                  <a:lnTo>
                    <a:pt x="791839" y="1680931"/>
                  </a:lnTo>
                  <a:cubicBezTo>
                    <a:pt x="764030" y="1709237"/>
                    <a:pt x="760802" y="1725624"/>
                    <a:pt x="755340" y="1770316"/>
                  </a:cubicBezTo>
                  <a:cubicBezTo>
                    <a:pt x="762789" y="1867895"/>
                    <a:pt x="791839" y="1929720"/>
                    <a:pt x="820145" y="2009422"/>
                  </a:cubicBezTo>
                  <a:cubicBezTo>
                    <a:pt x="825359" y="2029534"/>
                    <a:pt x="833087" y="2037076"/>
                    <a:pt x="843329" y="2041475"/>
                  </a:cubicBezTo>
                  <a:lnTo>
                    <a:pt x="849079" y="2043396"/>
                  </a:lnTo>
                  <a:lnTo>
                    <a:pt x="849079" y="2045094"/>
                  </a:lnTo>
                  <a:lnTo>
                    <a:pt x="851620" y="2044245"/>
                  </a:lnTo>
                  <a:lnTo>
                    <a:pt x="854163" y="2045094"/>
                  </a:lnTo>
                  <a:lnTo>
                    <a:pt x="854163" y="2043395"/>
                  </a:lnTo>
                  <a:lnTo>
                    <a:pt x="859906" y="2041475"/>
                  </a:lnTo>
                  <a:cubicBezTo>
                    <a:pt x="870142" y="2037076"/>
                    <a:pt x="877865" y="2029534"/>
                    <a:pt x="883076" y="2009422"/>
                  </a:cubicBezTo>
                  <a:cubicBezTo>
                    <a:pt x="911363" y="1929720"/>
                    <a:pt x="940395" y="1867895"/>
                    <a:pt x="947839" y="1770316"/>
                  </a:cubicBezTo>
                  <a:cubicBezTo>
                    <a:pt x="942380" y="1725624"/>
                    <a:pt x="939154" y="1709237"/>
                    <a:pt x="911363" y="1680931"/>
                  </a:cubicBezTo>
                  <a:lnTo>
                    <a:pt x="909740" y="1680797"/>
                  </a:lnTo>
                  <a:lnTo>
                    <a:pt x="976871" y="1584097"/>
                  </a:lnTo>
                  <a:lnTo>
                    <a:pt x="1103420" y="1580373"/>
                  </a:lnTo>
                  <a:cubicBezTo>
                    <a:pt x="1156645" y="1576089"/>
                    <a:pt x="1194377" y="1565941"/>
                    <a:pt x="1238285" y="1545212"/>
                  </a:cubicBezTo>
                  <a:lnTo>
                    <a:pt x="1280120" y="1523360"/>
                  </a:lnTo>
                  <a:lnTo>
                    <a:pt x="1266918" y="1550795"/>
                  </a:lnTo>
                  <a:cubicBezTo>
                    <a:pt x="1216751" y="1653433"/>
                    <a:pt x="1168018" y="1748198"/>
                    <a:pt x="1163965" y="1764109"/>
                  </a:cubicBezTo>
                  <a:cubicBezTo>
                    <a:pt x="1219878" y="1670420"/>
                    <a:pt x="1276164" y="1578221"/>
                    <a:pt x="1331705" y="1483042"/>
                  </a:cubicBezTo>
                  <a:cubicBezTo>
                    <a:pt x="1349715" y="1444453"/>
                    <a:pt x="1366423" y="1406051"/>
                    <a:pt x="1382805" y="1367695"/>
                  </a:cubicBezTo>
                  <a:lnTo>
                    <a:pt x="1431110" y="1254597"/>
                  </a:lnTo>
                  <a:lnTo>
                    <a:pt x="1441313" y="1257735"/>
                  </a:lnTo>
                  <a:lnTo>
                    <a:pt x="1441380" y="1257840"/>
                  </a:lnTo>
                  <a:lnTo>
                    <a:pt x="1441457" y="1257779"/>
                  </a:lnTo>
                  <a:lnTo>
                    <a:pt x="1442868" y="1258213"/>
                  </a:lnTo>
                  <a:lnTo>
                    <a:pt x="1443423" y="1256217"/>
                  </a:lnTo>
                  <a:lnTo>
                    <a:pt x="1497443" y="1213287"/>
                  </a:lnTo>
                  <a:cubicBezTo>
                    <a:pt x="1514642" y="1197319"/>
                    <a:pt x="1530399" y="1180559"/>
                    <a:pt x="1544852" y="1163986"/>
                  </a:cubicBezTo>
                  <a:cubicBezTo>
                    <a:pt x="1553165" y="1150454"/>
                    <a:pt x="1560082" y="1135618"/>
                    <a:pt x="1567370" y="1120736"/>
                  </a:cubicBezTo>
                  <a:lnTo>
                    <a:pt x="1573046" y="1110755"/>
                  </a:lnTo>
                  <a:lnTo>
                    <a:pt x="1517309" y="1365847"/>
                  </a:lnTo>
                  <a:cubicBezTo>
                    <a:pt x="1467062" y="1500050"/>
                    <a:pt x="1368428" y="1614140"/>
                    <a:pt x="1293987" y="1738286"/>
                  </a:cubicBezTo>
                  <a:cubicBezTo>
                    <a:pt x="1399362" y="1595849"/>
                    <a:pt x="1497292" y="1448943"/>
                    <a:pt x="1597829" y="1303153"/>
                  </a:cubicBezTo>
                  <a:cubicBezTo>
                    <a:pt x="1596009" y="1284614"/>
                    <a:pt x="1602378" y="1266820"/>
                    <a:pt x="1604652" y="1248653"/>
                  </a:cubicBezTo>
                  <a:lnTo>
                    <a:pt x="1507383" y="1416499"/>
                  </a:lnTo>
                  <a:cubicBezTo>
                    <a:pt x="1533892" y="1359971"/>
                    <a:pt x="1566729" y="1314616"/>
                    <a:pt x="1576861" y="1235742"/>
                  </a:cubicBezTo>
                  <a:cubicBezTo>
                    <a:pt x="1581596" y="1209982"/>
                    <a:pt x="1585215" y="1184966"/>
                    <a:pt x="1587578" y="1159159"/>
                  </a:cubicBezTo>
                  <a:lnTo>
                    <a:pt x="1590682" y="1079740"/>
                  </a:lnTo>
                  <a:lnTo>
                    <a:pt x="1592122" y="1077208"/>
                  </a:lnTo>
                  <a:lnTo>
                    <a:pt x="1590261" y="1059703"/>
                  </a:lnTo>
                  <a:cubicBezTo>
                    <a:pt x="1573512" y="1095830"/>
                    <a:pt x="1553041" y="1125252"/>
                    <a:pt x="1534431" y="1158027"/>
                  </a:cubicBezTo>
                  <a:cubicBezTo>
                    <a:pt x="1522024" y="1170814"/>
                    <a:pt x="1508687" y="1181273"/>
                    <a:pt x="1495117" y="1189824"/>
                  </a:cubicBezTo>
                  <a:lnTo>
                    <a:pt x="1456519" y="1209113"/>
                  </a:lnTo>
                  <a:lnTo>
                    <a:pt x="1456639" y="1208679"/>
                  </a:lnTo>
                  <a:cubicBezTo>
                    <a:pt x="1359029" y="1204768"/>
                    <a:pt x="1261419" y="1185145"/>
                    <a:pt x="1171347" y="1154524"/>
                  </a:cubicBezTo>
                  <a:lnTo>
                    <a:pt x="1084851" y="1120718"/>
                  </a:lnTo>
                  <a:lnTo>
                    <a:pt x="1072194" y="1105059"/>
                  </a:lnTo>
                  <a:cubicBezTo>
                    <a:pt x="1059726" y="1093469"/>
                    <a:pt x="1038568" y="1081212"/>
                    <a:pt x="991946" y="1061984"/>
                  </a:cubicBezTo>
                  <a:cubicBezTo>
                    <a:pt x="1032455" y="1090304"/>
                    <a:pt x="1075124" y="1116068"/>
                    <a:pt x="1082144" y="1151526"/>
                  </a:cubicBezTo>
                  <a:cubicBezTo>
                    <a:pt x="1092842" y="1205717"/>
                    <a:pt x="1049982" y="1226532"/>
                    <a:pt x="1026757" y="1258190"/>
                  </a:cubicBezTo>
                  <a:cubicBezTo>
                    <a:pt x="1031792" y="1252300"/>
                    <a:pt x="1106555" y="1226607"/>
                    <a:pt x="1100310" y="1144129"/>
                  </a:cubicBezTo>
                  <a:lnTo>
                    <a:pt x="1092928" y="1132709"/>
                  </a:lnTo>
                  <a:lnTo>
                    <a:pt x="1154394" y="1164184"/>
                  </a:lnTo>
                  <a:cubicBezTo>
                    <a:pt x="1219965" y="1192920"/>
                    <a:pt x="1286636" y="1209610"/>
                    <a:pt x="1352051" y="1230280"/>
                  </a:cubicBezTo>
                  <a:lnTo>
                    <a:pt x="1353775" y="1230811"/>
                  </a:lnTo>
                  <a:lnTo>
                    <a:pt x="1301193" y="1299706"/>
                  </a:lnTo>
                  <a:cubicBezTo>
                    <a:pt x="1282052" y="1322462"/>
                    <a:pt x="1261422" y="1344613"/>
                    <a:pt x="1239303" y="1365461"/>
                  </a:cubicBezTo>
                  <a:lnTo>
                    <a:pt x="1187897" y="1381297"/>
                  </a:lnTo>
                  <a:lnTo>
                    <a:pt x="1050835" y="1371596"/>
                  </a:lnTo>
                  <a:cubicBezTo>
                    <a:pt x="1036014" y="1362898"/>
                    <a:pt x="1029217" y="1361226"/>
                    <a:pt x="1019411" y="1354536"/>
                  </a:cubicBezTo>
                  <a:cubicBezTo>
                    <a:pt x="997997" y="1319522"/>
                    <a:pt x="974351" y="1287486"/>
                    <a:pt x="947354" y="1252845"/>
                  </a:cubicBezTo>
                  <a:cubicBezTo>
                    <a:pt x="983913" y="1248541"/>
                    <a:pt x="1046651" y="1248148"/>
                    <a:pt x="1042143" y="1228760"/>
                  </a:cubicBezTo>
                  <a:cubicBezTo>
                    <a:pt x="1048328" y="1223241"/>
                    <a:pt x="1029502" y="1210885"/>
                    <a:pt x="1010489" y="1207498"/>
                  </a:cubicBezTo>
                  <a:cubicBezTo>
                    <a:pt x="1007320" y="1206933"/>
                    <a:pt x="1004169" y="1206717"/>
                    <a:pt x="1001115" y="1206773"/>
                  </a:cubicBezTo>
                  <a:cubicBezTo>
                    <a:pt x="998062" y="1206829"/>
                    <a:pt x="995108" y="1207158"/>
                    <a:pt x="992332" y="1207686"/>
                  </a:cubicBezTo>
                  <a:cubicBezTo>
                    <a:pt x="963793" y="1213111"/>
                    <a:pt x="924916" y="1237011"/>
                    <a:pt x="911098" y="1263549"/>
                  </a:cubicBezTo>
                  <a:cubicBezTo>
                    <a:pt x="901292" y="1263382"/>
                    <a:pt x="891486" y="1264720"/>
                    <a:pt x="881680" y="1266434"/>
                  </a:cubicBezTo>
                  <a:lnTo>
                    <a:pt x="857664" y="1270633"/>
                  </a:lnTo>
                  <a:lnTo>
                    <a:pt x="851620" y="1271134"/>
                  </a:lnTo>
                  <a:lnTo>
                    <a:pt x="845572" y="1270633"/>
                  </a:lnTo>
                  <a:lnTo>
                    <a:pt x="821541" y="1266434"/>
                  </a:lnTo>
                  <a:cubicBezTo>
                    <a:pt x="811729" y="1264720"/>
                    <a:pt x="801917" y="1263382"/>
                    <a:pt x="792104" y="1263549"/>
                  </a:cubicBezTo>
                  <a:cubicBezTo>
                    <a:pt x="778278" y="1237011"/>
                    <a:pt x="739377" y="1213111"/>
                    <a:pt x="710819" y="1207686"/>
                  </a:cubicBezTo>
                  <a:cubicBezTo>
                    <a:pt x="708042" y="1207158"/>
                    <a:pt x="705085" y="1206829"/>
                    <a:pt x="702030" y="1206773"/>
                  </a:cubicBezTo>
                  <a:cubicBezTo>
                    <a:pt x="698975" y="1206717"/>
                    <a:pt x="695821" y="1206933"/>
                    <a:pt x="692650" y="1207498"/>
                  </a:cubicBezTo>
                  <a:cubicBezTo>
                    <a:pt x="673625" y="1210885"/>
                    <a:pt x="654788" y="1223241"/>
                    <a:pt x="660976" y="1228760"/>
                  </a:cubicBezTo>
                  <a:cubicBezTo>
                    <a:pt x="656466" y="1248148"/>
                    <a:pt x="719243" y="1248541"/>
                    <a:pt x="755826" y="1252845"/>
                  </a:cubicBezTo>
                  <a:cubicBezTo>
                    <a:pt x="728812" y="1287486"/>
                    <a:pt x="705150" y="1319522"/>
                    <a:pt x="683723" y="1354536"/>
                  </a:cubicBezTo>
                  <a:cubicBezTo>
                    <a:pt x="673911" y="1361226"/>
                    <a:pt x="667109" y="1362898"/>
                    <a:pt x="652279" y="1371596"/>
                  </a:cubicBezTo>
                  <a:lnTo>
                    <a:pt x="515130" y="1381297"/>
                  </a:lnTo>
                  <a:lnTo>
                    <a:pt x="463691" y="1365461"/>
                  </a:lnTo>
                  <a:cubicBezTo>
                    <a:pt x="441558" y="1344613"/>
                    <a:pt x="420915" y="1322462"/>
                    <a:pt x="401762" y="1299706"/>
                  </a:cubicBezTo>
                  <a:lnTo>
                    <a:pt x="349147" y="1230810"/>
                  </a:lnTo>
                  <a:lnTo>
                    <a:pt x="350871" y="1230280"/>
                  </a:lnTo>
                  <a:cubicBezTo>
                    <a:pt x="394509" y="1216500"/>
                    <a:pt x="438705" y="1204489"/>
                    <a:pt x="482761" y="1189498"/>
                  </a:cubicBezTo>
                  <a:lnTo>
                    <a:pt x="610373" y="1132379"/>
                  </a:lnTo>
                  <a:lnTo>
                    <a:pt x="602773" y="1144129"/>
                  </a:lnTo>
                  <a:cubicBezTo>
                    <a:pt x="596524" y="1226607"/>
                    <a:pt x="671334" y="1252300"/>
                    <a:pt x="676372" y="1258190"/>
                  </a:cubicBezTo>
                  <a:cubicBezTo>
                    <a:pt x="653132" y="1226532"/>
                    <a:pt x="610245" y="1205717"/>
                    <a:pt x="620950" y="1151526"/>
                  </a:cubicBezTo>
                  <a:cubicBezTo>
                    <a:pt x="627974" y="1116068"/>
                    <a:pt x="670671" y="1090304"/>
                    <a:pt x="711205" y="1061984"/>
                  </a:cubicBezTo>
                  <a:cubicBezTo>
                    <a:pt x="664553" y="1081212"/>
                    <a:pt x="643383" y="1093469"/>
                    <a:pt x="630906" y="1105058"/>
                  </a:cubicBezTo>
                  <a:lnTo>
                    <a:pt x="618287" y="1120662"/>
                  </a:lnTo>
                  <a:lnTo>
                    <a:pt x="439326" y="1181305"/>
                  </a:lnTo>
                  <a:cubicBezTo>
                    <a:pt x="376446" y="1196481"/>
                    <a:pt x="311331" y="1206072"/>
                    <a:pt x="246216" y="1208679"/>
                  </a:cubicBezTo>
                  <a:lnTo>
                    <a:pt x="246337" y="1209112"/>
                  </a:lnTo>
                  <a:lnTo>
                    <a:pt x="207715" y="1189824"/>
                  </a:lnTo>
                  <a:cubicBezTo>
                    <a:pt x="194137" y="1181273"/>
                    <a:pt x="180791" y="1170814"/>
                    <a:pt x="168376" y="1158027"/>
                  </a:cubicBezTo>
                  <a:cubicBezTo>
                    <a:pt x="149754" y="1125252"/>
                    <a:pt x="129270" y="1095830"/>
                    <a:pt x="112510" y="1059703"/>
                  </a:cubicBezTo>
                  <a:close/>
                  <a:moveTo>
                    <a:pt x="1330463" y="679816"/>
                  </a:moveTo>
                  <a:cubicBezTo>
                    <a:pt x="1247834" y="679816"/>
                    <a:pt x="1155528" y="704397"/>
                    <a:pt x="1105653" y="747600"/>
                  </a:cubicBezTo>
                  <a:cubicBezTo>
                    <a:pt x="1125504" y="772429"/>
                    <a:pt x="1185553" y="783850"/>
                    <a:pt x="1253790" y="787823"/>
                  </a:cubicBezTo>
                  <a:cubicBezTo>
                    <a:pt x="1325997" y="783602"/>
                    <a:pt x="1446590" y="767463"/>
                    <a:pt x="1461478" y="741641"/>
                  </a:cubicBezTo>
                  <a:cubicBezTo>
                    <a:pt x="1417807" y="717308"/>
                    <a:pt x="1426243" y="691486"/>
                    <a:pt x="1330463" y="679816"/>
                  </a:cubicBezTo>
                  <a:close/>
                  <a:moveTo>
                    <a:pt x="372473" y="679816"/>
                  </a:moveTo>
                  <a:cubicBezTo>
                    <a:pt x="276632" y="691486"/>
                    <a:pt x="285074" y="717308"/>
                    <a:pt x="241374" y="741641"/>
                  </a:cubicBezTo>
                  <a:cubicBezTo>
                    <a:pt x="256272" y="767463"/>
                    <a:pt x="376942" y="783602"/>
                    <a:pt x="449195" y="787823"/>
                  </a:cubicBezTo>
                  <a:cubicBezTo>
                    <a:pt x="517476" y="783850"/>
                    <a:pt x="577563" y="772429"/>
                    <a:pt x="597426" y="747600"/>
                  </a:cubicBezTo>
                  <a:cubicBezTo>
                    <a:pt x="547519" y="704397"/>
                    <a:pt x="455154" y="679816"/>
                    <a:pt x="372473" y="679816"/>
                  </a:cubicBezTo>
                  <a:close/>
                  <a:moveTo>
                    <a:pt x="1330718" y="653248"/>
                  </a:moveTo>
                  <a:cubicBezTo>
                    <a:pt x="1408586" y="655294"/>
                    <a:pt x="1474011" y="692325"/>
                    <a:pt x="1484370" y="742435"/>
                  </a:cubicBezTo>
                  <a:cubicBezTo>
                    <a:pt x="1473173" y="792868"/>
                    <a:pt x="1400052" y="825202"/>
                    <a:pt x="1248454" y="820837"/>
                  </a:cubicBezTo>
                  <a:cubicBezTo>
                    <a:pt x="1191990" y="823781"/>
                    <a:pt x="1068141" y="787562"/>
                    <a:pt x="1068621" y="757470"/>
                  </a:cubicBezTo>
                  <a:cubicBezTo>
                    <a:pt x="1072949" y="715516"/>
                    <a:pt x="1214181" y="660626"/>
                    <a:pt x="1296709" y="654577"/>
                  </a:cubicBezTo>
                  <a:cubicBezTo>
                    <a:pt x="1308216" y="653378"/>
                    <a:pt x="1319594" y="652956"/>
                    <a:pt x="1330718" y="653248"/>
                  </a:cubicBezTo>
                  <a:close/>
                  <a:moveTo>
                    <a:pt x="372217" y="653248"/>
                  </a:moveTo>
                  <a:cubicBezTo>
                    <a:pt x="383348" y="652956"/>
                    <a:pt x="394733" y="653378"/>
                    <a:pt x="406248" y="654577"/>
                  </a:cubicBezTo>
                  <a:cubicBezTo>
                    <a:pt x="488828" y="660626"/>
                    <a:pt x="630150" y="715516"/>
                    <a:pt x="634480" y="757470"/>
                  </a:cubicBezTo>
                  <a:cubicBezTo>
                    <a:pt x="634961" y="787562"/>
                    <a:pt x="511034" y="823781"/>
                    <a:pt x="454534" y="820837"/>
                  </a:cubicBezTo>
                  <a:cubicBezTo>
                    <a:pt x="302839" y="825202"/>
                    <a:pt x="229672" y="792868"/>
                    <a:pt x="218468" y="742435"/>
                  </a:cubicBezTo>
                  <a:cubicBezTo>
                    <a:pt x="228834" y="692325"/>
                    <a:pt x="294301" y="655294"/>
                    <a:pt x="372217" y="653248"/>
                  </a:cubicBezTo>
                  <a:close/>
                  <a:moveTo>
                    <a:pt x="1300130" y="639592"/>
                  </a:moveTo>
                  <a:cubicBezTo>
                    <a:pt x="1202737" y="646731"/>
                    <a:pt x="1056709" y="706233"/>
                    <a:pt x="1053359" y="757062"/>
                  </a:cubicBezTo>
                  <a:cubicBezTo>
                    <a:pt x="1058942" y="807519"/>
                    <a:pt x="1177427" y="833999"/>
                    <a:pt x="1243183" y="835799"/>
                  </a:cubicBezTo>
                  <a:cubicBezTo>
                    <a:pt x="1297082" y="837921"/>
                    <a:pt x="1383119" y="835342"/>
                    <a:pt x="1439858" y="809005"/>
                  </a:cubicBezTo>
                  <a:lnTo>
                    <a:pt x="1459299" y="797453"/>
                  </a:lnTo>
                  <a:lnTo>
                    <a:pt x="1457384" y="799369"/>
                  </a:lnTo>
                  <a:cubicBezTo>
                    <a:pt x="1522147" y="802721"/>
                    <a:pt x="1592866" y="783354"/>
                    <a:pt x="1608870" y="995272"/>
                  </a:cubicBezTo>
                  <a:cubicBezTo>
                    <a:pt x="1606373" y="868720"/>
                    <a:pt x="1606156" y="800909"/>
                    <a:pt x="1519452" y="784104"/>
                  </a:cubicBezTo>
                  <a:lnTo>
                    <a:pt x="1478624" y="780183"/>
                  </a:lnTo>
                  <a:lnTo>
                    <a:pt x="1484555" y="774043"/>
                  </a:lnTo>
                  <a:lnTo>
                    <a:pt x="1493043" y="765731"/>
                  </a:lnTo>
                  <a:lnTo>
                    <a:pt x="1533273" y="770021"/>
                  </a:lnTo>
                  <a:cubicBezTo>
                    <a:pt x="1579025" y="780699"/>
                    <a:pt x="1619385" y="810076"/>
                    <a:pt x="1615570" y="870876"/>
                  </a:cubicBezTo>
                  <a:cubicBezTo>
                    <a:pt x="1634677" y="801975"/>
                    <a:pt x="1584926" y="777022"/>
                    <a:pt x="1560112" y="766966"/>
                  </a:cubicBezTo>
                  <a:cubicBezTo>
                    <a:pt x="1625496" y="750330"/>
                    <a:pt x="1651426" y="691236"/>
                    <a:pt x="1605521" y="645923"/>
                  </a:cubicBezTo>
                  <a:cubicBezTo>
                    <a:pt x="1649317" y="707996"/>
                    <a:pt x="1587779" y="751075"/>
                    <a:pt x="1541502" y="751323"/>
                  </a:cubicBezTo>
                  <a:lnTo>
                    <a:pt x="1496465" y="728604"/>
                  </a:lnTo>
                  <a:lnTo>
                    <a:pt x="1495669" y="731730"/>
                  </a:lnTo>
                  <a:lnTo>
                    <a:pt x="1471974" y="691593"/>
                  </a:lnTo>
                  <a:cubicBezTo>
                    <a:pt x="1435018" y="652684"/>
                    <a:pt x="1372058" y="637032"/>
                    <a:pt x="1300130" y="639592"/>
                  </a:cubicBezTo>
                  <a:close/>
                  <a:moveTo>
                    <a:pt x="402825" y="639592"/>
                  </a:moveTo>
                  <a:cubicBezTo>
                    <a:pt x="330852" y="637032"/>
                    <a:pt x="267851" y="652684"/>
                    <a:pt x="230872" y="691593"/>
                  </a:cubicBezTo>
                  <a:lnTo>
                    <a:pt x="207162" y="731730"/>
                  </a:lnTo>
                  <a:lnTo>
                    <a:pt x="206365" y="728604"/>
                  </a:lnTo>
                  <a:lnTo>
                    <a:pt x="161300" y="751323"/>
                  </a:lnTo>
                  <a:cubicBezTo>
                    <a:pt x="114993" y="751075"/>
                    <a:pt x="53416" y="707996"/>
                    <a:pt x="97240" y="645923"/>
                  </a:cubicBezTo>
                  <a:cubicBezTo>
                    <a:pt x="51306" y="691236"/>
                    <a:pt x="77252" y="750330"/>
                    <a:pt x="142678" y="766966"/>
                  </a:cubicBezTo>
                  <a:cubicBezTo>
                    <a:pt x="117848" y="777022"/>
                    <a:pt x="68065" y="801975"/>
                    <a:pt x="87184" y="870876"/>
                  </a:cubicBezTo>
                  <a:cubicBezTo>
                    <a:pt x="83367" y="810076"/>
                    <a:pt x="123753" y="780699"/>
                    <a:pt x="169534" y="770021"/>
                  </a:cubicBezTo>
                  <a:lnTo>
                    <a:pt x="209790" y="765731"/>
                  </a:lnTo>
                  <a:lnTo>
                    <a:pt x="218283" y="774043"/>
                  </a:lnTo>
                  <a:lnTo>
                    <a:pt x="224218" y="780183"/>
                  </a:lnTo>
                  <a:lnTo>
                    <a:pt x="183363" y="784104"/>
                  </a:lnTo>
                  <a:cubicBezTo>
                    <a:pt x="96604" y="800909"/>
                    <a:pt x="96386" y="868720"/>
                    <a:pt x="93888" y="995272"/>
                  </a:cubicBezTo>
                  <a:cubicBezTo>
                    <a:pt x="109903" y="783354"/>
                    <a:pt x="180666" y="802721"/>
                    <a:pt x="245470" y="799369"/>
                  </a:cubicBezTo>
                  <a:lnTo>
                    <a:pt x="243553" y="797452"/>
                  </a:lnTo>
                  <a:lnTo>
                    <a:pt x="263009" y="809005"/>
                  </a:lnTo>
                  <a:cubicBezTo>
                    <a:pt x="319784" y="835342"/>
                    <a:pt x="405875" y="837921"/>
                    <a:pt x="459808" y="835799"/>
                  </a:cubicBezTo>
                  <a:cubicBezTo>
                    <a:pt x="525606" y="833999"/>
                    <a:pt x="644166" y="807519"/>
                    <a:pt x="649752" y="757062"/>
                  </a:cubicBezTo>
                  <a:cubicBezTo>
                    <a:pt x="646400" y="706233"/>
                    <a:pt x="500280" y="646731"/>
                    <a:pt x="402825" y="639592"/>
                  </a:cubicBezTo>
                  <a:close/>
                  <a:moveTo>
                    <a:pt x="1316071" y="333509"/>
                  </a:moveTo>
                  <a:cubicBezTo>
                    <a:pt x="1183629" y="327923"/>
                    <a:pt x="1045604" y="431274"/>
                    <a:pt x="977367" y="502782"/>
                  </a:cubicBezTo>
                  <a:cubicBezTo>
                    <a:pt x="1116984" y="390223"/>
                    <a:pt x="1319132" y="304480"/>
                    <a:pt x="1434928" y="391547"/>
                  </a:cubicBezTo>
                  <a:lnTo>
                    <a:pt x="1467410" y="434576"/>
                  </a:lnTo>
                  <a:lnTo>
                    <a:pt x="1395830" y="405600"/>
                  </a:lnTo>
                  <a:cubicBezTo>
                    <a:pt x="1213847" y="353149"/>
                    <a:pt x="1090568" y="461864"/>
                    <a:pt x="1028385" y="499406"/>
                  </a:cubicBezTo>
                  <a:lnTo>
                    <a:pt x="1028831" y="500050"/>
                  </a:lnTo>
                  <a:lnTo>
                    <a:pt x="982826" y="545365"/>
                  </a:lnTo>
                  <a:cubicBezTo>
                    <a:pt x="974018" y="559518"/>
                    <a:pt x="971785" y="575161"/>
                    <a:pt x="986176" y="589686"/>
                  </a:cubicBezTo>
                  <a:cubicBezTo>
                    <a:pt x="1000568" y="604210"/>
                    <a:pt x="1010121" y="603838"/>
                    <a:pt x="1028607" y="601231"/>
                  </a:cubicBezTo>
                  <a:lnTo>
                    <a:pt x="1079300" y="572865"/>
                  </a:lnTo>
                  <a:lnTo>
                    <a:pt x="1079600" y="573298"/>
                  </a:lnTo>
                  <a:lnTo>
                    <a:pt x="967641" y="671026"/>
                  </a:lnTo>
                  <a:cubicBezTo>
                    <a:pt x="932307" y="742534"/>
                    <a:pt x="945805" y="818810"/>
                    <a:pt x="950966" y="896277"/>
                  </a:cubicBezTo>
                  <a:cubicBezTo>
                    <a:pt x="960098" y="784645"/>
                    <a:pt x="964465" y="761206"/>
                    <a:pt x="989080" y="686520"/>
                  </a:cubicBezTo>
                  <a:cubicBezTo>
                    <a:pt x="1085952" y="596339"/>
                    <a:pt x="1160194" y="512119"/>
                    <a:pt x="1293988" y="448158"/>
                  </a:cubicBezTo>
                  <a:cubicBezTo>
                    <a:pt x="1397213" y="425911"/>
                    <a:pt x="1437311" y="437035"/>
                    <a:pt x="1539344" y="513708"/>
                  </a:cubicBezTo>
                  <a:lnTo>
                    <a:pt x="1538522" y="512710"/>
                  </a:lnTo>
                  <a:lnTo>
                    <a:pt x="1544107" y="517680"/>
                  </a:lnTo>
                  <a:cubicBezTo>
                    <a:pt x="1530543" y="486230"/>
                    <a:pt x="1511023" y="441868"/>
                    <a:pt x="1443861" y="380623"/>
                  </a:cubicBezTo>
                  <a:cubicBezTo>
                    <a:pt x="1403746" y="349338"/>
                    <a:pt x="1360219" y="335371"/>
                    <a:pt x="1316071" y="333509"/>
                  </a:cubicBezTo>
                  <a:close/>
                  <a:moveTo>
                    <a:pt x="386873" y="333509"/>
                  </a:moveTo>
                  <a:cubicBezTo>
                    <a:pt x="342698" y="335371"/>
                    <a:pt x="299143" y="349338"/>
                    <a:pt x="259002" y="380623"/>
                  </a:cubicBezTo>
                  <a:cubicBezTo>
                    <a:pt x="191798" y="441868"/>
                    <a:pt x="172265" y="486230"/>
                    <a:pt x="158692" y="517680"/>
                  </a:cubicBezTo>
                  <a:lnTo>
                    <a:pt x="164289" y="512704"/>
                  </a:lnTo>
                  <a:lnTo>
                    <a:pt x="163460" y="513708"/>
                  </a:lnTo>
                  <a:cubicBezTo>
                    <a:pt x="265558" y="437035"/>
                    <a:pt x="305682" y="425911"/>
                    <a:pt x="408972" y="448158"/>
                  </a:cubicBezTo>
                  <a:cubicBezTo>
                    <a:pt x="542851" y="512119"/>
                    <a:pt x="617140" y="596339"/>
                    <a:pt x="714074" y="686520"/>
                  </a:cubicBezTo>
                  <a:cubicBezTo>
                    <a:pt x="738704" y="761206"/>
                    <a:pt x="743074" y="784645"/>
                    <a:pt x="752212" y="896277"/>
                  </a:cubicBezTo>
                  <a:cubicBezTo>
                    <a:pt x="757376" y="818810"/>
                    <a:pt x="770883" y="742534"/>
                    <a:pt x="735526" y="671026"/>
                  </a:cubicBezTo>
                  <a:lnTo>
                    <a:pt x="623497" y="573298"/>
                  </a:lnTo>
                  <a:lnTo>
                    <a:pt x="623797" y="572865"/>
                  </a:lnTo>
                  <a:lnTo>
                    <a:pt x="674521" y="601231"/>
                  </a:lnTo>
                  <a:cubicBezTo>
                    <a:pt x="693018" y="603838"/>
                    <a:pt x="702578" y="604210"/>
                    <a:pt x="716978" y="589686"/>
                  </a:cubicBezTo>
                  <a:cubicBezTo>
                    <a:pt x="731379" y="575161"/>
                    <a:pt x="729145" y="559518"/>
                    <a:pt x="720330" y="545365"/>
                  </a:cubicBezTo>
                  <a:lnTo>
                    <a:pt x="674297" y="500051"/>
                  </a:lnTo>
                  <a:lnTo>
                    <a:pt x="674744" y="499406"/>
                  </a:lnTo>
                  <a:cubicBezTo>
                    <a:pt x="621411" y="467227"/>
                    <a:pt x="523162" y="382758"/>
                    <a:pt x="381504" y="392311"/>
                  </a:cubicBezTo>
                  <a:cubicBezTo>
                    <a:pt x="357895" y="393904"/>
                    <a:pt x="333080" y="398107"/>
                    <a:pt x="307066" y="405600"/>
                  </a:cubicBezTo>
                  <a:lnTo>
                    <a:pt x="235437" y="434577"/>
                  </a:lnTo>
                  <a:lnTo>
                    <a:pt x="267941" y="391547"/>
                  </a:lnTo>
                  <a:cubicBezTo>
                    <a:pt x="383811" y="304480"/>
                    <a:pt x="586086" y="390223"/>
                    <a:pt x="725792" y="502782"/>
                  </a:cubicBezTo>
                  <a:cubicBezTo>
                    <a:pt x="657512" y="431274"/>
                    <a:pt x="519399" y="327923"/>
                    <a:pt x="386873" y="333509"/>
                  </a:cubicBezTo>
                  <a:close/>
                  <a:moveTo>
                    <a:pt x="814608" y="0"/>
                  </a:moveTo>
                  <a:lnTo>
                    <a:pt x="877171" y="0"/>
                  </a:lnTo>
                  <a:lnTo>
                    <a:pt x="877171" y="558"/>
                  </a:lnTo>
                  <a:lnTo>
                    <a:pt x="1030629" y="470"/>
                  </a:lnTo>
                  <a:cubicBezTo>
                    <a:pt x="1211260" y="2868"/>
                    <a:pt x="1389993" y="15589"/>
                    <a:pt x="1578221" y="63972"/>
                  </a:cubicBezTo>
                  <a:cubicBezTo>
                    <a:pt x="1641246" y="185208"/>
                    <a:pt x="1677259" y="266402"/>
                    <a:pt x="1676134" y="447698"/>
                  </a:cubicBezTo>
                  <a:cubicBezTo>
                    <a:pt x="1716649" y="811404"/>
                    <a:pt x="1716649" y="1165099"/>
                    <a:pt x="1635618" y="1448722"/>
                  </a:cubicBezTo>
                  <a:cubicBezTo>
                    <a:pt x="1454143" y="1745902"/>
                    <a:pt x="1180676" y="2007888"/>
                    <a:pt x="898678" y="2102711"/>
                  </a:cubicBezTo>
                  <a:lnTo>
                    <a:pt x="850470" y="2116961"/>
                  </a:lnTo>
                  <a:lnTo>
                    <a:pt x="850478" y="2119408"/>
                  </a:lnTo>
                  <a:lnTo>
                    <a:pt x="846358" y="2118176"/>
                  </a:lnTo>
                  <a:lnTo>
                    <a:pt x="842190" y="2119408"/>
                  </a:lnTo>
                  <a:cubicBezTo>
                    <a:pt x="842192" y="2118583"/>
                    <a:pt x="842195" y="2117757"/>
                    <a:pt x="842197" y="2116932"/>
                  </a:cubicBezTo>
                  <a:lnTo>
                    <a:pt x="794651" y="2102711"/>
                  </a:lnTo>
                  <a:cubicBezTo>
                    <a:pt x="515956" y="2007888"/>
                    <a:pt x="245692" y="1745902"/>
                    <a:pt x="66342" y="1448722"/>
                  </a:cubicBezTo>
                  <a:cubicBezTo>
                    <a:pt x="-13740" y="1165099"/>
                    <a:pt x="-13740" y="811404"/>
                    <a:pt x="26301" y="447698"/>
                  </a:cubicBezTo>
                  <a:cubicBezTo>
                    <a:pt x="25189" y="266402"/>
                    <a:pt x="60781" y="185208"/>
                    <a:pt x="123067" y="63972"/>
                  </a:cubicBezTo>
                  <a:cubicBezTo>
                    <a:pt x="309090" y="15589"/>
                    <a:pt x="485730" y="2868"/>
                    <a:pt x="664245" y="470"/>
                  </a:cubicBezTo>
                  <a:lnTo>
                    <a:pt x="814608" y="557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10894C9A-FC59-9B2C-B615-D99D1124F73B}"/>
              </a:ext>
            </a:extLst>
          </p:cNvPr>
          <p:cNvGrpSpPr/>
          <p:nvPr/>
        </p:nvGrpSpPr>
        <p:grpSpPr>
          <a:xfrm>
            <a:off x="4204347" y="780875"/>
            <a:ext cx="1230902" cy="1532104"/>
            <a:chOff x="5094783" y="-475194"/>
            <a:chExt cx="6212426" cy="7732608"/>
          </a:xfrm>
        </p:grpSpPr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57443340-D2A8-53AD-94D3-74D4E152C3A8}"/>
                </a:ext>
              </a:extLst>
            </p:cNvPr>
            <p:cNvSpPr/>
            <p:nvPr/>
          </p:nvSpPr>
          <p:spPr>
            <a:xfrm>
              <a:off x="5094783" y="-475194"/>
              <a:ext cx="6212426" cy="7732608"/>
            </a:xfrm>
            <a:custGeom>
              <a:avLst/>
              <a:gdLst>
                <a:gd name="connsiteX0" fmla="*/ 1912227 w 3990974"/>
                <a:gd name="connsiteY0" fmla="*/ 83957 h 4967566"/>
                <a:gd name="connsiteX1" fmla="*/ 1912227 w 3990974"/>
                <a:gd name="connsiteY1" fmla="*/ 85218 h 4967566"/>
                <a:gd name="connsiteX2" fmla="*/ 1571714 w 3990974"/>
                <a:gd name="connsiteY2" fmla="*/ 85021 h 4967566"/>
                <a:gd name="connsiteX3" fmla="*/ 346151 w 3990974"/>
                <a:gd name="connsiteY3" fmla="*/ 228830 h 4967566"/>
                <a:gd name="connsiteX4" fmla="*/ 127013 w 3990974"/>
                <a:gd name="connsiteY4" fmla="*/ 1097823 h 4967566"/>
                <a:gd name="connsiteX5" fmla="*/ 217691 w 3990974"/>
                <a:gd name="connsiteY5" fmla="*/ 3364761 h 4967566"/>
                <a:gd name="connsiteX6" fmla="*/ 1867032 w 3990974"/>
                <a:gd name="connsiteY6" fmla="*/ 4845797 h 4967566"/>
                <a:gd name="connsiteX7" fmla="*/ 1974707 w 3990974"/>
                <a:gd name="connsiteY7" fmla="*/ 4878001 h 4967566"/>
                <a:gd name="connsiteX8" fmla="*/ 1974690 w 3990974"/>
                <a:gd name="connsiteY8" fmla="*/ 4883609 h 4967566"/>
                <a:gd name="connsiteX9" fmla="*/ 1984130 w 3990974"/>
                <a:gd name="connsiteY9" fmla="*/ 4880820 h 4967566"/>
                <a:gd name="connsiteX10" fmla="*/ 1993459 w 3990974"/>
                <a:gd name="connsiteY10" fmla="*/ 4883609 h 4967566"/>
                <a:gd name="connsiteX11" fmla="*/ 1993442 w 3990974"/>
                <a:gd name="connsiteY11" fmla="*/ 4878067 h 4967566"/>
                <a:gd name="connsiteX12" fmla="*/ 2102615 w 3990974"/>
                <a:gd name="connsiteY12" fmla="*/ 4845797 h 4967566"/>
                <a:gd name="connsiteX13" fmla="*/ 3771503 w 3990974"/>
                <a:gd name="connsiteY13" fmla="*/ 3364761 h 4967566"/>
                <a:gd name="connsiteX14" fmla="*/ 3863255 w 3990974"/>
                <a:gd name="connsiteY14" fmla="*/ 1097823 h 4967566"/>
                <a:gd name="connsiteX15" fmla="*/ 3641520 w 3990974"/>
                <a:gd name="connsiteY15" fmla="*/ 228830 h 4967566"/>
                <a:gd name="connsiteX16" fmla="*/ 2401433 w 3990974"/>
                <a:gd name="connsiteY16" fmla="*/ 85021 h 4967566"/>
                <a:gd name="connsiteX17" fmla="*/ 2053910 w 3990974"/>
                <a:gd name="connsiteY17" fmla="*/ 85220 h 4967566"/>
                <a:gd name="connsiteX18" fmla="*/ 2053910 w 3990974"/>
                <a:gd name="connsiteY18" fmla="*/ 83957 h 4967566"/>
                <a:gd name="connsiteX19" fmla="*/ 1909314 w 3990974"/>
                <a:gd name="connsiteY19" fmla="*/ 0 h 4967566"/>
                <a:gd name="connsiteX20" fmla="*/ 2055954 w 3990974"/>
                <a:gd name="connsiteY20" fmla="*/ 0 h 4967566"/>
                <a:gd name="connsiteX21" fmla="*/ 2055954 w 3990974"/>
                <a:gd name="connsiteY21" fmla="*/ 1308 h 4967566"/>
                <a:gd name="connsiteX22" fmla="*/ 2415635 w 3990974"/>
                <a:gd name="connsiteY22" fmla="*/ 1101 h 4967566"/>
                <a:gd name="connsiteX23" fmla="*/ 3699107 w 3990974"/>
                <a:gd name="connsiteY23" fmla="*/ 149941 h 4967566"/>
                <a:gd name="connsiteX24" fmla="*/ 3928598 w 3990974"/>
                <a:gd name="connsiteY24" fmla="*/ 1049335 h 4967566"/>
                <a:gd name="connsiteX25" fmla="*/ 3833637 w 3990974"/>
                <a:gd name="connsiteY25" fmla="*/ 3395581 h 4967566"/>
                <a:gd name="connsiteX26" fmla="*/ 2106363 w 3990974"/>
                <a:gd name="connsiteY26" fmla="*/ 4928431 h 4967566"/>
                <a:gd name="connsiteX27" fmla="*/ 1993370 w 3990974"/>
                <a:gd name="connsiteY27" fmla="*/ 4961830 h 4967566"/>
                <a:gd name="connsiteX28" fmla="*/ 1993388 w 3990974"/>
                <a:gd name="connsiteY28" fmla="*/ 4967566 h 4967566"/>
                <a:gd name="connsiteX29" fmla="*/ 1983733 w 3990974"/>
                <a:gd name="connsiteY29" fmla="*/ 4964679 h 4967566"/>
                <a:gd name="connsiteX30" fmla="*/ 1973962 w 3990974"/>
                <a:gd name="connsiteY30" fmla="*/ 4967566 h 4967566"/>
                <a:gd name="connsiteX31" fmla="*/ 1973980 w 3990974"/>
                <a:gd name="connsiteY31" fmla="*/ 4961762 h 4967566"/>
                <a:gd name="connsiteX32" fmla="*/ 1862538 w 3990974"/>
                <a:gd name="connsiteY32" fmla="*/ 4928431 h 4967566"/>
                <a:gd name="connsiteX33" fmla="*/ 155495 w 3990974"/>
                <a:gd name="connsiteY33" fmla="*/ 3395581 h 4967566"/>
                <a:gd name="connsiteX34" fmla="*/ 61645 w 3990974"/>
                <a:gd name="connsiteY34" fmla="*/ 1049335 h 4967566"/>
                <a:gd name="connsiteX35" fmla="*/ 288449 w 3990974"/>
                <a:gd name="connsiteY35" fmla="*/ 149941 h 4967566"/>
                <a:gd name="connsiteX36" fmla="*/ 1556888 w 3990974"/>
                <a:gd name="connsiteY36" fmla="*/ 1101 h 4967566"/>
                <a:gd name="connsiteX37" fmla="*/ 1909314 w 3990974"/>
                <a:gd name="connsiteY37" fmla="*/ 1306 h 496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90974" h="4967566">
                  <a:moveTo>
                    <a:pt x="1912227" y="83957"/>
                  </a:moveTo>
                  <a:lnTo>
                    <a:pt x="1912227" y="85218"/>
                  </a:lnTo>
                  <a:lnTo>
                    <a:pt x="1571714" y="85021"/>
                  </a:lnTo>
                  <a:cubicBezTo>
                    <a:pt x="1167444" y="90452"/>
                    <a:pt x="767423" y="119261"/>
                    <a:pt x="346151" y="228830"/>
                  </a:cubicBezTo>
                  <a:cubicBezTo>
                    <a:pt x="205097" y="503381"/>
                    <a:pt x="124494" y="687255"/>
                    <a:pt x="127013" y="1097823"/>
                  </a:cubicBezTo>
                  <a:cubicBezTo>
                    <a:pt x="36336" y="1921477"/>
                    <a:pt x="36336" y="2722462"/>
                    <a:pt x="217691" y="3364761"/>
                  </a:cubicBezTo>
                  <a:cubicBezTo>
                    <a:pt x="623851" y="4037759"/>
                    <a:pt x="1235894" y="4631059"/>
                    <a:pt x="1867032" y="4845797"/>
                  </a:cubicBezTo>
                  <a:lnTo>
                    <a:pt x="1974707" y="4878001"/>
                  </a:lnTo>
                  <a:lnTo>
                    <a:pt x="1974690" y="4883609"/>
                  </a:lnTo>
                  <a:lnTo>
                    <a:pt x="1984130" y="4880820"/>
                  </a:lnTo>
                  <a:lnTo>
                    <a:pt x="1993459" y="4883609"/>
                  </a:lnTo>
                  <a:lnTo>
                    <a:pt x="1993442" y="4878067"/>
                  </a:lnTo>
                  <a:lnTo>
                    <a:pt x="2102615" y="4845797"/>
                  </a:lnTo>
                  <a:cubicBezTo>
                    <a:pt x="2741233" y="4631059"/>
                    <a:pt x="3360530" y="4037759"/>
                    <a:pt x="3771503" y="3364761"/>
                  </a:cubicBezTo>
                  <a:cubicBezTo>
                    <a:pt x="3955007" y="2722462"/>
                    <a:pt x="3955007" y="1921477"/>
                    <a:pt x="3863255" y="1097823"/>
                  </a:cubicBezTo>
                  <a:cubicBezTo>
                    <a:pt x="3865804" y="687255"/>
                    <a:pt x="3784246" y="503381"/>
                    <a:pt x="3641520" y="228830"/>
                  </a:cubicBezTo>
                  <a:cubicBezTo>
                    <a:pt x="3215256" y="119261"/>
                    <a:pt x="2810494" y="90452"/>
                    <a:pt x="2401433" y="85021"/>
                  </a:cubicBezTo>
                  <a:lnTo>
                    <a:pt x="2053910" y="85220"/>
                  </a:lnTo>
                  <a:lnTo>
                    <a:pt x="2053910" y="83957"/>
                  </a:lnTo>
                  <a:close/>
                  <a:moveTo>
                    <a:pt x="1909314" y="0"/>
                  </a:moveTo>
                  <a:lnTo>
                    <a:pt x="2055954" y="0"/>
                  </a:lnTo>
                  <a:lnTo>
                    <a:pt x="2055954" y="1308"/>
                  </a:lnTo>
                  <a:lnTo>
                    <a:pt x="2415635" y="1101"/>
                  </a:lnTo>
                  <a:cubicBezTo>
                    <a:pt x="2839007" y="6723"/>
                    <a:pt x="3257929" y="36539"/>
                    <a:pt x="3699107" y="149941"/>
                  </a:cubicBezTo>
                  <a:cubicBezTo>
                    <a:pt x="3846826" y="434098"/>
                    <a:pt x="3931237" y="624404"/>
                    <a:pt x="3928598" y="1049335"/>
                  </a:cubicBezTo>
                  <a:cubicBezTo>
                    <a:pt x="4023561" y="1901805"/>
                    <a:pt x="4023561" y="2730812"/>
                    <a:pt x="3833637" y="3395581"/>
                  </a:cubicBezTo>
                  <a:cubicBezTo>
                    <a:pt x="3408286" y="4092124"/>
                    <a:pt x="2767323" y="4706181"/>
                    <a:pt x="2106363" y="4928431"/>
                  </a:cubicBezTo>
                  <a:lnTo>
                    <a:pt x="1993370" y="4961830"/>
                  </a:lnTo>
                  <a:lnTo>
                    <a:pt x="1993388" y="4967566"/>
                  </a:lnTo>
                  <a:lnTo>
                    <a:pt x="1983733" y="4964679"/>
                  </a:lnTo>
                  <a:lnTo>
                    <a:pt x="1973962" y="4967566"/>
                  </a:lnTo>
                  <a:lnTo>
                    <a:pt x="1973980" y="4961762"/>
                  </a:lnTo>
                  <a:lnTo>
                    <a:pt x="1862538" y="4928431"/>
                  </a:lnTo>
                  <a:cubicBezTo>
                    <a:pt x="1209320" y="4706181"/>
                    <a:pt x="575864" y="4092124"/>
                    <a:pt x="155495" y="3395581"/>
                  </a:cubicBezTo>
                  <a:cubicBezTo>
                    <a:pt x="-32205" y="2730812"/>
                    <a:pt x="-32205" y="1901805"/>
                    <a:pt x="61645" y="1049335"/>
                  </a:cubicBezTo>
                  <a:cubicBezTo>
                    <a:pt x="59038" y="624404"/>
                    <a:pt x="142460" y="434098"/>
                    <a:pt x="288449" y="149941"/>
                  </a:cubicBezTo>
                  <a:cubicBezTo>
                    <a:pt x="724460" y="36539"/>
                    <a:pt x="1138475" y="6723"/>
                    <a:pt x="1556888" y="1101"/>
                  </a:cubicBezTo>
                  <a:lnTo>
                    <a:pt x="1909314" y="1306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859842C4-D2AC-B5BF-DDE5-AD193BEC14B7}"/>
                </a:ext>
              </a:extLst>
            </p:cNvPr>
            <p:cNvSpPr/>
            <p:nvPr/>
          </p:nvSpPr>
          <p:spPr>
            <a:xfrm>
              <a:off x="7512138" y="3927659"/>
              <a:ext cx="480663" cy="204366"/>
            </a:xfrm>
            <a:custGeom>
              <a:avLst/>
              <a:gdLst>
                <a:gd name="connsiteX0" fmla="*/ 154160 w 480663"/>
                <a:gd name="connsiteY0" fmla="*/ 32 h 204366"/>
                <a:gd name="connsiteX1" fmla="*/ 186225 w 480663"/>
                <a:gd name="connsiteY1" fmla="*/ 3363 h 204366"/>
                <a:gd name="connsiteX2" fmla="*/ 429826 w 480663"/>
                <a:gd name="connsiteY2" fmla="*/ 137269 h 204366"/>
                <a:gd name="connsiteX3" fmla="*/ 480663 w 480663"/>
                <a:gd name="connsiteY3" fmla="*/ 204366 h 204366"/>
                <a:gd name="connsiteX4" fmla="*/ 352228 w 480663"/>
                <a:gd name="connsiteY4" fmla="*/ 171275 h 204366"/>
                <a:gd name="connsiteX5" fmla="*/ 346159 w 480663"/>
                <a:gd name="connsiteY5" fmla="*/ 173804 h 204366"/>
                <a:gd name="connsiteX6" fmla="*/ 350432 w 480663"/>
                <a:gd name="connsiteY6" fmla="*/ 168124 h 204366"/>
                <a:gd name="connsiteX7" fmla="*/ 4377 w 480663"/>
                <a:gd name="connsiteY7" fmla="*/ 80251 h 204366"/>
                <a:gd name="connsiteX8" fmla="*/ 119938 w 480663"/>
                <a:gd name="connsiteY8" fmla="*/ 2678 h 204366"/>
                <a:gd name="connsiteX9" fmla="*/ 154160 w 480663"/>
                <a:gd name="connsiteY9" fmla="*/ 32 h 204366"/>
                <a:gd name="connsiteX0" fmla="*/ 154160 w 480663"/>
                <a:gd name="connsiteY0" fmla="*/ 32 h 204366"/>
                <a:gd name="connsiteX1" fmla="*/ 186225 w 480663"/>
                <a:gd name="connsiteY1" fmla="*/ 3363 h 204366"/>
                <a:gd name="connsiteX2" fmla="*/ 429826 w 480663"/>
                <a:gd name="connsiteY2" fmla="*/ 137269 h 204366"/>
                <a:gd name="connsiteX3" fmla="*/ 480663 w 480663"/>
                <a:gd name="connsiteY3" fmla="*/ 204366 h 204366"/>
                <a:gd name="connsiteX4" fmla="*/ 352228 w 480663"/>
                <a:gd name="connsiteY4" fmla="*/ 171275 h 204366"/>
                <a:gd name="connsiteX5" fmla="*/ 346159 w 480663"/>
                <a:gd name="connsiteY5" fmla="*/ 173804 h 204366"/>
                <a:gd name="connsiteX6" fmla="*/ 326620 w 480663"/>
                <a:gd name="connsiteY6" fmla="*/ 163361 h 204366"/>
                <a:gd name="connsiteX7" fmla="*/ 4377 w 480663"/>
                <a:gd name="connsiteY7" fmla="*/ 80251 h 204366"/>
                <a:gd name="connsiteX8" fmla="*/ 119938 w 480663"/>
                <a:gd name="connsiteY8" fmla="*/ 2678 h 204366"/>
                <a:gd name="connsiteX9" fmla="*/ 154160 w 480663"/>
                <a:gd name="connsiteY9" fmla="*/ 32 h 204366"/>
                <a:gd name="connsiteX0" fmla="*/ 154160 w 480663"/>
                <a:gd name="connsiteY0" fmla="*/ 32 h 204366"/>
                <a:gd name="connsiteX1" fmla="*/ 186225 w 480663"/>
                <a:gd name="connsiteY1" fmla="*/ 3363 h 204366"/>
                <a:gd name="connsiteX2" fmla="*/ 429826 w 480663"/>
                <a:gd name="connsiteY2" fmla="*/ 137269 h 204366"/>
                <a:gd name="connsiteX3" fmla="*/ 480663 w 480663"/>
                <a:gd name="connsiteY3" fmla="*/ 204366 h 204366"/>
                <a:gd name="connsiteX4" fmla="*/ 352228 w 480663"/>
                <a:gd name="connsiteY4" fmla="*/ 171275 h 204366"/>
                <a:gd name="connsiteX5" fmla="*/ 326620 w 480663"/>
                <a:gd name="connsiteY5" fmla="*/ 163361 h 204366"/>
                <a:gd name="connsiteX6" fmla="*/ 4377 w 480663"/>
                <a:gd name="connsiteY6" fmla="*/ 80251 h 204366"/>
                <a:gd name="connsiteX7" fmla="*/ 119938 w 480663"/>
                <a:gd name="connsiteY7" fmla="*/ 2678 h 204366"/>
                <a:gd name="connsiteX8" fmla="*/ 154160 w 480663"/>
                <a:gd name="connsiteY8" fmla="*/ 32 h 204366"/>
                <a:gd name="connsiteX0" fmla="*/ 154160 w 480663"/>
                <a:gd name="connsiteY0" fmla="*/ 32 h 204366"/>
                <a:gd name="connsiteX1" fmla="*/ 186225 w 480663"/>
                <a:gd name="connsiteY1" fmla="*/ 3363 h 204366"/>
                <a:gd name="connsiteX2" fmla="*/ 429826 w 480663"/>
                <a:gd name="connsiteY2" fmla="*/ 137269 h 204366"/>
                <a:gd name="connsiteX3" fmla="*/ 480663 w 480663"/>
                <a:gd name="connsiteY3" fmla="*/ 204366 h 204366"/>
                <a:gd name="connsiteX4" fmla="*/ 326620 w 480663"/>
                <a:gd name="connsiteY4" fmla="*/ 163361 h 204366"/>
                <a:gd name="connsiteX5" fmla="*/ 4377 w 480663"/>
                <a:gd name="connsiteY5" fmla="*/ 80251 h 204366"/>
                <a:gd name="connsiteX6" fmla="*/ 119938 w 480663"/>
                <a:gd name="connsiteY6" fmla="*/ 2678 h 204366"/>
                <a:gd name="connsiteX7" fmla="*/ 154160 w 480663"/>
                <a:gd name="connsiteY7" fmla="*/ 32 h 20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663" h="204366">
                  <a:moveTo>
                    <a:pt x="154160" y="32"/>
                  </a:moveTo>
                  <a:cubicBezTo>
                    <a:pt x="165307" y="237"/>
                    <a:pt x="176094" y="1438"/>
                    <a:pt x="186225" y="3363"/>
                  </a:cubicBezTo>
                  <a:cubicBezTo>
                    <a:pt x="264370" y="18210"/>
                    <a:pt x="363742" y="70970"/>
                    <a:pt x="429826" y="137269"/>
                  </a:cubicBezTo>
                  <a:lnTo>
                    <a:pt x="480663" y="204366"/>
                  </a:lnTo>
                  <a:lnTo>
                    <a:pt x="326620" y="163361"/>
                  </a:lnTo>
                  <a:cubicBezTo>
                    <a:pt x="193150" y="147658"/>
                    <a:pt x="-12080" y="150988"/>
                    <a:pt x="4377" y="80251"/>
                  </a:cubicBezTo>
                  <a:cubicBezTo>
                    <a:pt x="-18201" y="60114"/>
                    <a:pt x="50526" y="15034"/>
                    <a:pt x="119938" y="2678"/>
                  </a:cubicBezTo>
                  <a:cubicBezTo>
                    <a:pt x="131508" y="618"/>
                    <a:pt x="143014" y="-174"/>
                    <a:pt x="15416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06D7E655-1112-5AA5-2E4F-B4AB89468C25}"/>
                </a:ext>
              </a:extLst>
            </p:cNvPr>
            <p:cNvSpPr/>
            <p:nvPr/>
          </p:nvSpPr>
          <p:spPr>
            <a:xfrm>
              <a:off x="7302807" y="3399432"/>
              <a:ext cx="396965" cy="715853"/>
            </a:xfrm>
            <a:custGeom>
              <a:avLst/>
              <a:gdLst>
                <a:gd name="connsiteX0" fmla="*/ 254793 w 254793"/>
                <a:gd name="connsiteY0" fmla="*/ 0 h 466725"/>
                <a:gd name="connsiteX1" fmla="*/ 40481 w 254793"/>
                <a:gd name="connsiteY1" fmla="*/ 209550 h 466725"/>
                <a:gd name="connsiteX2" fmla="*/ 171450 w 254793"/>
                <a:gd name="connsiteY2" fmla="*/ 466725 h 466725"/>
                <a:gd name="connsiteX3" fmla="*/ 0 w 254793"/>
                <a:gd name="connsiteY3" fmla="*/ 192881 h 466725"/>
                <a:gd name="connsiteX4" fmla="*/ 254793 w 254793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95793 w 295793"/>
                <a:gd name="connsiteY0" fmla="*/ 0 h 495300"/>
                <a:gd name="connsiteX1" fmla="*/ 41000 w 295793"/>
                <a:gd name="connsiteY1" fmla="*/ 238125 h 495300"/>
                <a:gd name="connsiteX2" fmla="*/ 171969 w 295793"/>
                <a:gd name="connsiteY2" fmla="*/ 495300 h 495300"/>
                <a:gd name="connsiteX3" fmla="*/ 519 w 295793"/>
                <a:gd name="connsiteY3" fmla="*/ 221456 h 495300"/>
                <a:gd name="connsiteX4" fmla="*/ 295793 w 295793"/>
                <a:gd name="connsiteY4" fmla="*/ 0 h 495300"/>
                <a:gd name="connsiteX0" fmla="*/ 200543 w 200543"/>
                <a:gd name="connsiteY0" fmla="*/ 0 h 454819"/>
                <a:gd name="connsiteX1" fmla="*/ 41000 w 200543"/>
                <a:gd name="connsiteY1" fmla="*/ 197644 h 454819"/>
                <a:gd name="connsiteX2" fmla="*/ 171969 w 200543"/>
                <a:gd name="connsiteY2" fmla="*/ 454819 h 454819"/>
                <a:gd name="connsiteX3" fmla="*/ 519 w 200543"/>
                <a:gd name="connsiteY3" fmla="*/ 180975 h 454819"/>
                <a:gd name="connsiteX4" fmla="*/ 200543 w 200543"/>
                <a:gd name="connsiteY4" fmla="*/ 0 h 454819"/>
                <a:gd name="connsiteX0" fmla="*/ 241024 w 241024"/>
                <a:gd name="connsiteY0" fmla="*/ 0 h 464344"/>
                <a:gd name="connsiteX1" fmla="*/ 41000 w 241024"/>
                <a:gd name="connsiteY1" fmla="*/ 207169 h 464344"/>
                <a:gd name="connsiteX2" fmla="*/ 171969 w 241024"/>
                <a:gd name="connsiteY2" fmla="*/ 464344 h 464344"/>
                <a:gd name="connsiteX3" fmla="*/ 519 w 241024"/>
                <a:gd name="connsiteY3" fmla="*/ 190500 h 464344"/>
                <a:gd name="connsiteX4" fmla="*/ 241024 w 241024"/>
                <a:gd name="connsiteY4" fmla="*/ 0 h 464344"/>
                <a:gd name="connsiteX0" fmla="*/ 241044 w 241044"/>
                <a:gd name="connsiteY0" fmla="*/ 0 h 469107"/>
                <a:gd name="connsiteX1" fmla="*/ 41020 w 241044"/>
                <a:gd name="connsiteY1" fmla="*/ 207169 h 469107"/>
                <a:gd name="connsiteX2" fmla="*/ 167227 w 241044"/>
                <a:gd name="connsiteY2" fmla="*/ 469107 h 469107"/>
                <a:gd name="connsiteX3" fmla="*/ 539 w 241044"/>
                <a:gd name="connsiteY3" fmla="*/ 190500 h 469107"/>
                <a:gd name="connsiteX4" fmla="*/ 241044 w 24104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3751 w 257915"/>
                <a:gd name="connsiteY1" fmla="*/ 212472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874 w 257874"/>
                <a:gd name="connsiteY0" fmla="*/ 0 h 465572"/>
                <a:gd name="connsiteX1" fmla="*/ 43710 w 257874"/>
                <a:gd name="connsiteY1" fmla="*/ 212472 h 465572"/>
                <a:gd name="connsiteX2" fmla="*/ 175220 w 257874"/>
                <a:gd name="connsiteY2" fmla="*/ 465572 h 465572"/>
                <a:gd name="connsiteX3" fmla="*/ 578 w 257874"/>
                <a:gd name="connsiteY3" fmla="*/ 194919 h 465572"/>
                <a:gd name="connsiteX4" fmla="*/ 257874 w 257874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8175 w 258175"/>
                <a:gd name="connsiteY0" fmla="*/ 0 h 465572"/>
                <a:gd name="connsiteX1" fmla="*/ 44011 w 258175"/>
                <a:gd name="connsiteY1" fmla="*/ 212472 h 465572"/>
                <a:gd name="connsiteX2" fmla="*/ 175521 w 258175"/>
                <a:gd name="connsiteY2" fmla="*/ 465572 h 465572"/>
                <a:gd name="connsiteX3" fmla="*/ 879 w 258175"/>
                <a:gd name="connsiteY3" fmla="*/ 194919 h 465572"/>
                <a:gd name="connsiteX4" fmla="*/ 258175 w 258175"/>
                <a:gd name="connsiteY4" fmla="*/ 0 h 46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75" h="465572">
                  <a:moveTo>
                    <a:pt x="258175" y="0"/>
                  </a:moveTo>
                  <a:cubicBezTo>
                    <a:pt x="161993" y="67199"/>
                    <a:pt x="60679" y="128334"/>
                    <a:pt x="44011" y="212472"/>
                  </a:cubicBezTo>
                  <a:cubicBezTo>
                    <a:pt x="18610" y="341061"/>
                    <a:pt x="120376" y="390452"/>
                    <a:pt x="175521" y="465572"/>
                  </a:cubicBezTo>
                  <a:cubicBezTo>
                    <a:pt x="163565" y="451595"/>
                    <a:pt x="-13949" y="390630"/>
                    <a:pt x="879" y="194919"/>
                  </a:cubicBezTo>
                  <a:cubicBezTo>
                    <a:pt x="57235" y="116338"/>
                    <a:pt x="36778" y="91249"/>
                    <a:pt x="2581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A604E9E-C2F5-DA28-EA27-75B013AF051D}"/>
                </a:ext>
              </a:extLst>
            </p:cNvPr>
            <p:cNvSpPr/>
            <p:nvPr/>
          </p:nvSpPr>
          <p:spPr>
            <a:xfrm>
              <a:off x="5985606" y="2005102"/>
              <a:ext cx="1299047" cy="394061"/>
            </a:xfrm>
            <a:custGeom>
              <a:avLst/>
              <a:gdLst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6475" h="690562">
                  <a:moveTo>
                    <a:pt x="0" y="395287"/>
                  </a:moveTo>
                  <a:cubicBezTo>
                    <a:pt x="279400" y="239712"/>
                    <a:pt x="225426" y="74612"/>
                    <a:pt x="838200" y="0"/>
                  </a:cubicBezTo>
                  <a:cubicBezTo>
                    <a:pt x="1366838" y="-1"/>
                    <a:pt x="1957388" y="157162"/>
                    <a:pt x="2276475" y="433387"/>
                  </a:cubicBezTo>
                  <a:cubicBezTo>
                    <a:pt x="2149474" y="592136"/>
                    <a:pt x="1765300" y="665162"/>
                    <a:pt x="1328737" y="690562"/>
                  </a:cubicBezTo>
                  <a:cubicBezTo>
                    <a:pt x="866775" y="663575"/>
                    <a:pt x="95249" y="560387"/>
                    <a:pt x="0" y="3952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60A9D1F-405D-1401-EA8A-6478F8265159}"/>
                </a:ext>
              </a:extLst>
            </p:cNvPr>
            <p:cNvSpPr/>
            <p:nvPr/>
          </p:nvSpPr>
          <p:spPr>
            <a:xfrm>
              <a:off x="5701338" y="953418"/>
              <a:ext cx="2173134" cy="1841437"/>
            </a:xfrm>
            <a:custGeom>
              <a:avLst/>
              <a:gdLst>
                <a:gd name="connsiteX0" fmla="*/ 0 w 3764280"/>
                <a:gd name="connsiteY0" fmla="*/ 480060 h 2926080"/>
                <a:gd name="connsiteX1" fmla="*/ 1569720 w 3764280"/>
                <a:gd name="connsiteY1" fmla="*/ 60960 h 2926080"/>
                <a:gd name="connsiteX2" fmla="*/ 3520440 w 3764280"/>
                <a:gd name="connsiteY2" fmla="*/ 1584960 h 2926080"/>
                <a:gd name="connsiteX3" fmla="*/ 3764280 w 3764280"/>
                <a:gd name="connsiteY3" fmla="*/ 2926080 h 2926080"/>
                <a:gd name="connsiteX4" fmla="*/ 3657600 w 3764280"/>
                <a:gd name="connsiteY4" fmla="*/ 1485900 h 2926080"/>
                <a:gd name="connsiteX5" fmla="*/ 2941320 w 3764280"/>
                <a:gd name="connsiteY5" fmla="*/ 861060 h 2926080"/>
                <a:gd name="connsiteX6" fmla="*/ 3268980 w 3764280"/>
                <a:gd name="connsiteY6" fmla="*/ 388620 h 2926080"/>
                <a:gd name="connsiteX7" fmla="*/ 396240 w 3764280"/>
                <a:gd name="connsiteY7" fmla="*/ 0 h 2926080"/>
                <a:gd name="connsiteX8" fmla="*/ 0 w 3764280"/>
                <a:gd name="connsiteY8" fmla="*/ 480060 h 2926080"/>
                <a:gd name="connsiteX0" fmla="*/ 0 w 3764280"/>
                <a:gd name="connsiteY0" fmla="*/ 776411 h 3222431"/>
                <a:gd name="connsiteX1" fmla="*/ 1569720 w 3764280"/>
                <a:gd name="connsiteY1" fmla="*/ 357311 h 3222431"/>
                <a:gd name="connsiteX2" fmla="*/ 3520440 w 3764280"/>
                <a:gd name="connsiteY2" fmla="*/ 1881311 h 3222431"/>
                <a:gd name="connsiteX3" fmla="*/ 3764280 w 3764280"/>
                <a:gd name="connsiteY3" fmla="*/ 3222431 h 3222431"/>
                <a:gd name="connsiteX4" fmla="*/ 3657600 w 3764280"/>
                <a:gd name="connsiteY4" fmla="*/ 1782251 h 3222431"/>
                <a:gd name="connsiteX5" fmla="*/ 2941320 w 3764280"/>
                <a:gd name="connsiteY5" fmla="*/ 1157411 h 3222431"/>
                <a:gd name="connsiteX6" fmla="*/ 3268980 w 3764280"/>
                <a:gd name="connsiteY6" fmla="*/ 684971 h 3222431"/>
                <a:gd name="connsiteX7" fmla="*/ 396240 w 3764280"/>
                <a:gd name="connsiteY7" fmla="*/ 296351 h 3222431"/>
                <a:gd name="connsiteX8" fmla="*/ 0 w 3764280"/>
                <a:gd name="connsiteY8" fmla="*/ 776411 h 3222431"/>
                <a:gd name="connsiteX0" fmla="*/ 0 w 3764280"/>
                <a:gd name="connsiteY0" fmla="*/ 801014 h 3247034"/>
                <a:gd name="connsiteX1" fmla="*/ 1569720 w 3764280"/>
                <a:gd name="connsiteY1" fmla="*/ 381914 h 3247034"/>
                <a:gd name="connsiteX2" fmla="*/ 3520440 w 3764280"/>
                <a:gd name="connsiteY2" fmla="*/ 1905914 h 3247034"/>
                <a:gd name="connsiteX3" fmla="*/ 3764280 w 3764280"/>
                <a:gd name="connsiteY3" fmla="*/ 3247034 h 3247034"/>
                <a:gd name="connsiteX4" fmla="*/ 3657600 w 3764280"/>
                <a:gd name="connsiteY4" fmla="*/ 1806854 h 3247034"/>
                <a:gd name="connsiteX5" fmla="*/ 2941320 w 3764280"/>
                <a:gd name="connsiteY5" fmla="*/ 1182014 h 3247034"/>
                <a:gd name="connsiteX6" fmla="*/ 3268980 w 3764280"/>
                <a:gd name="connsiteY6" fmla="*/ 709574 h 3247034"/>
                <a:gd name="connsiteX7" fmla="*/ 396240 w 3764280"/>
                <a:gd name="connsiteY7" fmla="*/ 320954 h 3247034"/>
                <a:gd name="connsiteX8" fmla="*/ 0 w 3764280"/>
                <a:gd name="connsiteY8" fmla="*/ 801014 h 3247034"/>
                <a:gd name="connsiteX0" fmla="*/ 0 w 3764280"/>
                <a:gd name="connsiteY0" fmla="*/ 701040 h 3147060"/>
                <a:gd name="connsiteX1" fmla="*/ 1569720 w 3764280"/>
                <a:gd name="connsiteY1" fmla="*/ 281940 h 3147060"/>
                <a:gd name="connsiteX2" fmla="*/ 3520440 w 3764280"/>
                <a:gd name="connsiteY2" fmla="*/ 1805940 h 3147060"/>
                <a:gd name="connsiteX3" fmla="*/ 3764280 w 3764280"/>
                <a:gd name="connsiteY3" fmla="*/ 3147060 h 3147060"/>
                <a:gd name="connsiteX4" fmla="*/ 3657600 w 3764280"/>
                <a:gd name="connsiteY4" fmla="*/ 1706880 h 3147060"/>
                <a:gd name="connsiteX5" fmla="*/ 2941320 w 3764280"/>
                <a:gd name="connsiteY5" fmla="*/ 1082040 h 3147060"/>
                <a:gd name="connsiteX6" fmla="*/ 3268980 w 3764280"/>
                <a:gd name="connsiteY6" fmla="*/ 609600 h 3147060"/>
                <a:gd name="connsiteX7" fmla="*/ 396240 w 3764280"/>
                <a:gd name="connsiteY7" fmla="*/ 220980 h 3147060"/>
                <a:gd name="connsiteX8" fmla="*/ 0 w 3764280"/>
                <a:gd name="connsiteY8" fmla="*/ 701040 h 3147060"/>
                <a:gd name="connsiteX0" fmla="*/ 0 w 3764280"/>
                <a:gd name="connsiteY0" fmla="*/ 780953 h 3226973"/>
                <a:gd name="connsiteX1" fmla="*/ 1569720 w 3764280"/>
                <a:gd name="connsiteY1" fmla="*/ 361853 h 3226973"/>
                <a:gd name="connsiteX2" fmla="*/ 3520440 w 3764280"/>
                <a:gd name="connsiteY2" fmla="*/ 1885853 h 3226973"/>
                <a:gd name="connsiteX3" fmla="*/ 3764280 w 3764280"/>
                <a:gd name="connsiteY3" fmla="*/ 3226973 h 3226973"/>
                <a:gd name="connsiteX4" fmla="*/ 3657600 w 3764280"/>
                <a:gd name="connsiteY4" fmla="*/ 1786793 h 3226973"/>
                <a:gd name="connsiteX5" fmla="*/ 2941320 w 3764280"/>
                <a:gd name="connsiteY5" fmla="*/ 1161953 h 3226973"/>
                <a:gd name="connsiteX6" fmla="*/ 3268980 w 3764280"/>
                <a:gd name="connsiteY6" fmla="*/ 689513 h 3226973"/>
                <a:gd name="connsiteX7" fmla="*/ 396240 w 3764280"/>
                <a:gd name="connsiteY7" fmla="*/ 300893 h 3226973"/>
                <a:gd name="connsiteX8" fmla="*/ 0 w 3764280"/>
                <a:gd name="connsiteY8" fmla="*/ 780953 h 3226973"/>
                <a:gd name="connsiteX0" fmla="*/ 0 w 3783408"/>
                <a:gd name="connsiteY0" fmla="*/ 780953 h 3226973"/>
                <a:gd name="connsiteX1" fmla="*/ 1569720 w 3783408"/>
                <a:gd name="connsiteY1" fmla="*/ 361853 h 3226973"/>
                <a:gd name="connsiteX2" fmla="*/ 3520440 w 3783408"/>
                <a:gd name="connsiteY2" fmla="*/ 1885853 h 3226973"/>
                <a:gd name="connsiteX3" fmla="*/ 3764280 w 3783408"/>
                <a:gd name="connsiteY3" fmla="*/ 3226973 h 3226973"/>
                <a:gd name="connsiteX4" fmla="*/ 3657600 w 3783408"/>
                <a:gd name="connsiteY4" fmla="*/ 1786793 h 3226973"/>
                <a:gd name="connsiteX5" fmla="*/ 2941320 w 3783408"/>
                <a:gd name="connsiteY5" fmla="*/ 1161953 h 3226973"/>
                <a:gd name="connsiteX6" fmla="*/ 3268980 w 3783408"/>
                <a:gd name="connsiteY6" fmla="*/ 689513 h 3226973"/>
                <a:gd name="connsiteX7" fmla="*/ 396240 w 3783408"/>
                <a:gd name="connsiteY7" fmla="*/ 300893 h 3226973"/>
                <a:gd name="connsiteX8" fmla="*/ 0 w 3783408"/>
                <a:gd name="connsiteY8" fmla="*/ 780953 h 3226973"/>
                <a:gd name="connsiteX0" fmla="*/ 0 w 3783408"/>
                <a:gd name="connsiteY0" fmla="*/ 780953 h 3226973"/>
                <a:gd name="connsiteX1" fmla="*/ 1569720 w 3783408"/>
                <a:gd name="connsiteY1" fmla="*/ 361853 h 3226973"/>
                <a:gd name="connsiteX2" fmla="*/ 3520440 w 3783408"/>
                <a:gd name="connsiteY2" fmla="*/ 1885853 h 3226973"/>
                <a:gd name="connsiteX3" fmla="*/ 3764280 w 3783408"/>
                <a:gd name="connsiteY3" fmla="*/ 3226973 h 3226973"/>
                <a:gd name="connsiteX4" fmla="*/ 3657600 w 3783408"/>
                <a:gd name="connsiteY4" fmla="*/ 1786793 h 3226973"/>
                <a:gd name="connsiteX5" fmla="*/ 2941320 w 3783408"/>
                <a:gd name="connsiteY5" fmla="*/ 1161953 h 3226973"/>
                <a:gd name="connsiteX6" fmla="*/ 3268980 w 3783408"/>
                <a:gd name="connsiteY6" fmla="*/ 689513 h 3226973"/>
                <a:gd name="connsiteX7" fmla="*/ 396240 w 3783408"/>
                <a:gd name="connsiteY7" fmla="*/ 300893 h 3226973"/>
                <a:gd name="connsiteX8" fmla="*/ 0 w 3783408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  <a:gd name="connsiteX0" fmla="*/ 0 w 3808247"/>
                <a:gd name="connsiteY0" fmla="*/ 780953 h 3226973"/>
                <a:gd name="connsiteX1" fmla="*/ 1569720 w 3808247"/>
                <a:gd name="connsiteY1" fmla="*/ 361853 h 3226973"/>
                <a:gd name="connsiteX2" fmla="*/ 3520440 w 3808247"/>
                <a:gd name="connsiteY2" fmla="*/ 1885853 h 3226973"/>
                <a:gd name="connsiteX3" fmla="*/ 3764280 w 3808247"/>
                <a:gd name="connsiteY3" fmla="*/ 3226973 h 3226973"/>
                <a:gd name="connsiteX4" fmla="*/ 3657600 w 3808247"/>
                <a:gd name="connsiteY4" fmla="*/ 1786793 h 3226973"/>
                <a:gd name="connsiteX5" fmla="*/ 2941320 w 3808247"/>
                <a:gd name="connsiteY5" fmla="*/ 1161953 h 3226973"/>
                <a:gd name="connsiteX6" fmla="*/ 3268980 w 3808247"/>
                <a:gd name="connsiteY6" fmla="*/ 689513 h 3226973"/>
                <a:gd name="connsiteX7" fmla="*/ 396240 w 3808247"/>
                <a:gd name="connsiteY7" fmla="*/ 300893 h 3226973"/>
                <a:gd name="connsiteX8" fmla="*/ 0 w 3808247"/>
                <a:gd name="connsiteY8" fmla="*/ 780953 h 322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8247" h="3226973">
                  <a:moveTo>
                    <a:pt x="0" y="780953"/>
                  </a:moveTo>
                  <a:cubicBezTo>
                    <a:pt x="652780" y="290733"/>
                    <a:pt x="909320" y="219613"/>
                    <a:pt x="1569720" y="361853"/>
                  </a:cubicBezTo>
                  <a:cubicBezTo>
                    <a:pt x="2425700" y="770793"/>
                    <a:pt x="2900680" y="1309273"/>
                    <a:pt x="3520440" y="1885853"/>
                  </a:cubicBezTo>
                  <a:cubicBezTo>
                    <a:pt x="3677920" y="2363373"/>
                    <a:pt x="3705860" y="2513233"/>
                    <a:pt x="3764280" y="3226973"/>
                  </a:cubicBezTo>
                  <a:cubicBezTo>
                    <a:pt x="3797300" y="2731673"/>
                    <a:pt x="3883660" y="2243993"/>
                    <a:pt x="3657600" y="1786793"/>
                  </a:cubicBezTo>
                  <a:lnTo>
                    <a:pt x="2941320" y="1161953"/>
                  </a:lnTo>
                  <a:lnTo>
                    <a:pt x="3268980" y="689513"/>
                  </a:lnTo>
                  <a:cubicBezTo>
                    <a:pt x="2814320" y="415193"/>
                    <a:pt x="1849120" y="-453487"/>
                    <a:pt x="396240" y="300893"/>
                  </a:cubicBezTo>
                  <a:lnTo>
                    <a:pt x="0" y="7809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F1EF4CE5-3556-F6D8-FAF8-3189911C6F14}"/>
                </a:ext>
              </a:extLst>
            </p:cNvPr>
            <p:cNvSpPr/>
            <p:nvPr/>
          </p:nvSpPr>
          <p:spPr>
            <a:xfrm>
              <a:off x="7359388" y="1343348"/>
              <a:ext cx="399344" cy="380157"/>
            </a:xfrm>
            <a:custGeom>
              <a:avLst/>
              <a:gdLst>
                <a:gd name="connsiteX0" fmla="*/ 350044 w 654844"/>
                <a:gd name="connsiteY0" fmla="*/ 0 h 657225"/>
                <a:gd name="connsiteX1" fmla="*/ 654844 w 654844"/>
                <a:gd name="connsiteY1" fmla="*/ 300037 h 657225"/>
                <a:gd name="connsiteX2" fmla="*/ 645319 w 654844"/>
                <a:gd name="connsiteY2" fmla="*/ 571500 h 657225"/>
                <a:gd name="connsiteX3" fmla="*/ 361950 w 654844"/>
                <a:gd name="connsiteY3" fmla="*/ 657225 h 657225"/>
                <a:gd name="connsiteX4" fmla="*/ 0 w 654844"/>
                <a:gd name="connsiteY4" fmla="*/ 454819 h 657225"/>
                <a:gd name="connsiteX5" fmla="*/ 350044 w 654844"/>
                <a:gd name="connsiteY5" fmla="*/ 0 h 657225"/>
                <a:gd name="connsiteX0" fmla="*/ 350044 w 662510"/>
                <a:gd name="connsiteY0" fmla="*/ 0 h 657225"/>
                <a:gd name="connsiteX1" fmla="*/ 654844 w 662510"/>
                <a:gd name="connsiteY1" fmla="*/ 300037 h 657225"/>
                <a:gd name="connsiteX2" fmla="*/ 645319 w 662510"/>
                <a:gd name="connsiteY2" fmla="*/ 571500 h 657225"/>
                <a:gd name="connsiteX3" fmla="*/ 361950 w 662510"/>
                <a:gd name="connsiteY3" fmla="*/ 657225 h 657225"/>
                <a:gd name="connsiteX4" fmla="*/ 0 w 662510"/>
                <a:gd name="connsiteY4" fmla="*/ 454819 h 657225"/>
                <a:gd name="connsiteX5" fmla="*/ 350044 w 662510"/>
                <a:gd name="connsiteY5" fmla="*/ 0 h 657225"/>
                <a:gd name="connsiteX0" fmla="*/ 350044 w 704394"/>
                <a:gd name="connsiteY0" fmla="*/ 0 h 657225"/>
                <a:gd name="connsiteX1" fmla="*/ 654844 w 704394"/>
                <a:gd name="connsiteY1" fmla="*/ 300037 h 657225"/>
                <a:gd name="connsiteX2" fmla="*/ 645319 w 704394"/>
                <a:gd name="connsiteY2" fmla="*/ 571500 h 657225"/>
                <a:gd name="connsiteX3" fmla="*/ 361950 w 704394"/>
                <a:gd name="connsiteY3" fmla="*/ 657225 h 657225"/>
                <a:gd name="connsiteX4" fmla="*/ 0 w 704394"/>
                <a:gd name="connsiteY4" fmla="*/ 454819 h 657225"/>
                <a:gd name="connsiteX5" fmla="*/ 350044 w 704394"/>
                <a:gd name="connsiteY5" fmla="*/ 0 h 657225"/>
                <a:gd name="connsiteX0" fmla="*/ 350044 w 691498"/>
                <a:gd name="connsiteY0" fmla="*/ 0 h 657225"/>
                <a:gd name="connsiteX1" fmla="*/ 654844 w 691498"/>
                <a:gd name="connsiteY1" fmla="*/ 300037 h 657225"/>
                <a:gd name="connsiteX2" fmla="*/ 645319 w 691498"/>
                <a:gd name="connsiteY2" fmla="*/ 571500 h 657225"/>
                <a:gd name="connsiteX3" fmla="*/ 361950 w 691498"/>
                <a:gd name="connsiteY3" fmla="*/ 657225 h 657225"/>
                <a:gd name="connsiteX4" fmla="*/ 0 w 691498"/>
                <a:gd name="connsiteY4" fmla="*/ 454819 h 657225"/>
                <a:gd name="connsiteX5" fmla="*/ 350044 w 691498"/>
                <a:gd name="connsiteY5" fmla="*/ 0 h 657225"/>
                <a:gd name="connsiteX0" fmla="*/ 350044 w 686314"/>
                <a:gd name="connsiteY0" fmla="*/ 0 h 657225"/>
                <a:gd name="connsiteX1" fmla="*/ 654844 w 686314"/>
                <a:gd name="connsiteY1" fmla="*/ 300037 h 657225"/>
                <a:gd name="connsiteX2" fmla="*/ 633413 w 686314"/>
                <a:gd name="connsiteY2" fmla="*/ 583407 h 657225"/>
                <a:gd name="connsiteX3" fmla="*/ 361950 w 686314"/>
                <a:gd name="connsiteY3" fmla="*/ 657225 h 657225"/>
                <a:gd name="connsiteX4" fmla="*/ 0 w 686314"/>
                <a:gd name="connsiteY4" fmla="*/ 454819 h 657225"/>
                <a:gd name="connsiteX5" fmla="*/ 350044 w 686314"/>
                <a:gd name="connsiteY5" fmla="*/ 0 h 657225"/>
                <a:gd name="connsiteX0" fmla="*/ 350044 w 697110"/>
                <a:gd name="connsiteY0" fmla="*/ 0 h 657225"/>
                <a:gd name="connsiteX1" fmla="*/ 654844 w 697110"/>
                <a:gd name="connsiteY1" fmla="*/ 300037 h 657225"/>
                <a:gd name="connsiteX2" fmla="*/ 633413 w 697110"/>
                <a:gd name="connsiteY2" fmla="*/ 583407 h 657225"/>
                <a:gd name="connsiteX3" fmla="*/ 361950 w 697110"/>
                <a:gd name="connsiteY3" fmla="*/ 657225 h 657225"/>
                <a:gd name="connsiteX4" fmla="*/ 0 w 697110"/>
                <a:gd name="connsiteY4" fmla="*/ 454819 h 657225"/>
                <a:gd name="connsiteX5" fmla="*/ 350044 w 697110"/>
                <a:gd name="connsiteY5" fmla="*/ 0 h 657225"/>
                <a:gd name="connsiteX0" fmla="*/ 350044 w 697110"/>
                <a:gd name="connsiteY0" fmla="*/ 0 h 666195"/>
                <a:gd name="connsiteX1" fmla="*/ 654844 w 697110"/>
                <a:gd name="connsiteY1" fmla="*/ 300037 h 666195"/>
                <a:gd name="connsiteX2" fmla="*/ 633413 w 697110"/>
                <a:gd name="connsiteY2" fmla="*/ 583407 h 666195"/>
                <a:gd name="connsiteX3" fmla="*/ 361950 w 697110"/>
                <a:gd name="connsiteY3" fmla="*/ 657225 h 666195"/>
                <a:gd name="connsiteX4" fmla="*/ 0 w 697110"/>
                <a:gd name="connsiteY4" fmla="*/ 454819 h 666195"/>
                <a:gd name="connsiteX5" fmla="*/ 350044 w 697110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822" h="666195">
                  <a:moveTo>
                    <a:pt x="350044" y="0"/>
                  </a:moveTo>
                  <a:lnTo>
                    <a:pt x="654844" y="300037"/>
                  </a:lnTo>
                  <a:cubicBezTo>
                    <a:pt x="711200" y="390524"/>
                    <a:pt x="725487" y="490539"/>
                    <a:pt x="633413" y="583407"/>
                  </a:cubicBezTo>
                  <a:cubicBezTo>
                    <a:pt x="541339" y="676275"/>
                    <a:pt x="480219" y="673893"/>
                    <a:pt x="361950" y="657225"/>
                  </a:cubicBezTo>
                  <a:cubicBezTo>
                    <a:pt x="227012" y="599281"/>
                    <a:pt x="103981" y="536575"/>
                    <a:pt x="0" y="454819"/>
                  </a:cubicBezTo>
                  <a:lnTo>
                    <a:pt x="3500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639E5E3-A43A-38A0-78F6-34ADD4EBDA97}"/>
                </a:ext>
              </a:extLst>
            </p:cNvPr>
            <p:cNvSpPr/>
            <p:nvPr/>
          </p:nvSpPr>
          <p:spPr>
            <a:xfrm>
              <a:off x="5683942" y="740817"/>
              <a:ext cx="2069050" cy="672735"/>
            </a:xfrm>
            <a:custGeom>
              <a:avLst/>
              <a:gdLst>
                <a:gd name="connsiteX0" fmla="*/ 0 w 3606800"/>
                <a:gd name="connsiteY0" fmla="*/ 850900 h 850900"/>
                <a:gd name="connsiteX1" fmla="*/ 622300 w 3606800"/>
                <a:gd name="connsiteY1" fmla="*/ 0 h 850900"/>
                <a:gd name="connsiteX2" fmla="*/ 3606800 w 3606800"/>
                <a:gd name="connsiteY2" fmla="*/ 781050 h 850900"/>
                <a:gd name="connsiteX3" fmla="*/ 679450 w 3606800"/>
                <a:gd name="connsiteY3" fmla="*/ 69850 h 850900"/>
                <a:gd name="connsiteX4" fmla="*/ 0 w 3606800"/>
                <a:gd name="connsiteY4" fmla="*/ 850900 h 850900"/>
                <a:gd name="connsiteX0" fmla="*/ 0 w 3606800"/>
                <a:gd name="connsiteY0" fmla="*/ 1146797 h 1146797"/>
                <a:gd name="connsiteX1" fmla="*/ 622300 w 3606800"/>
                <a:gd name="connsiteY1" fmla="*/ 295897 h 1146797"/>
                <a:gd name="connsiteX2" fmla="*/ 3606800 w 3606800"/>
                <a:gd name="connsiteY2" fmla="*/ 1076947 h 1146797"/>
                <a:gd name="connsiteX3" fmla="*/ 679450 w 3606800"/>
                <a:gd name="connsiteY3" fmla="*/ 365747 h 1146797"/>
                <a:gd name="connsiteX4" fmla="*/ 0 w 3606800"/>
                <a:gd name="connsiteY4" fmla="*/ 1146797 h 1146797"/>
                <a:gd name="connsiteX0" fmla="*/ 0 w 3606800"/>
                <a:gd name="connsiteY0" fmla="*/ 1184295 h 1184295"/>
                <a:gd name="connsiteX1" fmla="*/ 622300 w 3606800"/>
                <a:gd name="connsiteY1" fmla="*/ 333395 h 1184295"/>
                <a:gd name="connsiteX2" fmla="*/ 3606800 w 3606800"/>
                <a:gd name="connsiteY2" fmla="*/ 1114445 h 1184295"/>
                <a:gd name="connsiteX3" fmla="*/ 679450 w 3606800"/>
                <a:gd name="connsiteY3" fmla="*/ 403245 h 1184295"/>
                <a:gd name="connsiteX4" fmla="*/ 0 w 3606800"/>
                <a:gd name="connsiteY4" fmla="*/ 1184295 h 1184295"/>
                <a:gd name="connsiteX0" fmla="*/ 0 w 3606800"/>
                <a:gd name="connsiteY0" fmla="*/ 1023411 h 1023411"/>
                <a:gd name="connsiteX1" fmla="*/ 622300 w 3606800"/>
                <a:gd name="connsiteY1" fmla="*/ 172511 h 1023411"/>
                <a:gd name="connsiteX2" fmla="*/ 3606800 w 3606800"/>
                <a:gd name="connsiteY2" fmla="*/ 953561 h 1023411"/>
                <a:gd name="connsiteX3" fmla="*/ 679450 w 3606800"/>
                <a:gd name="connsiteY3" fmla="*/ 242361 h 1023411"/>
                <a:gd name="connsiteX4" fmla="*/ 0 w 3606800"/>
                <a:gd name="connsiteY4" fmla="*/ 1023411 h 1023411"/>
                <a:gd name="connsiteX0" fmla="*/ 0 w 3606800"/>
                <a:gd name="connsiteY0" fmla="*/ 1121881 h 1121881"/>
                <a:gd name="connsiteX1" fmla="*/ 622300 w 3606800"/>
                <a:gd name="connsiteY1" fmla="*/ 270981 h 1121881"/>
                <a:gd name="connsiteX2" fmla="*/ 3606800 w 3606800"/>
                <a:gd name="connsiteY2" fmla="*/ 1052031 h 1121881"/>
                <a:gd name="connsiteX3" fmla="*/ 679450 w 3606800"/>
                <a:gd name="connsiteY3" fmla="*/ 340831 h 1121881"/>
                <a:gd name="connsiteX4" fmla="*/ 0 w 3606800"/>
                <a:gd name="connsiteY4" fmla="*/ 1121881 h 1121881"/>
                <a:gd name="connsiteX0" fmla="*/ 0 w 3606800"/>
                <a:gd name="connsiteY0" fmla="*/ 1134364 h 1134364"/>
                <a:gd name="connsiteX1" fmla="*/ 622300 w 3606800"/>
                <a:gd name="connsiteY1" fmla="*/ 283464 h 1134364"/>
                <a:gd name="connsiteX2" fmla="*/ 3606800 w 3606800"/>
                <a:gd name="connsiteY2" fmla="*/ 1064514 h 1134364"/>
                <a:gd name="connsiteX3" fmla="*/ 679450 w 3606800"/>
                <a:gd name="connsiteY3" fmla="*/ 353314 h 1134364"/>
                <a:gd name="connsiteX4" fmla="*/ 0 w 3606800"/>
                <a:gd name="connsiteY4" fmla="*/ 1134364 h 1134364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20789 w 3627589"/>
                <a:gd name="connsiteY0" fmla="*/ 1153517 h 1153517"/>
                <a:gd name="connsiteX1" fmla="*/ 643089 w 3627589"/>
                <a:gd name="connsiteY1" fmla="*/ 302617 h 1153517"/>
                <a:gd name="connsiteX2" fmla="*/ 3627589 w 3627589"/>
                <a:gd name="connsiteY2" fmla="*/ 1083667 h 1153517"/>
                <a:gd name="connsiteX3" fmla="*/ 700239 w 3627589"/>
                <a:gd name="connsiteY3" fmla="*/ 372467 h 1153517"/>
                <a:gd name="connsiteX4" fmla="*/ 20789 w 3627589"/>
                <a:gd name="connsiteY4" fmla="*/ 1153517 h 1153517"/>
                <a:gd name="connsiteX0" fmla="*/ 20789 w 3627589"/>
                <a:gd name="connsiteY0" fmla="*/ 1153517 h 1153517"/>
                <a:gd name="connsiteX1" fmla="*/ 643089 w 3627589"/>
                <a:gd name="connsiteY1" fmla="*/ 302617 h 1153517"/>
                <a:gd name="connsiteX2" fmla="*/ 3627589 w 3627589"/>
                <a:gd name="connsiteY2" fmla="*/ 1083667 h 1153517"/>
                <a:gd name="connsiteX3" fmla="*/ 700239 w 3627589"/>
                <a:gd name="connsiteY3" fmla="*/ 372467 h 1153517"/>
                <a:gd name="connsiteX4" fmla="*/ 20789 w 3627589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06800"/>
                <a:gd name="connsiteY0" fmla="*/ 1153517 h 1153517"/>
                <a:gd name="connsiteX1" fmla="*/ 622300 w 3606800"/>
                <a:gd name="connsiteY1" fmla="*/ 302617 h 1153517"/>
                <a:gd name="connsiteX2" fmla="*/ 3606800 w 3606800"/>
                <a:gd name="connsiteY2" fmla="*/ 1083667 h 1153517"/>
                <a:gd name="connsiteX3" fmla="*/ 679450 w 3606800"/>
                <a:gd name="connsiteY3" fmla="*/ 372467 h 1153517"/>
                <a:gd name="connsiteX4" fmla="*/ 0 w 3606800"/>
                <a:gd name="connsiteY4" fmla="*/ 1153517 h 11535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  <a:gd name="connsiteX0" fmla="*/ 0 w 3625850"/>
                <a:gd name="connsiteY0" fmla="*/ 1178917 h 1178917"/>
                <a:gd name="connsiteX1" fmla="*/ 641350 w 3625850"/>
                <a:gd name="connsiteY1" fmla="*/ 302617 h 1178917"/>
                <a:gd name="connsiteX2" fmla="*/ 3625850 w 3625850"/>
                <a:gd name="connsiteY2" fmla="*/ 1083667 h 1178917"/>
                <a:gd name="connsiteX3" fmla="*/ 698500 w 3625850"/>
                <a:gd name="connsiteY3" fmla="*/ 372467 h 1178917"/>
                <a:gd name="connsiteX4" fmla="*/ 0 w 3625850"/>
                <a:gd name="connsiteY4" fmla="*/ 1178917 h 117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5850" h="1178917">
                  <a:moveTo>
                    <a:pt x="0" y="1178917"/>
                  </a:moveTo>
                  <a:cubicBezTo>
                    <a:pt x="86783" y="977834"/>
                    <a:pt x="211667" y="694200"/>
                    <a:pt x="641350" y="302617"/>
                  </a:cubicBezTo>
                  <a:cubicBezTo>
                    <a:pt x="1667933" y="-497483"/>
                    <a:pt x="3043767" y="474067"/>
                    <a:pt x="3625850" y="1083667"/>
                  </a:cubicBezTo>
                  <a:cubicBezTo>
                    <a:pt x="2732617" y="364000"/>
                    <a:pt x="1439333" y="-184216"/>
                    <a:pt x="698500" y="372467"/>
                  </a:cubicBezTo>
                  <a:cubicBezTo>
                    <a:pt x="472017" y="632817"/>
                    <a:pt x="340783" y="924917"/>
                    <a:pt x="0" y="11789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6B9CAFD-1A8F-7705-9A9B-7C21E70E9CB7}"/>
                </a:ext>
              </a:extLst>
            </p:cNvPr>
            <p:cNvSpPr/>
            <p:nvPr/>
          </p:nvSpPr>
          <p:spPr>
            <a:xfrm flipH="1">
              <a:off x="8439743" y="3927659"/>
              <a:ext cx="471823" cy="193094"/>
            </a:xfrm>
            <a:custGeom>
              <a:avLst/>
              <a:gdLst>
                <a:gd name="connsiteX0" fmla="*/ 154062 w 471823"/>
                <a:gd name="connsiteY0" fmla="*/ 32 h 193094"/>
                <a:gd name="connsiteX1" fmla="*/ 119862 w 471823"/>
                <a:gd name="connsiteY1" fmla="*/ 2678 h 193094"/>
                <a:gd name="connsiteX2" fmla="*/ 4374 w 471823"/>
                <a:gd name="connsiteY2" fmla="*/ 80251 h 193094"/>
                <a:gd name="connsiteX3" fmla="*/ 237589 w 471823"/>
                <a:gd name="connsiteY3" fmla="*/ 157716 h 193094"/>
                <a:gd name="connsiteX4" fmla="*/ 328114 w 471823"/>
                <a:gd name="connsiteY4" fmla="*/ 166082 h 193094"/>
                <a:gd name="connsiteX5" fmla="*/ 342967 w 471823"/>
                <a:gd name="connsiteY5" fmla="*/ 159894 h 193094"/>
                <a:gd name="connsiteX6" fmla="*/ 471823 w 471823"/>
                <a:gd name="connsiteY6" fmla="*/ 193094 h 193094"/>
                <a:gd name="connsiteX7" fmla="*/ 429553 w 471823"/>
                <a:gd name="connsiteY7" fmla="*/ 137269 h 193094"/>
                <a:gd name="connsiteX8" fmla="*/ 186107 w 471823"/>
                <a:gd name="connsiteY8" fmla="*/ 3363 h 193094"/>
                <a:gd name="connsiteX9" fmla="*/ 154062 w 471823"/>
                <a:gd name="connsiteY9" fmla="*/ 32 h 193094"/>
                <a:gd name="connsiteX0" fmla="*/ 154062 w 471823"/>
                <a:gd name="connsiteY0" fmla="*/ 32 h 193094"/>
                <a:gd name="connsiteX1" fmla="*/ 119862 w 471823"/>
                <a:gd name="connsiteY1" fmla="*/ 2678 h 193094"/>
                <a:gd name="connsiteX2" fmla="*/ 4374 w 471823"/>
                <a:gd name="connsiteY2" fmla="*/ 80251 h 193094"/>
                <a:gd name="connsiteX3" fmla="*/ 237589 w 471823"/>
                <a:gd name="connsiteY3" fmla="*/ 157716 h 193094"/>
                <a:gd name="connsiteX4" fmla="*/ 313827 w 471823"/>
                <a:gd name="connsiteY4" fmla="*/ 158938 h 193094"/>
                <a:gd name="connsiteX5" fmla="*/ 342967 w 471823"/>
                <a:gd name="connsiteY5" fmla="*/ 159894 h 193094"/>
                <a:gd name="connsiteX6" fmla="*/ 471823 w 471823"/>
                <a:gd name="connsiteY6" fmla="*/ 193094 h 193094"/>
                <a:gd name="connsiteX7" fmla="*/ 429553 w 471823"/>
                <a:gd name="connsiteY7" fmla="*/ 137269 h 193094"/>
                <a:gd name="connsiteX8" fmla="*/ 186107 w 471823"/>
                <a:gd name="connsiteY8" fmla="*/ 3363 h 193094"/>
                <a:gd name="connsiteX9" fmla="*/ 154062 w 471823"/>
                <a:gd name="connsiteY9" fmla="*/ 32 h 193094"/>
                <a:gd name="connsiteX0" fmla="*/ 154062 w 471823"/>
                <a:gd name="connsiteY0" fmla="*/ 32 h 193094"/>
                <a:gd name="connsiteX1" fmla="*/ 119862 w 471823"/>
                <a:gd name="connsiteY1" fmla="*/ 2678 h 193094"/>
                <a:gd name="connsiteX2" fmla="*/ 4374 w 471823"/>
                <a:gd name="connsiteY2" fmla="*/ 80251 h 193094"/>
                <a:gd name="connsiteX3" fmla="*/ 237589 w 471823"/>
                <a:gd name="connsiteY3" fmla="*/ 157716 h 193094"/>
                <a:gd name="connsiteX4" fmla="*/ 313827 w 471823"/>
                <a:gd name="connsiteY4" fmla="*/ 158938 h 193094"/>
                <a:gd name="connsiteX5" fmla="*/ 471823 w 471823"/>
                <a:gd name="connsiteY5" fmla="*/ 193094 h 193094"/>
                <a:gd name="connsiteX6" fmla="*/ 429553 w 471823"/>
                <a:gd name="connsiteY6" fmla="*/ 137269 h 193094"/>
                <a:gd name="connsiteX7" fmla="*/ 186107 w 471823"/>
                <a:gd name="connsiteY7" fmla="*/ 3363 h 193094"/>
                <a:gd name="connsiteX8" fmla="*/ 154062 w 471823"/>
                <a:gd name="connsiteY8" fmla="*/ 32 h 19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823" h="193094">
                  <a:moveTo>
                    <a:pt x="154062" y="32"/>
                  </a:moveTo>
                  <a:cubicBezTo>
                    <a:pt x="142923" y="-174"/>
                    <a:pt x="131425" y="618"/>
                    <a:pt x="119862" y="2678"/>
                  </a:cubicBezTo>
                  <a:cubicBezTo>
                    <a:pt x="50494" y="15034"/>
                    <a:pt x="-18190" y="60114"/>
                    <a:pt x="4374" y="80251"/>
                  </a:cubicBezTo>
                  <a:cubicBezTo>
                    <a:pt x="-7961" y="133304"/>
                    <a:pt x="117710" y="147373"/>
                    <a:pt x="237589" y="157716"/>
                  </a:cubicBezTo>
                  <a:lnTo>
                    <a:pt x="313827" y="158938"/>
                  </a:lnTo>
                  <a:lnTo>
                    <a:pt x="471823" y="193094"/>
                  </a:lnTo>
                  <a:lnTo>
                    <a:pt x="429553" y="137269"/>
                  </a:lnTo>
                  <a:cubicBezTo>
                    <a:pt x="363512" y="70970"/>
                    <a:pt x="264202" y="18210"/>
                    <a:pt x="186107" y="3363"/>
                  </a:cubicBezTo>
                  <a:cubicBezTo>
                    <a:pt x="175982" y="1438"/>
                    <a:pt x="165202" y="237"/>
                    <a:pt x="154062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1ED50CC-3D71-B2D9-ECCC-02235D54EDC3}"/>
                </a:ext>
              </a:extLst>
            </p:cNvPr>
            <p:cNvSpPr/>
            <p:nvPr/>
          </p:nvSpPr>
          <p:spPr>
            <a:xfrm flipH="1">
              <a:off x="8724049" y="3399432"/>
              <a:ext cx="396713" cy="715853"/>
            </a:xfrm>
            <a:custGeom>
              <a:avLst/>
              <a:gdLst>
                <a:gd name="connsiteX0" fmla="*/ 254793 w 254793"/>
                <a:gd name="connsiteY0" fmla="*/ 0 h 466725"/>
                <a:gd name="connsiteX1" fmla="*/ 40481 w 254793"/>
                <a:gd name="connsiteY1" fmla="*/ 209550 h 466725"/>
                <a:gd name="connsiteX2" fmla="*/ 171450 w 254793"/>
                <a:gd name="connsiteY2" fmla="*/ 466725 h 466725"/>
                <a:gd name="connsiteX3" fmla="*/ 0 w 254793"/>
                <a:gd name="connsiteY3" fmla="*/ 192881 h 466725"/>
                <a:gd name="connsiteX4" fmla="*/ 254793 w 254793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55312 w 255312"/>
                <a:gd name="connsiteY0" fmla="*/ 0 h 466725"/>
                <a:gd name="connsiteX1" fmla="*/ 41000 w 255312"/>
                <a:gd name="connsiteY1" fmla="*/ 209550 h 466725"/>
                <a:gd name="connsiteX2" fmla="*/ 171969 w 255312"/>
                <a:gd name="connsiteY2" fmla="*/ 466725 h 466725"/>
                <a:gd name="connsiteX3" fmla="*/ 519 w 255312"/>
                <a:gd name="connsiteY3" fmla="*/ 192881 h 466725"/>
                <a:gd name="connsiteX4" fmla="*/ 255312 w 255312"/>
                <a:gd name="connsiteY4" fmla="*/ 0 h 466725"/>
                <a:gd name="connsiteX0" fmla="*/ 295793 w 295793"/>
                <a:gd name="connsiteY0" fmla="*/ 0 h 495300"/>
                <a:gd name="connsiteX1" fmla="*/ 41000 w 295793"/>
                <a:gd name="connsiteY1" fmla="*/ 238125 h 495300"/>
                <a:gd name="connsiteX2" fmla="*/ 171969 w 295793"/>
                <a:gd name="connsiteY2" fmla="*/ 495300 h 495300"/>
                <a:gd name="connsiteX3" fmla="*/ 519 w 295793"/>
                <a:gd name="connsiteY3" fmla="*/ 221456 h 495300"/>
                <a:gd name="connsiteX4" fmla="*/ 295793 w 295793"/>
                <a:gd name="connsiteY4" fmla="*/ 0 h 495300"/>
                <a:gd name="connsiteX0" fmla="*/ 200543 w 200543"/>
                <a:gd name="connsiteY0" fmla="*/ 0 h 454819"/>
                <a:gd name="connsiteX1" fmla="*/ 41000 w 200543"/>
                <a:gd name="connsiteY1" fmla="*/ 197644 h 454819"/>
                <a:gd name="connsiteX2" fmla="*/ 171969 w 200543"/>
                <a:gd name="connsiteY2" fmla="*/ 454819 h 454819"/>
                <a:gd name="connsiteX3" fmla="*/ 519 w 200543"/>
                <a:gd name="connsiteY3" fmla="*/ 180975 h 454819"/>
                <a:gd name="connsiteX4" fmla="*/ 200543 w 200543"/>
                <a:gd name="connsiteY4" fmla="*/ 0 h 454819"/>
                <a:gd name="connsiteX0" fmla="*/ 241024 w 241024"/>
                <a:gd name="connsiteY0" fmla="*/ 0 h 464344"/>
                <a:gd name="connsiteX1" fmla="*/ 41000 w 241024"/>
                <a:gd name="connsiteY1" fmla="*/ 207169 h 464344"/>
                <a:gd name="connsiteX2" fmla="*/ 171969 w 241024"/>
                <a:gd name="connsiteY2" fmla="*/ 464344 h 464344"/>
                <a:gd name="connsiteX3" fmla="*/ 519 w 241024"/>
                <a:gd name="connsiteY3" fmla="*/ 190500 h 464344"/>
                <a:gd name="connsiteX4" fmla="*/ 241024 w 241024"/>
                <a:gd name="connsiteY4" fmla="*/ 0 h 464344"/>
                <a:gd name="connsiteX0" fmla="*/ 241044 w 241044"/>
                <a:gd name="connsiteY0" fmla="*/ 0 h 469107"/>
                <a:gd name="connsiteX1" fmla="*/ 41020 w 241044"/>
                <a:gd name="connsiteY1" fmla="*/ 207169 h 469107"/>
                <a:gd name="connsiteX2" fmla="*/ 167227 w 241044"/>
                <a:gd name="connsiteY2" fmla="*/ 469107 h 469107"/>
                <a:gd name="connsiteX3" fmla="*/ 539 w 241044"/>
                <a:gd name="connsiteY3" fmla="*/ 190500 h 469107"/>
                <a:gd name="connsiteX4" fmla="*/ 241044 w 24104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41124 w 241124"/>
                <a:gd name="connsiteY0" fmla="*/ 0 h 469107"/>
                <a:gd name="connsiteX1" fmla="*/ 41100 w 241124"/>
                <a:gd name="connsiteY1" fmla="*/ 207169 h 469107"/>
                <a:gd name="connsiteX2" fmla="*/ 167307 w 241124"/>
                <a:gd name="connsiteY2" fmla="*/ 469107 h 469107"/>
                <a:gd name="connsiteX3" fmla="*/ 619 w 241124"/>
                <a:gd name="connsiteY3" fmla="*/ 190500 h 469107"/>
                <a:gd name="connsiteX4" fmla="*/ 241124 w 241124"/>
                <a:gd name="connsiteY4" fmla="*/ 0 h 469107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1100 w 257915"/>
                <a:gd name="connsiteY1" fmla="*/ 211588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915 w 257915"/>
                <a:gd name="connsiteY0" fmla="*/ 0 h 473526"/>
                <a:gd name="connsiteX1" fmla="*/ 43751 w 257915"/>
                <a:gd name="connsiteY1" fmla="*/ 212472 h 473526"/>
                <a:gd name="connsiteX2" fmla="*/ 167307 w 257915"/>
                <a:gd name="connsiteY2" fmla="*/ 473526 h 473526"/>
                <a:gd name="connsiteX3" fmla="*/ 619 w 257915"/>
                <a:gd name="connsiteY3" fmla="*/ 194919 h 473526"/>
                <a:gd name="connsiteX4" fmla="*/ 257915 w 257915"/>
                <a:gd name="connsiteY4" fmla="*/ 0 h 473526"/>
                <a:gd name="connsiteX0" fmla="*/ 257874 w 257874"/>
                <a:gd name="connsiteY0" fmla="*/ 0 h 465572"/>
                <a:gd name="connsiteX1" fmla="*/ 43710 w 257874"/>
                <a:gd name="connsiteY1" fmla="*/ 212472 h 465572"/>
                <a:gd name="connsiteX2" fmla="*/ 175220 w 257874"/>
                <a:gd name="connsiteY2" fmla="*/ 465572 h 465572"/>
                <a:gd name="connsiteX3" fmla="*/ 578 w 257874"/>
                <a:gd name="connsiteY3" fmla="*/ 194919 h 465572"/>
                <a:gd name="connsiteX4" fmla="*/ 257874 w 257874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7677 w 257677"/>
                <a:gd name="connsiteY0" fmla="*/ 0 h 465572"/>
                <a:gd name="connsiteX1" fmla="*/ 43513 w 257677"/>
                <a:gd name="connsiteY1" fmla="*/ 212472 h 465572"/>
                <a:gd name="connsiteX2" fmla="*/ 175023 w 257677"/>
                <a:gd name="connsiteY2" fmla="*/ 465572 h 465572"/>
                <a:gd name="connsiteX3" fmla="*/ 381 w 257677"/>
                <a:gd name="connsiteY3" fmla="*/ 194919 h 465572"/>
                <a:gd name="connsiteX4" fmla="*/ 257677 w 257677"/>
                <a:gd name="connsiteY4" fmla="*/ 0 h 465572"/>
                <a:gd name="connsiteX0" fmla="*/ 258175 w 258175"/>
                <a:gd name="connsiteY0" fmla="*/ 0 h 465572"/>
                <a:gd name="connsiteX1" fmla="*/ 44011 w 258175"/>
                <a:gd name="connsiteY1" fmla="*/ 212472 h 465572"/>
                <a:gd name="connsiteX2" fmla="*/ 175521 w 258175"/>
                <a:gd name="connsiteY2" fmla="*/ 465572 h 465572"/>
                <a:gd name="connsiteX3" fmla="*/ 879 w 258175"/>
                <a:gd name="connsiteY3" fmla="*/ 194919 h 465572"/>
                <a:gd name="connsiteX4" fmla="*/ 258175 w 258175"/>
                <a:gd name="connsiteY4" fmla="*/ 0 h 46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75" h="465572">
                  <a:moveTo>
                    <a:pt x="258175" y="0"/>
                  </a:moveTo>
                  <a:cubicBezTo>
                    <a:pt x="161993" y="67199"/>
                    <a:pt x="60679" y="128334"/>
                    <a:pt x="44011" y="212472"/>
                  </a:cubicBezTo>
                  <a:cubicBezTo>
                    <a:pt x="18610" y="341061"/>
                    <a:pt x="120376" y="390452"/>
                    <a:pt x="175521" y="465572"/>
                  </a:cubicBezTo>
                  <a:cubicBezTo>
                    <a:pt x="163565" y="451595"/>
                    <a:pt x="-13949" y="390630"/>
                    <a:pt x="879" y="194919"/>
                  </a:cubicBezTo>
                  <a:cubicBezTo>
                    <a:pt x="57235" y="116338"/>
                    <a:pt x="36778" y="91249"/>
                    <a:pt x="2581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FF446BD-4F45-F337-1A69-886807CD82E3}"/>
                </a:ext>
              </a:extLst>
            </p:cNvPr>
            <p:cNvSpPr/>
            <p:nvPr/>
          </p:nvSpPr>
          <p:spPr>
            <a:xfrm flipH="1">
              <a:off x="9138906" y="2005102"/>
              <a:ext cx="1298219" cy="394061"/>
            </a:xfrm>
            <a:custGeom>
              <a:avLst/>
              <a:gdLst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66950"/>
                <a:gd name="connsiteY0" fmla="*/ 395287 h 690562"/>
                <a:gd name="connsiteX1" fmla="*/ 838200 w 2266950"/>
                <a:gd name="connsiteY1" fmla="*/ 0 h 690562"/>
                <a:gd name="connsiteX2" fmla="*/ 2266950 w 2266950"/>
                <a:gd name="connsiteY2" fmla="*/ 442912 h 690562"/>
                <a:gd name="connsiteX3" fmla="*/ 1328737 w 2266950"/>
                <a:gd name="connsiteY3" fmla="*/ 690562 h 690562"/>
                <a:gd name="connsiteX4" fmla="*/ 0 w 2266950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  <a:gd name="connsiteX0" fmla="*/ 0 w 2276475"/>
                <a:gd name="connsiteY0" fmla="*/ 395287 h 690562"/>
                <a:gd name="connsiteX1" fmla="*/ 838200 w 2276475"/>
                <a:gd name="connsiteY1" fmla="*/ 0 h 690562"/>
                <a:gd name="connsiteX2" fmla="*/ 2276475 w 2276475"/>
                <a:gd name="connsiteY2" fmla="*/ 433387 h 690562"/>
                <a:gd name="connsiteX3" fmla="*/ 1328737 w 2276475"/>
                <a:gd name="connsiteY3" fmla="*/ 690562 h 690562"/>
                <a:gd name="connsiteX4" fmla="*/ 0 w 2276475"/>
                <a:gd name="connsiteY4" fmla="*/ 395287 h 6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6475" h="690562">
                  <a:moveTo>
                    <a:pt x="0" y="395287"/>
                  </a:moveTo>
                  <a:cubicBezTo>
                    <a:pt x="279400" y="239712"/>
                    <a:pt x="225426" y="74612"/>
                    <a:pt x="838200" y="0"/>
                  </a:cubicBezTo>
                  <a:cubicBezTo>
                    <a:pt x="1366838" y="-1"/>
                    <a:pt x="1957388" y="157162"/>
                    <a:pt x="2276475" y="433387"/>
                  </a:cubicBezTo>
                  <a:cubicBezTo>
                    <a:pt x="2149474" y="592136"/>
                    <a:pt x="1765300" y="665162"/>
                    <a:pt x="1328737" y="690562"/>
                  </a:cubicBezTo>
                  <a:cubicBezTo>
                    <a:pt x="866775" y="663575"/>
                    <a:pt x="95249" y="560387"/>
                    <a:pt x="0" y="3952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E40FB0F7-B080-9013-D54A-B6D05B06F3EF}"/>
                </a:ext>
              </a:extLst>
            </p:cNvPr>
            <p:cNvSpPr/>
            <p:nvPr/>
          </p:nvSpPr>
          <p:spPr>
            <a:xfrm flipH="1">
              <a:off x="8552933" y="740818"/>
              <a:ext cx="2185661" cy="2054037"/>
            </a:xfrm>
            <a:custGeom>
              <a:avLst/>
              <a:gdLst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279036 w 2189133"/>
                <a:gd name="connsiteY12" fmla="*/ 367834 h 2054037"/>
                <a:gd name="connsiteX13" fmla="*/ 308938 w 2189133"/>
                <a:gd name="connsiteY13" fmla="*/ 326741 h 2054037"/>
                <a:gd name="connsiteX14" fmla="*/ 398338 w 2189133"/>
                <a:gd name="connsiteY14" fmla="*/ 212543 h 2054037"/>
                <a:gd name="connsiteX15" fmla="*/ 2067737 w 2189133"/>
                <a:gd name="connsiteY15" fmla="*/ 618381 h 2054037"/>
                <a:gd name="connsiteX16" fmla="*/ 831984 w 2189133"/>
                <a:gd name="connsiteY16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308938 w 2189133"/>
                <a:gd name="connsiteY12" fmla="*/ 326741 h 2054037"/>
                <a:gd name="connsiteX13" fmla="*/ 398338 w 2189133"/>
                <a:gd name="connsiteY13" fmla="*/ 212543 h 2054037"/>
                <a:gd name="connsiteX14" fmla="*/ 2067737 w 2189133"/>
                <a:gd name="connsiteY14" fmla="*/ 618381 h 2054037"/>
                <a:gd name="connsiteX15" fmla="*/ 831984 w 2189133"/>
                <a:gd name="connsiteY15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398338 w 2189133"/>
                <a:gd name="connsiteY12" fmla="*/ 212543 h 2054037"/>
                <a:gd name="connsiteX13" fmla="*/ 2067737 w 2189133"/>
                <a:gd name="connsiteY13" fmla="*/ 618381 h 2054037"/>
                <a:gd name="connsiteX14" fmla="*/ 831984 w 2189133"/>
                <a:gd name="connsiteY14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8338 w 2189133"/>
                <a:gd name="connsiteY11" fmla="*/ 212543 h 2054037"/>
                <a:gd name="connsiteX12" fmla="*/ 2067737 w 2189133"/>
                <a:gd name="connsiteY12" fmla="*/ 618381 h 2054037"/>
                <a:gd name="connsiteX13" fmla="*/ 831984 w 2189133"/>
                <a:gd name="connsiteY13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2067737 w 2189133"/>
                <a:gd name="connsiteY11" fmla="*/ 618381 h 2054037"/>
                <a:gd name="connsiteX12" fmla="*/ 831984 w 2189133"/>
                <a:gd name="connsiteY12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2067737 w 2189133"/>
                <a:gd name="connsiteY10" fmla="*/ 618381 h 2054037"/>
                <a:gd name="connsiteX11" fmla="*/ 831984 w 2189133"/>
                <a:gd name="connsiteY11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2067737 w 2189133"/>
                <a:gd name="connsiteY9" fmla="*/ 618381 h 2054037"/>
                <a:gd name="connsiteX10" fmla="*/ 831984 w 2189133"/>
                <a:gd name="connsiteY10" fmla="*/ 792 h 2054037"/>
                <a:gd name="connsiteX0" fmla="*/ 831984 w 2167341"/>
                <a:gd name="connsiteY0" fmla="*/ 792 h 2054037"/>
                <a:gd name="connsiteX1" fmla="*/ 365747 w 2167341"/>
                <a:gd name="connsiteY1" fmla="*/ 172684 h 2054037"/>
                <a:gd name="connsiteX2" fmla="*/ 0 w 2167341"/>
                <a:gd name="connsiteY2" fmla="*/ 672734 h 2054037"/>
                <a:gd name="connsiteX3" fmla="*/ 20338 w 2167341"/>
                <a:gd name="connsiteY3" fmla="*/ 656102 h 2054037"/>
                <a:gd name="connsiteX4" fmla="*/ 147276 w 2167341"/>
                <a:gd name="connsiteY4" fmla="*/ 564321 h 2054037"/>
                <a:gd name="connsiteX5" fmla="*/ 912553 w 2167341"/>
                <a:gd name="connsiteY5" fmla="*/ 419088 h 2054037"/>
                <a:gd name="connsiteX6" fmla="*/ 2025003 w 2167341"/>
                <a:gd name="connsiteY6" fmla="*/ 1288742 h 2054037"/>
                <a:gd name="connsiteX7" fmla="*/ 2164060 w 2167341"/>
                <a:gd name="connsiteY7" fmla="*/ 2054037 h 2054037"/>
                <a:gd name="connsiteX8" fmla="*/ 2103223 w 2167341"/>
                <a:gd name="connsiteY8" fmla="*/ 1232214 h 2054037"/>
                <a:gd name="connsiteX9" fmla="*/ 2067737 w 2167341"/>
                <a:gd name="connsiteY9" fmla="*/ 618381 h 2054037"/>
                <a:gd name="connsiteX10" fmla="*/ 831984 w 2167341"/>
                <a:gd name="connsiteY10" fmla="*/ 792 h 2054037"/>
                <a:gd name="connsiteX0" fmla="*/ 831984 w 2169572"/>
                <a:gd name="connsiteY0" fmla="*/ 792 h 2054037"/>
                <a:gd name="connsiteX1" fmla="*/ 365747 w 2169572"/>
                <a:gd name="connsiteY1" fmla="*/ 172684 h 2054037"/>
                <a:gd name="connsiteX2" fmla="*/ 0 w 2169572"/>
                <a:gd name="connsiteY2" fmla="*/ 672734 h 2054037"/>
                <a:gd name="connsiteX3" fmla="*/ 20338 w 2169572"/>
                <a:gd name="connsiteY3" fmla="*/ 656102 h 2054037"/>
                <a:gd name="connsiteX4" fmla="*/ 147276 w 2169572"/>
                <a:gd name="connsiteY4" fmla="*/ 564321 h 2054037"/>
                <a:gd name="connsiteX5" fmla="*/ 912553 w 2169572"/>
                <a:gd name="connsiteY5" fmla="*/ 419088 h 2054037"/>
                <a:gd name="connsiteX6" fmla="*/ 2025003 w 2169572"/>
                <a:gd name="connsiteY6" fmla="*/ 1288742 h 2054037"/>
                <a:gd name="connsiteX7" fmla="*/ 2164060 w 2169572"/>
                <a:gd name="connsiteY7" fmla="*/ 2054037 h 2054037"/>
                <a:gd name="connsiteX8" fmla="*/ 2136560 w 2169572"/>
                <a:gd name="connsiteY8" fmla="*/ 1222689 h 2054037"/>
                <a:gd name="connsiteX9" fmla="*/ 2067737 w 2169572"/>
                <a:gd name="connsiteY9" fmla="*/ 618381 h 2054037"/>
                <a:gd name="connsiteX10" fmla="*/ 831984 w 2169572"/>
                <a:gd name="connsiteY10" fmla="*/ 792 h 2054037"/>
                <a:gd name="connsiteX0" fmla="*/ 831984 w 2181473"/>
                <a:gd name="connsiteY0" fmla="*/ 792 h 2054037"/>
                <a:gd name="connsiteX1" fmla="*/ 365747 w 2181473"/>
                <a:gd name="connsiteY1" fmla="*/ 172684 h 2054037"/>
                <a:gd name="connsiteX2" fmla="*/ 0 w 2181473"/>
                <a:gd name="connsiteY2" fmla="*/ 672734 h 2054037"/>
                <a:gd name="connsiteX3" fmla="*/ 20338 w 2181473"/>
                <a:gd name="connsiteY3" fmla="*/ 656102 h 2054037"/>
                <a:gd name="connsiteX4" fmla="*/ 147276 w 2181473"/>
                <a:gd name="connsiteY4" fmla="*/ 564321 h 2054037"/>
                <a:gd name="connsiteX5" fmla="*/ 912553 w 2181473"/>
                <a:gd name="connsiteY5" fmla="*/ 419088 h 2054037"/>
                <a:gd name="connsiteX6" fmla="*/ 2025003 w 2181473"/>
                <a:gd name="connsiteY6" fmla="*/ 1288742 h 2054037"/>
                <a:gd name="connsiteX7" fmla="*/ 2164060 w 2181473"/>
                <a:gd name="connsiteY7" fmla="*/ 2054037 h 2054037"/>
                <a:gd name="connsiteX8" fmla="*/ 2174660 w 2181473"/>
                <a:gd name="connsiteY8" fmla="*/ 1208402 h 2054037"/>
                <a:gd name="connsiteX9" fmla="*/ 2067737 w 2181473"/>
                <a:gd name="connsiteY9" fmla="*/ 618381 h 2054037"/>
                <a:gd name="connsiteX10" fmla="*/ 831984 w 2181473"/>
                <a:gd name="connsiteY10" fmla="*/ 792 h 2054037"/>
                <a:gd name="connsiteX0" fmla="*/ 831984 w 2181472"/>
                <a:gd name="connsiteY0" fmla="*/ 792 h 2054037"/>
                <a:gd name="connsiteX1" fmla="*/ 365747 w 2181472"/>
                <a:gd name="connsiteY1" fmla="*/ 172684 h 2054037"/>
                <a:gd name="connsiteX2" fmla="*/ 0 w 2181472"/>
                <a:gd name="connsiteY2" fmla="*/ 672734 h 2054037"/>
                <a:gd name="connsiteX3" fmla="*/ 20338 w 2181472"/>
                <a:gd name="connsiteY3" fmla="*/ 656102 h 2054037"/>
                <a:gd name="connsiteX4" fmla="*/ 147276 w 2181472"/>
                <a:gd name="connsiteY4" fmla="*/ 564321 h 2054037"/>
                <a:gd name="connsiteX5" fmla="*/ 912553 w 2181472"/>
                <a:gd name="connsiteY5" fmla="*/ 419088 h 2054037"/>
                <a:gd name="connsiteX6" fmla="*/ 2025003 w 2181472"/>
                <a:gd name="connsiteY6" fmla="*/ 1288742 h 2054037"/>
                <a:gd name="connsiteX7" fmla="*/ 2164060 w 2181472"/>
                <a:gd name="connsiteY7" fmla="*/ 2054037 h 2054037"/>
                <a:gd name="connsiteX8" fmla="*/ 2174660 w 2181472"/>
                <a:gd name="connsiteY8" fmla="*/ 1208402 h 2054037"/>
                <a:gd name="connsiteX9" fmla="*/ 2067737 w 2181472"/>
                <a:gd name="connsiteY9" fmla="*/ 618381 h 2054037"/>
                <a:gd name="connsiteX10" fmla="*/ 831984 w 2181472"/>
                <a:gd name="connsiteY10" fmla="*/ 792 h 2054037"/>
                <a:gd name="connsiteX0" fmla="*/ 831984 w 2185661"/>
                <a:gd name="connsiteY0" fmla="*/ 792 h 2054037"/>
                <a:gd name="connsiteX1" fmla="*/ 365747 w 2185661"/>
                <a:gd name="connsiteY1" fmla="*/ 172684 h 2054037"/>
                <a:gd name="connsiteX2" fmla="*/ 0 w 2185661"/>
                <a:gd name="connsiteY2" fmla="*/ 672734 h 2054037"/>
                <a:gd name="connsiteX3" fmla="*/ 20338 w 2185661"/>
                <a:gd name="connsiteY3" fmla="*/ 656102 h 2054037"/>
                <a:gd name="connsiteX4" fmla="*/ 147276 w 2185661"/>
                <a:gd name="connsiteY4" fmla="*/ 564321 h 2054037"/>
                <a:gd name="connsiteX5" fmla="*/ 912553 w 2185661"/>
                <a:gd name="connsiteY5" fmla="*/ 419088 h 2054037"/>
                <a:gd name="connsiteX6" fmla="*/ 2025003 w 2185661"/>
                <a:gd name="connsiteY6" fmla="*/ 1288742 h 2054037"/>
                <a:gd name="connsiteX7" fmla="*/ 2164060 w 2185661"/>
                <a:gd name="connsiteY7" fmla="*/ 2054037 h 2054037"/>
                <a:gd name="connsiteX8" fmla="*/ 2174660 w 2185661"/>
                <a:gd name="connsiteY8" fmla="*/ 1208402 h 2054037"/>
                <a:gd name="connsiteX9" fmla="*/ 2067737 w 2185661"/>
                <a:gd name="connsiteY9" fmla="*/ 618381 h 2054037"/>
                <a:gd name="connsiteX10" fmla="*/ 831984 w 2185661"/>
                <a:gd name="connsiteY10" fmla="*/ 792 h 205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5661" h="2054037">
                  <a:moveTo>
                    <a:pt x="831984" y="792"/>
                  </a:moveTo>
                  <a:cubicBezTo>
                    <a:pt x="670913" y="7586"/>
                    <a:pt x="512106" y="58542"/>
                    <a:pt x="365747" y="172684"/>
                  </a:cubicBezTo>
                  <a:cubicBezTo>
                    <a:pt x="120709" y="396136"/>
                    <a:pt x="49490" y="557988"/>
                    <a:pt x="0" y="672734"/>
                  </a:cubicBezTo>
                  <a:lnTo>
                    <a:pt x="20338" y="656102"/>
                  </a:lnTo>
                  <a:lnTo>
                    <a:pt x="147276" y="564321"/>
                  </a:lnTo>
                  <a:cubicBezTo>
                    <a:pt x="429816" y="370260"/>
                    <a:pt x="583018" y="348066"/>
                    <a:pt x="912553" y="419088"/>
                  </a:cubicBezTo>
                  <a:cubicBezTo>
                    <a:pt x="1400699" y="652445"/>
                    <a:pt x="1671569" y="959722"/>
                    <a:pt x="2025003" y="1288742"/>
                  </a:cubicBezTo>
                  <a:cubicBezTo>
                    <a:pt x="2114811" y="1561233"/>
                    <a:pt x="2130744" y="1646749"/>
                    <a:pt x="2164060" y="2054037"/>
                  </a:cubicBezTo>
                  <a:cubicBezTo>
                    <a:pt x="2182890" y="1771400"/>
                    <a:pt x="2196013" y="1414601"/>
                    <a:pt x="2174660" y="1208402"/>
                  </a:cubicBezTo>
                  <a:cubicBezTo>
                    <a:pt x="2153307" y="1002203"/>
                    <a:pt x="2103378" y="815055"/>
                    <a:pt x="2067737" y="618381"/>
                  </a:cubicBezTo>
                  <a:cubicBezTo>
                    <a:pt x="1818776" y="357485"/>
                    <a:pt x="1315195" y="-19591"/>
                    <a:pt x="831984" y="7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229C3CBF-95A6-F234-1738-A599EF061665}"/>
                </a:ext>
              </a:extLst>
            </p:cNvPr>
            <p:cNvSpPr/>
            <p:nvPr/>
          </p:nvSpPr>
          <p:spPr>
            <a:xfrm flipH="1">
              <a:off x="8665126" y="1343348"/>
              <a:ext cx="399092" cy="380157"/>
            </a:xfrm>
            <a:custGeom>
              <a:avLst/>
              <a:gdLst>
                <a:gd name="connsiteX0" fmla="*/ 350044 w 654844"/>
                <a:gd name="connsiteY0" fmla="*/ 0 h 657225"/>
                <a:gd name="connsiteX1" fmla="*/ 654844 w 654844"/>
                <a:gd name="connsiteY1" fmla="*/ 300037 h 657225"/>
                <a:gd name="connsiteX2" fmla="*/ 645319 w 654844"/>
                <a:gd name="connsiteY2" fmla="*/ 571500 h 657225"/>
                <a:gd name="connsiteX3" fmla="*/ 361950 w 654844"/>
                <a:gd name="connsiteY3" fmla="*/ 657225 h 657225"/>
                <a:gd name="connsiteX4" fmla="*/ 0 w 654844"/>
                <a:gd name="connsiteY4" fmla="*/ 454819 h 657225"/>
                <a:gd name="connsiteX5" fmla="*/ 350044 w 654844"/>
                <a:gd name="connsiteY5" fmla="*/ 0 h 657225"/>
                <a:gd name="connsiteX0" fmla="*/ 350044 w 662510"/>
                <a:gd name="connsiteY0" fmla="*/ 0 h 657225"/>
                <a:gd name="connsiteX1" fmla="*/ 654844 w 662510"/>
                <a:gd name="connsiteY1" fmla="*/ 300037 h 657225"/>
                <a:gd name="connsiteX2" fmla="*/ 645319 w 662510"/>
                <a:gd name="connsiteY2" fmla="*/ 571500 h 657225"/>
                <a:gd name="connsiteX3" fmla="*/ 361950 w 662510"/>
                <a:gd name="connsiteY3" fmla="*/ 657225 h 657225"/>
                <a:gd name="connsiteX4" fmla="*/ 0 w 662510"/>
                <a:gd name="connsiteY4" fmla="*/ 454819 h 657225"/>
                <a:gd name="connsiteX5" fmla="*/ 350044 w 662510"/>
                <a:gd name="connsiteY5" fmla="*/ 0 h 657225"/>
                <a:gd name="connsiteX0" fmla="*/ 350044 w 704394"/>
                <a:gd name="connsiteY0" fmla="*/ 0 h 657225"/>
                <a:gd name="connsiteX1" fmla="*/ 654844 w 704394"/>
                <a:gd name="connsiteY1" fmla="*/ 300037 h 657225"/>
                <a:gd name="connsiteX2" fmla="*/ 645319 w 704394"/>
                <a:gd name="connsiteY2" fmla="*/ 571500 h 657225"/>
                <a:gd name="connsiteX3" fmla="*/ 361950 w 704394"/>
                <a:gd name="connsiteY3" fmla="*/ 657225 h 657225"/>
                <a:gd name="connsiteX4" fmla="*/ 0 w 704394"/>
                <a:gd name="connsiteY4" fmla="*/ 454819 h 657225"/>
                <a:gd name="connsiteX5" fmla="*/ 350044 w 704394"/>
                <a:gd name="connsiteY5" fmla="*/ 0 h 657225"/>
                <a:gd name="connsiteX0" fmla="*/ 350044 w 691498"/>
                <a:gd name="connsiteY0" fmla="*/ 0 h 657225"/>
                <a:gd name="connsiteX1" fmla="*/ 654844 w 691498"/>
                <a:gd name="connsiteY1" fmla="*/ 300037 h 657225"/>
                <a:gd name="connsiteX2" fmla="*/ 645319 w 691498"/>
                <a:gd name="connsiteY2" fmla="*/ 571500 h 657225"/>
                <a:gd name="connsiteX3" fmla="*/ 361950 w 691498"/>
                <a:gd name="connsiteY3" fmla="*/ 657225 h 657225"/>
                <a:gd name="connsiteX4" fmla="*/ 0 w 691498"/>
                <a:gd name="connsiteY4" fmla="*/ 454819 h 657225"/>
                <a:gd name="connsiteX5" fmla="*/ 350044 w 691498"/>
                <a:gd name="connsiteY5" fmla="*/ 0 h 657225"/>
                <a:gd name="connsiteX0" fmla="*/ 350044 w 686314"/>
                <a:gd name="connsiteY0" fmla="*/ 0 h 657225"/>
                <a:gd name="connsiteX1" fmla="*/ 654844 w 686314"/>
                <a:gd name="connsiteY1" fmla="*/ 300037 h 657225"/>
                <a:gd name="connsiteX2" fmla="*/ 633413 w 686314"/>
                <a:gd name="connsiteY2" fmla="*/ 583407 h 657225"/>
                <a:gd name="connsiteX3" fmla="*/ 361950 w 686314"/>
                <a:gd name="connsiteY3" fmla="*/ 657225 h 657225"/>
                <a:gd name="connsiteX4" fmla="*/ 0 w 686314"/>
                <a:gd name="connsiteY4" fmla="*/ 454819 h 657225"/>
                <a:gd name="connsiteX5" fmla="*/ 350044 w 686314"/>
                <a:gd name="connsiteY5" fmla="*/ 0 h 657225"/>
                <a:gd name="connsiteX0" fmla="*/ 350044 w 697110"/>
                <a:gd name="connsiteY0" fmla="*/ 0 h 657225"/>
                <a:gd name="connsiteX1" fmla="*/ 654844 w 697110"/>
                <a:gd name="connsiteY1" fmla="*/ 300037 h 657225"/>
                <a:gd name="connsiteX2" fmla="*/ 633413 w 697110"/>
                <a:gd name="connsiteY2" fmla="*/ 583407 h 657225"/>
                <a:gd name="connsiteX3" fmla="*/ 361950 w 697110"/>
                <a:gd name="connsiteY3" fmla="*/ 657225 h 657225"/>
                <a:gd name="connsiteX4" fmla="*/ 0 w 697110"/>
                <a:gd name="connsiteY4" fmla="*/ 454819 h 657225"/>
                <a:gd name="connsiteX5" fmla="*/ 350044 w 697110"/>
                <a:gd name="connsiteY5" fmla="*/ 0 h 657225"/>
                <a:gd name="connsiteX0" fmla="*/ 350044 w 697110"/>
                <a:gd name="connsiteY0" fmla="*/ 0 h 666195"/>
                <a:gd name="connsiteX1" fmla="*/ 654844 w 697110"/>
                <a:gd name="connsiteY1" fmla="*/ 300037 h 666195"/>
                <a:gd name="connsiteX2" fmla="*/ 633413 w 697110"/>
                <a:gd name="connsiteY2" fmla="*/ 583407 h 666195"/>
                <a:gd name="connsiteX3" fmla="*/ 361950 w 697110"/>
                <a:gd name="connsiteY3" fmla="*/ 657225 h 666195"/>
                <a:gd name="connsiteX4" fmla="*/ 0 w 697110"/>
                <a:gd name="connsiteY4" fmla="*/ 454819 h 666195"/>
                <a:gd name="connsiteX5" fmla="*/ 350044 w 697110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  <a:gd name="connsiteX0" fmla="*/ 350044 w 699822"/>
                <a:gd name="connsiteY0" fmla="*/ 0 h 666195"/>
                <a:gd name="connsiteX1" fmla="*/ 654844 w 699822"/>
                <a:gd name="connsiteY1" fmla="*/ 300037 h 666195"/>
                <a:gd name="connsiteX2" fmla="*/ 633413 w 699822"/>
                <a:gd name="connsiteY2" fmla="*/ 583407 h 666195"/>
                <a:gd name="connsiteX3" fmla="*/ 361950 w 699822"/>
                <a:gd name="connsiteY3" fmla="*/ 657225 h 666195"/>
                <a:gd name="connsiteX4" fmla="*/ 0 w 699822"/>
                <a:gd name="connsiteY4" fmla="*/ 454819 h 666195"/>
                <a:gd name="connsiteX5" fmla="*/ 350044 w 699822"/>
                <a:gd name="connsiteY5" fmla="*/ 0 h 6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822" h="666195">
                  <a:moveTo>
                    <a:pt x="350044" y="0"/>
                  </a:moveTo>
                  <a:lnTo>
                    <a:pt x="654844" y="300037"/>
                  </a:lnTo>
                  <a:cubicBezTo>
                    <a:pt x="711200" y="390524"/>
                    <a:pt x="725487" y="490539"/>
                    <a:pt x="633413" y="583407"/>
                  </a:cubicBezTo>
                  <a:cubicBezTo>
                    <a:pt x="541339" y="676275"/>
                    <a:pt x="480219" y="673893"/>
                    <a:pt x="361950" y="657225"/>
                  </a:cubicBezTo>
                  <a:cubicBezTo>
                    <a:pt x="227012" y="599281"/>
                    <a:pt x="103981" y="536575"/>
                    <a:pt x="0" y="454819"/>
                  </a:cubicBezTo>
                  <a:lnTo>
                    <a:pt x="3500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D03D54CD-C7A2-5A92-F701-892B8039CD1F}"/>
                </a:ext>
              </a:extLst>
            </p:cNvPr>
            <p:cNvSpPr/>
            <p:nvPr/>
          </p:nvSpPr>
          <p:spPr>
            <a:xfrm>
              <a:off x="5707123" y="740818"/>
              <a:ext cx="2158061" cy="2054037"/>
            </a:xfrm>
            <a:custGeom>
              <a:avLst/>
              <a:gdLst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279036 w 2189133"/>
                <a:gd name="connsiteY12" fmla="*/ 367834 h 2054037"/>
                <a:gd name="connsiteX13" fmla="*/ 308938 w 2189133"/>
                <a:gd name="connsiteY13" fmla="*/ 326741 h 2054037"/>
                <a:gd name="connsiteX14" fmla="*/ 398338 w 2189133"/>
                <a:gd name="connsiteY14" fmla="*/ 212543 h 2054037"/>
                <a:gd name="connsiteX15" fmla="*/ 2067737 w 2189133"/>
                <a:gd name="connsiteY15" fmla="*/ 618381 h 2054037"/>
                <a:gd name="connsiteX16" fmla="*/ 831984 w 2189133"/>
                <a:gd name="connsiteY16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308938 w 2189133"/>
                <a:gd name="connsiteY12" fmla="*/ 326741 h 2054037"/>
                <a:gd name="connsiteX13" fmla="*/ 398338 w 2189133"/>
                <a:gd name="connsiteY13" fmla="*/ 212543 h 2054037"/>
                <a:gd name="connsiteX14" fmla="*/ 2067737 w 2189133"/>
                <a:gd name="connsiteY14" fmla="*/ 618381 h 2054037"/>
                <a:gd name="connsiteX15" fmla="*/ 831984 w 2189133"/>
                <a:gd name="connsiteY15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5434 w 2189133"/>
                <a:gd name="connsiteY11" fmla="*/ 314131 h 2054037"/>
                <a:gd name="connsiteX12" fmla="*/ 398338 w 2189133"/>
                <a:gd name="connsiteY12" fmla="*/ 212543 h 2054037"/>
                <a:gd name="connsiteX13" fmla="*/ 2067737 w 2189133"/>
                <a:gd name="connsiteY13" fmla="*/ 618381 h 2054037"/>
                <a:gd name="connsiteX14" fmla="*/ 831984 w 2189133"/>
                <a:gd name="connsiteY14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398338 w 2189133"/>
                <a:gd name="connsiteY11" fmla="*/ 212543 h 2054037"/>
                <a:gd name="connsiteX12" fmla="*/ 2067737 w 2189133"/>
                <a:gd name="connsiteY12" fmla="*/ 618381 h 2054037"/>
                <a:gd name="connsiteX13" fmla="*/ 831984 w 2189133"/>
                <a:gd name="connsiteY13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1881601 w 2189133"/>
                <a:gd name="connsiteY10" fmla="*/ 606063 h 2054037"/>
                <a:gd name="connsiteX11" fmla="*/ 2067737 w 2189133"/>
                <a:gd name="connsiteY11" fmla="*/ 618381 h 2054037"/>
                <a:gd name="connsiteX12" fmla="*/ 831984 w 2189133"/>
                <a:gd name="connsiteY12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1694745 w 2189133"/>
                <a:gd name="connsiteY9" fmla="*/ 875656 h 2054037"/>
                <a:gd name="connsiteX10" fmla="*/ 2067737 w 2189133"/>
                <a:gd name="connsiteY10" fmla="*/ 618381 h 2054037"/>
                <a:gd name="connsiteX11" fmla="*/ 831984 w 2189133"/>
                <a:gd name="connsiteY11" fmla="*/ 792 h 2054037"/>
                <a:gd name="connsiteX0" fmla="*/ 831984 w 2189133"/>
                <a:gd name="connsiteY0" fmla="*/ 792 h 2054037"/>
                <a:gd name="connsiteX1" fmla="*/ 365747 w 2189133"/>
                <a:gd name="connsiteY1" fmla="*/ 172684 h 2054037"/>
                <a:gd name="connsiteX2" fmla="*/ 0 w 2189133"/>
                <a:gd name="connsiteY2" fmla="*/ 672734 h 2054037"/>
                <a:gd name="connsiteX3" fmla="*/ 20338 w 2189133"/>
                <a:gd name="connsiteY3" fmla="*/ 656102 h 2054037"/>
                <a:gd name="connsiteX4" fmla="*/ 147276 w 2189133"/>
                <a:gd name="connsiteY4" fmla="*/ 564321 h 2054037"/>
                <a:gd name="connsiteX5" fmla="*/ 912553 w 2189133"/>
                <a:gd name="connsiteY5" fmla="*/ 419088 h 2054037"/>
                <a:gd name="connsiteX6" fmla="*/ 2025003 w 2189133"/>
                <a:gd name="connsiteY6" fmla="*/ 1288742 h 2054037"/>
                <a:gd name="connsiteX7" fmla="*/ 2164060 w 2189133"/>
                <a:gd name="connsiteY7" fmla="*/ 2054037 h 2054037"/>
                <a:gd name="connsiteX8" fmla="*/ 2103223 w 2189133"/>
                <a:gd name="connsiteY8" fmla="*/ 1232214 h 2054037"/>
                <a:gd name="connsiteX9" fmla="*/ 2067737 w 2189133"/>
                <a:gd name="connsiteY9" fmla="*/ 618381 h 2054037"/>
                <a:gd name="connsiteX10" fmla="*/ 831984 w 2189133"/>
                <a:gd name="connsiteY10" fmla="*/ 792 h 2054037"/>
                <a:gd name="connsiteX0" fmla="*/ 831984 w 2167341"/>
                <a:gd name="connsiteY0" fmla="*/ 792 h 2054037"/>
                <a:gd name="connsiteX1" fmla="*/ 365747 w 2167341"/>
                <a:gd name="connsiteY1" fmla="*/ 172684 h 2054037"/>
                <a:gd name="connsiteX2" fmla="*/ 0 w 2167341"/>
                <a:gd name="connsiteY2" fmla="*/ 672734 h 2054037"/>
                <a:gd name="connsiteX3" fmla="*/ 20338 w 2167341"/>
                <a:gd name="connsiteY3" fmla="*/ 656102 h 2054037"/>
                <a:gd name="connsiteX4" fmla="*/ 147276 w 2167341"/>
                <a:gd name="connsiteY4" fmla="*/ 564321 h 2054037"/>
                <a:gd name="connsiteX5" fmla="*/ 912553 w 2167341"/>
                <a:gd name="connsiteY5" fmla="*/ 419088 h 2054037"/>
                <a:gd name="connsiteX6" fmla="*/ 2025003 w 2167341"/>
                <a:gd name="connsiteY6" fmla="*/ 1288742 h 2054037"/>
                <a:gd name="connsiteX7" fmla="*/ 2164060 w 2167341"/>
                <a:gd name="connsiteY7" fmla="*/ 2054037 h 2054037"/>
                <a:gd name="connsiteX8" fmla="*/ 2103223 w 2167341"/>
                <a:gd name="connsiteY8" fmla="*/ 1232214 h 2054037"/>
                <a:gd name="connsiteX9" fmla="*/ 2067737 w 2167341"/>
                <a:gd name="connsiteY9" fmla="*/ 618381 h 2054037"/>
                <a:gd name="connsiteX10" fmla="*/ 831984 w 2167341"/>
                <a:gd name="connsiteY10" fmla="*/ 792 h 2054037"/>
                <a:gd name="connsiteX0" fmla="*/ 831984 w 2169572"/>
                <a:gd name="connsiteY0" fmla="*/ 792 h 2054037"/>
                <a:gd name="connsiteX1" fmla="*/ 365747 w 2169572"/>
                <a:gd name="connsiteY1" fmla="*/ 172684 h 2054037"/>
                <a:gd name="connsiteX2" fmla="*/ 0 w 2169572"/>
                <a:gd name="connsiteY2" fmla="*/ 672734 h 2054037"/>
                <a:gd name="connsiteX3" fmla="*/ 20338 w 2169572"/>
                <a:gd name="connsiteY3" fmla="*/ 656102 h 2054037"/>
                <a:gd name="connsiteX4" fmla="*/ 147276 w 2169572"/>
                <a:gd name="connsiteY4" fmla="*/ 564321 h 2054037"/>
                <a:gd name="connsiteX5" fmla="*/ 912553 w 2169572"/>
                <a:gd name="connsiteY5" fmla="*/ 419088 h 2054037"/>
                <a:gd name="connsiteX6" fmla="*/ 2025003 w 2169572"/>
                <a:gd name="connsiteY6" fmla="*/ 1288742 h 2054037"/>
                <a:gd name="connsiteX7" fmla="*/ 2164060 w 2169572"/>
                <a:gd name="connsiteY7" fmla="*/ 2054037 h 2054037"/>
                <a:gd name="connsiteX8" fmla="*/ 2136560 w 2169572"/>
                <a:gd name="connsiteY8" fmla="*/ 1222689 h 2054037"/>
                <a:gd name="connsiteX9" fmla="*/ 2067737 w 2169572"/>
                <a:gd name="connsiteY9" fmla="*/ 618381 h 2054037"/>
                <a:gd name="connsiteX10" fmla="*/ 831984 w 2169572"/>
                <a:gd name="connsiteY10" fmla="*/ 792 h 2054037"/>
                <a:gd name="connsiteX0" fmla="*/ 831984 w 2181473"/>
                <a:gd name="connsiteY0" fmla="*/ 792 h 2054037"/>
                <a:gd name="connsiteX1" fmla="*/ 365747 w 2181473"/>
                <a:gd name="connsiteY1" fmla="*/ 172684 h 2054037"/>
                <a:gd name="connsiteX2" fmla="*/ 0 w 2181473"/>
                <a:gd name="connsiteY2" fmla="*/ 672734 h 2054037"/>
                <a:gd name="connsiteX3" fmla="*/ 20338 w 2181473"/>
                <a:gd name="connsiteY3" fmla="*/ 656102 h 2054037"/>
                <a:gd name="connsiteX4" fmla="*/ 147276 w 2181473"/>
                <a:gd name="connsiteY4" fmla="*/ 564321 h 2054037"/>
                <a:gd name="connsiteX5" fmla="*/ 912553 w 2181473"/>
                <a:gd name="connsiteY5" fmla="*/ 419088 h 2054037"/>
                <a:gd name="connsiteX6" fmla="*/ 2025003 w 2181473"/>
                <a:gd name="connsiteY6" fmla="*/ 1288742 h 2054037"/>
                <a:gd name="connsiteX7" fmla="*/ 2164060 w 2181473"/>
                <a:gd name="connsiteY7" fmla="*/ 2054037 h 2054037"/>
                <a:gd name="connsiteX8" fmla="*/ 2174660 w 2181473"/>
                <a:gd name="connsiteY8" fmla="*/ 1208402 h 2054037"/>
                <a:gd name="connsiteX9" fmla="*/ 2067737 w 2181473"/>
                <a:gd name="connsiteY9" fmla="*/ 618381 h 2054037"/>
                <a:gd name="connsiteX10" fmla="*/ 831984 w 2181473"/>
                <a:gd name="connsiteY10" fmla="*/ 792 h 2054037"/>
                <a:gd name="connsiteX0" fmla="*/ 831984 w 2181472"/>
                <a:gd name="connsiteY0" fmla="*/ 792 h 2054037"/>
                <a:gd name="connsiteX1" fmla="*/ 365747 w 2181472"/>
                <a:gd name="connsiteY1" fmla="*/ 172684 h 2054037"/>
                <a:gd name="connsiteX2" fmla="*/ 0 w 2181472"/>
                <a:gd name="connsiteY2" fmla="*/ 672734 h 2054037"/>
                <a:gd name="connsiteX3" fmla="*/ 20338 w 2181472"/>
                <a:gd name="connsiteY3" fmla="*/ 656102 h 2054037"/>
                <a:gd name="connsiteX4" fmla="*/ 147276 w 2181472"/>
                <a:gd name="connsiteY4" fmla="*/ 564321 h 2054037"/>
                <a:gd name="connsiteX5" fmla="*/ 912553 w 2181472"/>
                <a:gd name="connsiteY5" fmla="*/ 419088 h 2054037"/>
                <a:gd name="connsiteX6" fmla="*/ 2025003 w 2181472"/>
                <a:gd name="connsiteY6" fmla="*/ 1288742 h 2054037"/>
                <a:gd name="connsiteX7" fmla="*/ 2164060 w 2181472"/>
                <a:gd name="connsiteY7" fmla="*/ 2054037 h 2054037"/>
                <a:gd name="connsiteX8" fmla="*/ 2174660 w 2181472"/>
                <a:gd name="connsiteY8" fmla="*/ 1208402 h 2054037"/>
                <a:gd name="connsiteX9" fmla="*/ 2067737 w 2181472"/>
                <a:gd name="connsiteY9" fmla="*/ 618381 h 2054037"/>
                <a:gd name="connsiteX10" fmla="*/ 831984 w 2181472"/>
                <a:gd name="connsiteY10" fmla="*/ 792 h 2054037"/>
                <a:gd name="connsiteX0" fmla="*/ 831984 w 2185661"/>
                <a:gd name="connsiteY0" fmla="*/ 792 h 2054037"/>
                <a:gd name="connsiteX1" fmla="*/ 365747 w 2185661"/>
                <a:gd name="connsiteY1" fmla="*/ 172684 h 2054037"/>
                <a:gd name="connsiteX2" fmla="*/ 0 w 2185661"/>
                <a:gd name="connsiteY2" fmla="*/ 672734 h 2054037"/>
                <a:gd name="connsiteX3" fmla="*/ 20338 w 2185661"/>
                <a:gd name="connsiteY3" fmla="*/ 656102 h 2054037"/>
                <a:gd name="connsiteX4" fmla="*/ 147276 w 2185661"/>
                <a:gd name="connsiteY4" fmla="*/ 564321 h 2054037"/>
                <a:gd name="connsiteX5" fmla="*/ 912553 w 2185661"/>
                <a:gd name="connsiteY5" fmla="*/ 419088 h 2054037"/>
                <a:gd name="connsiteX6" fmla="*/ 2025003 w 2185661"/>
                <a:gd name="connsiteY6" fmla="*/ 1288742 h 2054037"/>
                <a:gd name="connsiteX7" fmla="*/ 2164060 w 2185661"/>
                <a:gd name="connsiteY7" fmla="*/ 2054037 h 2054037"/>
                <a:gd name="connsiteX8" fmla="*/ 2174660 w 2185661"/>
                <a:gd name="connsiteY8" fmla="*/ 1208402 h 2054037"/>
                <a:gd name="connsiteX9" fmla="*/ 2067737 w 2185661"/>
                <a:gd name="connsiteY9" fmla="*/ 618381 h 2054037"/>
                <a:gd name="connsiteX10" fmla="*/ 831984 w 2185661"/>
                <a:gd name="connsiteY10" fmla="*/ 792 h 205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5661" h="2054037">
                  <a:moveTo>
                    <a:pt x="831984" y="792"/>
                  </a:moveTo>
                  <a:cubicBezTo>
                    <a:pt x="670913" y="7586"/>
                    <a:pt x="512106" y="58542"/>
                    <a:pt x="365747" y="172684"/>
                  </a:cubicBezTo>
                  <a:cubicBezTo>
                    <a:pt x="120709" y="396136"/>
                    <a:pt x="49490" y="557988"/>
                    <a:pt x="0" y="672734"/>
                  </a:cubicBezTo>
                  <a:lnTo>
                    <a:pt x="20338" y="656102"/>
                  </a:lnTo>
                  <a:lnTo>
                    <a:pt x="147276" y="564321"/>
                  </a:lnTo>
                  <a:cubicBezTo>
                    <a:pt x="429816" y="370260"/>
                    <a:pt x="583018" y="348066"/>
                    <a:pt x="912553" y="419088"/>
                  </a:cubicBezTo>
                  <a:cubicBezTo>
                    <a:pt x="1400699" y="652445"/>
                    <a:pt x="1671569" y="959722"/>
                    <a:pt x="2025003" y="1288742"/>
                  </a:cubicBezTo>
                  <a:cubicBezTo>
                    <a:pt x="2114811" y="1561233"/>
                    <a:pt x="2130744" y="1646749"/>
                    <a:pt x="2164060" y="2054037"/>
                  </a:cubicBezTo>
                  <a:cubicBezTo>
                    <a:pt x="2182890" y="1771400"/>
                    <a:pt x="2196013" y="1414601"/>
                    <a:pt x="2174660" y="1208402"/>
                  </a:cubicBezTo>
                  <a:cubicBezTo>
                    <a:pt x="2153307" y="1002203"/>
                    <a:pt x="2103378" y="815055"/>
                    <a:pt x="2067737" y="618381"/>
                  </a:cubicBezTo>
                  <a:cubicBezTo>
                    <a:pt x="1818776" y="357485"/>
                    <a:pt x="1315195" y="-19591"/>
                    <a:pt x="831984" y="7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7926985-5D32-B781-3D29-3F92A17C2E0E}"/>
                </a:ext>
              </a:extLst>
            </p:cNvPr>
            <p:cNvSpPr/>
            <p:nvPr/>
          </p:nvSpPr>
          <p:spPr>
            <a:xfrm rot="16200000">
              <a:off x="7205623" y="3203893"/>
              <a:ext cx="1920343" cy="3061328"/>
            </a:xfrm>
            <a:custGeom>
              <a:avLst/>
              <a:gdLst>
                <a:gd name="connsiteX0" fmla="*/ 1920343 w 1920343"/>
                <a:gd name="connsiteY0" fmla="*/ 7736 h 3061328"/>
                <a:gd name="connsiteX1" fmla="*/ 1917039 w 1920343"/>
                <a:gd name="connsiteY1" fmla="*/ 7903 h 3061328"/>
                <a:gd name="connsiteX2" fmla="*/ 542877 w 1920343"/>
                <a:gd name="connsiteY2" fmla="*/ 1530663 h 3061328"/>
                <a:gd name="connsiteX3" fmla="*/ 1917039 w 1920343"/>
                <a:gd name="connsiteY3" fmla="*/ 3053424 h 3061328"/>
                <a:gd name="connsiteX4" fmla="*/ 1920343 w 1920343"/>
                <a:gd name="connsiteY4" fmla="*/ 3053590 h 3061328"/>
                <a:gd name="connsiteX5" fmla="*/ 1767145 w 1920343"/>
                <a:gd name="connsiteY5" fmla="*/ 3061326 h 3061328"/>
                <a:gd name="connsiteX6" fmla="*/ 1648922 w 1920343"/>
                <a:gd name="connsiteY6" fmla="*/ 3055356 h 3061328"/>
                <a:gd name="connsiteX7" fmla="*/ 1530663 w 1920343"/>
                <a:gd name="connsiteY7" fmla="*/ 3061328 h 3061328"/>
                <a:gd name="connsiteX8" fmla="*/ 0 w 1920343"/>
                <a:gd name="connsiteY8" fmla="*/ 1530664 h 3061328"/>
                <a:gd name="connsiteX9" fmla="*/ 1530663 w 1920343"/>
                <a:gd name="connsiteY9" fmla="*/ 1 h 3061328"/>
                <a:gd name="connsiteX10" fmla="*/ 1648893 w 1920343"/>
                <a:gd name="connsiteY10" fmla="*/ 5972 h 3061328"/>
                <a:gd name="connsiteX11" fmla="*/ 1767145 w 1920343"/>
                <a:gd name="connsiteY11" fmla="*/ 0 h 306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0343" h="3061328">
                  <a:moveTo>
                    <a:pt x="1920343" y="7736"/>
                  </a:moveTo>
                  <a:lnTo>
                    <a:pt x="1917039" y="7903"/>
                  </a:lnTo>
                  <a:cubicBezTo>
                    <a:pt x="1145192" y="86288"/>
                    <a:pt x="542877" y="738136"/>
                    <a:pt x="542877" y="1530663"/>
                  </a:cubicBezTo>
                  <a:cubicBezTo>
                    <a:pt x="542877" y="2323189"/>
                    <a:pt x="1145192" y="2975038"/>
                    <a:pt x="1917039" y="3053424"/>
                  </a:cubicBezTo>
                  <a:lnTo>
                    <a:pt x="1920343" y="3053590"/>
                  </a:lnTo>
                  <a:lnTo>
                    <a:pt x="1767145" y="3061326"/>
                  </a:lnTo>
                  <a:lnTo>
                    <a:pt x="1648922" y="3055356"/>
                  </a:lnTo>
                  <a:lnTo>
                    <a:pt x="1530663" y="3061328"/>
                  </a:lnTo>
                  <a:cubicBezTo>
                    <a:pt x="685301" y="3061328"/>
                    <a:pt x="0" y="2376025"/>
                    <a:pt x="0" y="1530664"/>
                  </a:cubicBezTo>
                  <a:cubicBezTo>
                    <a:pt x="0" y="685302"/>
                    <a:pt x="685301" y="1"/>
                    <a:pt x="1530663" y="1"/>
                  </a:cubicBezTo>
                  <a:lnTo>
                    <a:pt x="1648893" y="5972"/>
                  </a:lnTo>
                  <a:lnTo>
                    <a:pt x="176714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8B320C75-733E-14C1-7865-359435EDDE68}"/>
              </a:ext>
            </a:extLst>
          </p:cNvPr>
          <p:cNvSpPr/>
          <p:nvPr/>
        </p:nvSpPr>
        <p:spPr>
          <a:xfrm>
            <a:off x="690023" y="3912561"/>
            <a:ext cx="2059791" cy="2563822"/>
          </a:xfrm>
          <a:custGeom>
            <a:avLst/>
            <a:gdLst>
              <a:gd name="connsiteX0" fmla="*/ 1912227 w 3990974"/>
              <a:gd name="connsiteY0" fmla="*/ 83957 h 4967566"/>
              <a:gd name="connsiteX1" fmla="*/ 1912227 w 3990974"/>
              <a:gd name="connsiteY1" fmla="*/ 85218 h 4967566"/>
              <a:gd name="connsiteX2" fmla="*/ 1571714 w 3990974"/>
              <a:gd name="connsiteY2" fmla="*/ 85021 h 4967566"/>
              <a:gd name="connsiteX3" fmla="*/ 346151 w 3990974"/>
              <a:gd name="connsiteY3" fmla="*/ 228830 h 4967566"/>
              <a:gd name="connsiteX4" fmla="*/ 127013 w 3990974"/>
              <a:gd name="connsiteY4" fmla="*/ 1097823 h 4967566"/>
              <a:gd name="connsiteX5" fmla="*/ 217691 w 3990974"/>
              <a:gd name="connsiteY5" fmla="*/ 3364761 h 4967566"/>
              <a:gd name="connsiteX6" fmla="*/ 1867032 w 3990974"/>
              <a:gd name="connsiteY6" fmla="*/ 4845797 h 4967566"/>
              <a:gd name="connsiteX7" fmla="*/ 1974707 w 3990974"/>
              <a:gd name="connsiteY7" fmla="*/ 4878001 h 4967566"/>
              <a:gd name="connsiteX8" fmla="*/ 1974690 w 3990974"/>
              <a:gd name="connsiteY8" fmla="*/ 4883609 h 4967566"/>
              <a:gd name="connsiteX9" fmla="*/ 1984130 w 3990974"/>
              <a:gd name="connsiteY9" fmla="*/ 4880820 h 4967566"/>
              <a:gd name="connsiteX10" fmla="*/ 1993459 w 3990974"/>
              <a:gd name="connsiteY10" fmla="*/ 4883609 h 4967566"/>
              <a:gd name="connsiteX11" fmla="*/ 1993442 w 3990974"/>
              <a:gd name="connsiteY11" fmla="*/ 4878067 h 4967566"/>
              <a:gd name="connsiteX12" fmla="*/ 2102615 w 3990974"/>
              <a:gd name="connsiteY12" fmla="*/ 4845797 h 4967566"/>
              <a:gd name="connsiteX13" fmla="*/ 3771503 w 3990974"/>
              <a:gd name="connsiteY13" fmla="*/ 3364761 h 4967566"/>
              <a:gd name="connsiteX14" fmla="*/ 3863255 w 3990974"/>
              <a:gd name="connsiteY14" fmla="*/ 1097823 h 4967566"/>
              <a:gd name="connsiteX15" fmla="*/ 3641520 w 3990974"/>
              <a:gd name="connsiteY15" fmla="*/ 228830 h 4967566"/>
              <a:gd name="connsiteX16" fmla="*/ 2401433 w 3990974"/>
              <a:gd name="connsiteY16" fmla="*/ 85021 h 4967566"/>
              <a:gd name="connsiteX17" fmla="*/ 2053910 w 3990974"/>
              <a:gd name="connsiteY17" fmla="*/ 85220 h 4967566"/>
              <a:gd name="connsiteX18" fmla="*/ 2053910 w 3990974"/>
              <a:gd name="connsiteY18" fmla="*/ 83957 h 4967566"/>
              <a:gd name="connsiteX19" fmla="*/ 1909314 w 3990974"/>
              <a:gd name="connsiteY19" fmla="*/ 0 h 4967566"/>
              <a:gd name="connsiteX20" fmla="*/ 2055954 w 3990974"/>
              <a:gd name="connsiteY20" fmla="*/ 0 h 4967566"/>
              <a:gd name="connsiteX21" fmla="*/ 2055954 w 3990974"/>
              <a:gd name="connsiteY21" fmla="*/ 1308 h 4967566"/>
              <a:gd name="connsiteX22" fmla="*/ 2415635 w 3990974"/>
              <a:gd name="connsiteY22" fmla="*/ 1101 h 4967566"/>
              <a:gd name="connsiteX23" fmla="*/ 3699107 w 3990974"/>
              <a:gd name="connsiteY23" fmla="*/ 149941 h 4967566"/>
              <a:gd name="connsiteX24" fmla="*/ 3928598 w 3990974"/>
              <a:gd name="connsiteY24" fmla="*/ 1049335 h 4967566"/>
              <a:gd name="connsiteX25" fmla="*/ 3833637 w 3990974"/>
              <a:gd name="connsiteY25" fmla="*/ 3395581 h 4967566"/>
              <a:gd name="connsiteX26" fmla="*/ 2106363 w 3990974"/>
              <a:gd name="connsiteY26" fmla="*/ 4928431 h 4967566"/>
              <a:gd name="connsiteX27" fmla="*/ 1993370 w 3990974"/>
              <a:gd name="connsiteY27" fmla="*/ 4961830 h 4967566"/>
              <a:gd name="connsiteX28" fmla="*/ 1993388 w 3990974"/>
              <a:gd name="connsiteY28" fmla="*/ 4967566 h 4967566"/>
              <a:gd name="connsiteX29" fmla="*/ 1983733 w 3990974"/>
              <a:gd name="connsiteY29" fmla="*/ 4964679 h 4967566"/>
              <a:gd name="connsiteX30" fmla="*/ 1973962 w 3990974"/>
              <a:gd name="connsiteY30" fmla="*/ 4967566 h 4967566"/>
              <a:gd name="connsiteX31" fmla="*/ 1973980 w 3990974"/>
              <a:gd name="connsiteY31" fmla="*/ 4961762 h 4967566"/>
              <a:gd name="connsiteX32" fmla="*/ 1862538 w 3990974"/>
              <a:gd name="connsiteY32" fmla="*/ 4928431 h 4967566"/>
              <a:gd name="connsiteX33" fmla="*/ 155495 w 3990974"/>
              <a:gd name="connsiteY33" fmla="*/ 3395581 h 4967566"/>
              <a:gd name="connsiteX34" fmla="*/ 61645 w 3990974"/>
              <a:gd name="connsiteY34" fmla="*/ 1049335 h 4967566"/>
              <a:gd name="connsiteX35" fmla="*/ 288449 w 3990974"/>
              <a:gd name="connsiteY35" fmla="*/ 149941 h 4967566"/>
              <a:gd name="connsiteX36" fmla="*/ 1556888 w 3990974"/>
              <a:gd name="connsiteY36" fmla="*/ 1101 h 4967566"/>
              <a:gd name="connsiteX37" fmla="*/ 1909314 w 3990974"/>
              <a:gd name="connsiteY37" fmla="*/ 1306 h 4967566"/>
              <a:gd name="connsiteX0" fmla="*/ 1912227 w 3990974"/>
              <a:gd name="connsiteY0" fmla="*/ 83957 h 4967566"/>
              <a:gd name="connsiteX1" fmla="*/ 1912227 w 3990974"/>
              <a:gd name="connsiteY1" fmla="*/ 85218 h 4967566"/>
              <a:gd name="connsiteX2" fmla="*/ 346151 w 3990974"/>
              <a:gd name="connsiteY2" fmla="*/ 228830 h 4967566"/>
              <a:gd name="connsiteX3" fmla="*/ 127013 w 3990974"/>
              <a:gd name="connsiteY3" fmla="*/ 1097823 h 4967566"/>
              <a:gd name="connsiteX4" fmla="*/ 217691 w 3990974"/>
              <a:gd name="connsiteY4" fmla="*/ 3364761 h 4967566"/>
              <a:gd name="connsiteX5" fmla="*/ 1867032 w 3990974"/>
              <a:gd name="connsiteY5" fmla="*/ 4845797 h 4967566"/>
              <a:gd name="connsiteX6" fmla="*/ 1974707 w 3990974"/>
              <a:gd name="connsiteY6" fmla="*/ 4878001 h 4967566"/>
              <a:gd name="connsiteX7" fmla="*/ 1974690 w 3990974"/>
              <a:gd name="connsiteY7" fmla="*/ 4883609 h 4967566"/>
              <a:gd name="connsiteX8" fmla="*/ 1984130 w 3990974"/>
              <a:gd name="connsiteY8" fmla="*/ 4880820 h 4967566"/>
              <a:gd name="connsiteX9" fmla="*/ 1993459 w 3990974"/>
              <a:gd name="connsiteY9" fmla="*/ 4883609 h 4967566"/>
              <a:gd name="connsiteX10" fmla="*/ 1993442 w 3990974"/>
              <a:gd name="connsiteY10" fmla="*/ 4878067 h 4967566"/>
              <a:gd name="connsiteX11" fmla="*/ 2102615 w 3990974"/>
              <a:gd name="connsiteY11" fmla="*/ 4845797 h 4967566"/>
              <a:gd name="connsiteX12" fmla="*/ 3771503 w 3990974"/>
              <a:gd name="connsiteY12" fmla="*/ 3364761 h 4967566"/>
              <a:gd name="connsiteX13" fmla="*/ 3863255 w 3990974"/>
              <a:gd name="connsiteY13" fmla="*/ 1097823 h 4967566"/>
              <a:gd name="connsiteX14" fmla="*/ 3641520 w 3990974"/>
              <a:gd name="connsiteY14" fmla="*/ 228830 h 4967566"/>
              <a:gd name="connsiteX15" fmla="*/ 2401433 w 3990974"/>
              <a:gd name="connsiteY15" fmla="*/ 85021 h 4967566"/>
              <a:gd name="connsiteX16" fmla="*/ 2053910 w 3990974"/>
              <a:gd name="connsiteY16" fmla="*/ 85220 h 4967566"/>
              <a:gd name="connsiteX17" fmla="*/ 2053910 w 3990974"/>
              <a:gd name="connsiteY17" fmla="*/ 83957 h 4967566"/>
              <a:gd name="connsiteX18" fmla="*/ 1912227 w 3990974"/>
              <a:gd name="connsiteY18" fmla="*/ 83957 h 4967566"/>
              <a:gd name="connsiteX19" fmla="*/ 1909314 w 3990974"/>
              <a:gd name="connsiteY19" fmla="*/ 0 h 4967566"/>
              <a:gd name="connsiteX20" fmla="*/ 2055954 w 3990974"/>
              <a:gd name="connsiteY20" fmla="*/ 0 h 4967566"/>
              <a:gd name="connsiteX21" fmla="*/ 2055954 w 3990974"/>
              <a:gd name="connsiteY21" fmla="*/ 1308 h 4967566"/>
              <a:gd name="connsiteX22" fmla="*/ 2415635 w 3990974"/>
              <a:gd name="connsiteY22" fmla="*/ 1101 h 4967566"/>
              <a:gd name="connsiteX23" fmla="*/ 3699107 w 3990974"/>
              <a:gd name="connsiteY23" fmla="*/ 149941 h 4967566"/>
              <a:gd name="connsiteX24" fmla="*/ 3928598 w 3990974"/>
              <a:gd name="connsiteY24" fmla="*/ 1049335 h 4967566"/>
              <a:gd name="connsiteX25" fmla="*/ 3833637 w 3990974"/>
              <a:gd name="connsiteY25" fmla="*/ 3395581 h 4967566"/>
              <a:gd name="connsiteX26" fmla="*/ 2106363 w 3990974"/>
              <a:gd name="connsiteY26" fmla="*/ 4928431 h 4967566"/>
              <a:gd name="connsiteX27" fmla="*/ 1993370 w 3990974"/>
              <a:gd name="connsiteY27" fmla="*/ 4961830 h 4967566"/>
              <a:gd name="connsiteX28" fmla="*/ 1993388 w 3990974"/>
              <a:gd name="connsiteY28" fmla="*/ 4967566 h 4967566"/>
              <a:gd name="connsiteX29" fmla="*/ 1983733 w 3990974"/>
              <a:gd name="connsiteY29" fmla="*/ 4964679 h 4967566"/>
              <a:gd name="connsiteX30" fmla="*/ 1973962 w 3990974"/>
              <a:gd name="connsiteY30" fmla="*/ 4967566 h 4967566"/>
              <a:gd name="connsiteX31" fmla="*/ 1973980 w 3990974"/>
              <a:gd name="connsiteY31" fmla="*/ 4961762 h 4967566"/>
              <a:gd name="connsiteX32" fmla="*/ 1862538 w 3990974"/>
              <a:gd name="connsiteY32" fmla="*/ 4928431 h 4967566"/>
              <a:gd name="connsiteX33" fmla="*/ 155495 w 3990974"/>
              <a:gd name="connsiteY33" fmla="*/ 3395581 h 4967566"/>
              <a:gd name="connsiteX34" fmla="*/ 61645 w 3990974"/>
              <a:gd name="connsiteY34" fmla="*/ 1049335 h 4967566"/>
              <a:gd name="connsiteX35" fmla="*/ 288449 w 3990974"/>
              <a:gd name="connsiteY35" fmla="*/ 149941 h 4967566"/>
              <a:gd name="connsiteX36" fmla="*/ 1556888 w 3990974"/>
              <a:gd name="connsiteY36" fmla="*/ 1101 h 4967566"/>
              <a:gd name="connsiteX37" fmla="*/ 1909314 w 3990974"/>
              <a:gd name="connsiteY37" fmla="*/ 1306 h 4967566"/>
              <a:gd name="connsiteX38" fmla="*/ 1909314 w 3990974"/>
              <a:gd name="connsiteY38" fmla="*/ 0 h 4967566"/>
              <a:gd name="connsiteX0" fmla="*/ 2053910 w 3990974"/>
              <a:gd name="connsiteY0" fmla="*/ 83957 h 4967566"/>
              <a:gd name="connsiteX1" fmla="*/ 1912227 w 3990974"/>
              <a:gd name="connsiteY1" fmla="*/ 85218 h 4967566"/>
              <a:gd name="connsiteX2" fmla="*/ 346151 w 3990974"/>
              <a:gd name="connsiteY2" fmla="*/ 228830 h 4967566"/>
              <a:gd name="connsiteX3" fmla="*/ 127013 w 3990974"/>
              <a:gd name="connsiteY3" fmla="*/ 1097823 h 4967566"/>
              <a:gd name="connsiteX4" fmla="*/ 217691 w 3990974"/>
              <a:gd name="connsiteY4" fmla="*/ 3364761 h 4967566"/>
              <a:gd name="connsiteX5" fmla="*/ 1867032 w 3990974"/>
              <a:gd name="connsiteY5" fmla="*/ 4845797 h 4967566"/>
              <a:gd name="connsiteX6" fmla="*/ 1974707 w 3990974"/>
              <a:gd name="connsiteY6" fmla="*/ 4878001 h 4967566"/>
              <a:gd name="connsiteX7" fmla="*/ 1974690 w 3990974"/>
              <a:gd name="connsiteY7" fmla="*/ 4883609 h 4967566"/>
              <a:gd name="connsiteX8" fmla="*/ 1984130 w 3990974"/>
              <a:gd name="connsiteY8" fmla="*/ 4880820 h 4967566"/>
              <a:gd name="connsiteX9" fmla="*/ 1993459 w 3990974"/>
              <a:gd name="connsiteY9" fmla="*/ 4883609 h 4967566"/>
              <a:gd name="connsiteX10" fmla="*/ 1993442 w 3990974"/>
              <a:gd name="connsiteY10" fmla="*/ 4878067 h 4967566"/>
              <a:gd name="connsiteX11" fmla="*/ 2102615 w 3990974"/>
              <a:gd name="connsiteY11" fmla="*/ 4845797 h 4967566"/>
              <a:gd name="connsiteX12" fmla="*/ 3771503 w 3990974"/>
              <a:gd name="connsiteY12" fmla="*/ 3364761 h 4967566"/>
              <a:gd name="connsiteX13" fmla="*/ 3863255 w 3990974"/>
              <a:gd name="connsiteY13" fmla="*/ 1097823 h 4967566"/>
              <a:gd name="connsiteX14" fmla="*/ 3641520 w 3990974"/>
              <a:gd name="connsiteY14" fmla="*/ 228830 h 4967566"/>
              <a:gd name="connsiteX15" fmla="*/ 2401433 w 3990974"/>
              <a:gd name="connsiteY15" fmla="*/ 85021 h 4967566"/>
              <a:gd name="connsiteX16" fmla="*/ 2053910 w 3990974"/>
              <a:gd name="connsiteY16" fmla="*/ 85220 h 4967566"/>
              <a:gd name="connsiteX17" fmla="*/ 2053910 w 3990974"/>
              <a:gd name="connsiteY17" fmla="*/ 83957 h 4967566"/>
              <a:gd name="connsiteX18" fmla="*/ 1909314 w 3990974"/>
              <a:gd name="connsiteY18" fmla="*/ 0 h 4967566"/>
              <a:gd name="connsiteX19" fmla="*/ 2055954 w 3990974"/>
              <a:gd name="connsiteY19" fmla="*/ 0 h 4967566"/>
              <a:gd name="connsiteX20" fmla="*/ 2055954 w 3990974"/>
              <a:gd name="connsiteY20" fmla="*/ 1308 h 4967566"/>
              <a:gd name="connsiteX21" fmla="*/ 2415635 w 3990974"/>
              <a:gd name="connsiteY21" fmla="*/ 1101 h 4967566"/>
              <a:gd name="connsiteX22" fmla="*/ 3699107 w 3990974"/>
              <a:gd name="connsiteY22" fmla="*/ 149941 h 4967566"/>
              <a:gd name="connsiteX23" fmla="*/ 3928598 w 3990974"/>
              <a:gd name="connsiteY23" fmla="*/ 1049335 h 4967566"/>
              <a:gd name="connsiteX24" fmla="*/ 3833637 w 3990974"/>
              <a:gd name="connsiteY24" fmla="*/ 3395581 h 4967566"/>
              <a:gd name="connsiteX25" fmla="*/ 2106363 w 3990974"/>
              <a:gd name="connsiteY25" fmla="*/ 4928431 h 4967566"/>
              <a:gd name="connsiteX26" fmla="*/ 1993370 w 3990974"/>
              <a:gd name="connsiteY26" fmla="*/ 4961830 h 4967566"/>
              <a:gd name="connsiteX27" fmla="*/ 1993388 w 3990974"/>
              <a:gd name="connsiteY27" fmla="*/ 4967566 h 4967566"/>
              <a:gd name="connsiteX28" fmla="*/ 1983733 w 3990974"/>
              <a:gd name="connsiteY28" fmla="*/ 4964679 h 4967566"/>
              <a:gd name="connsiteX29" fmla="*/ 1973962 w 3990974"/>
              <a:gd name="connsiteY29" fmla="*/ 4967566 h 4967566"/>
              <a:gd name="connsiteX30" fmla="*/ 1973980 w 3990974"/>
              <a:gd name="connsiteY30" fmla="*/ 4961762 h 4967566"/>
              <a:gd name="connsiteX31" fmla="*/ 1862538 w 3990974"/>
              <a:gd name="connsiteY31" fmla="*/ 4928431 h 4967566"/>
              <a:gd name="connsiteX32" fmla="*/ 155495 w 3990974"/>
              <a:gd name="connsiteY32" fmla="*/ 3395581 h 4967566"/>
              <a:gd name="connsiteX33" fmla="*/ 61645 w 3990974"/>
              <a:gd name="connsiteY33" fmla="*/ 1049335 h 4967566"/>
              <a:gd name="connsiteX34" fmla="*/ 288449 w 3990974"/>
              <a:gd name="connsiteY34" fmla="*/ 149941 h 4967566"/>
              <a:gd name="connsiteX35" fmla="*/ 1556888 w 3990974"/>
              <a:gd name="connsiteY35" fmla="*/ 1101 h 4967566"/>
              <a:gd name="connsiteX36" fmla="*/ 1909314 w 3990974"/>
              <a:gd name="connsiteY36" fmla="*/ 1306 h 4967566"/>
              <a:gd name="connsiteX37" fmla="*/ 1909314 w 3990974"/>
              <a:gd name="connsiteY37" fmla="*/ 0 h 4967566"/>
              <a:gd name="connsiteX0" fmla="*/ 2053910 w 3990974"/>
              <a:gd name="connsiteY0" fmla="*/ 85220 h 4967566"/>
              <a:gd name="connsiteX1" fmla="*/ 1912227 w 3990974"/>
              <a:gd name="connsiteY1" fmla="*/ 85218 h 4967566"/>
              <a:gd name="connsiteX2" fmla="*/ 346151 w 3990974"/>
              <a:gd name="connsiteY2" fmla="*/ 228830 h 4967566"/>
              <a:gd name="connsiteX3" fmla="*/ 127013 w 3990974"/>
              <a:gd name="connsiteY3" fmla="*/ 1097823 h 4967566"/>
              <a:gd name="connsiteX4" fmla="*/ 217691 w 3990974"/>
              <a:gd name="connsiteY4" fmla="*/ 3364761 h 4967566"/>
              <a:gd name="connsiteX5" fmla="*/ 1867032 w 3990974"/>
              <a:gd name="connsiteY5" fmla="*/ 4845797 h 4967566"/>
              <a:gd name="connsiteX6" fmla="*/ 1974707 w 3990974"/>
              <a:gd name="connsiteY6" fmla="*/ 4878001 h 4967566"/>
              <a:gd name="connsiteX7" fmla="*/ 1974690 w 3990974"/>
              <a:gd name="connsiteY7" fmla="*/ 4883609 h 4967566"/>
              <a:gd name="connsiteX8" fmla="*/ 1984130 w 3990974"/>
              <a:gd name="connsiteY8" fmla="*/ 4880820 h 4967566"/>
              <a:gd name="connsiteX9" fmla="*/ 1993459 w 3990974"/>
              <a:gd name="connsiteY9" fmla="*/ 4883609 h 4967566"/>
              <a:gd name="connsiteX10" fmla="*/ 1993442 w 3990974"/>
              <a:gd name="connsiteY10" fmla="*/ 4878067 h 4967566"/>
              <a:gd name="connsiteX11" fmla="*/ 2102615 w 3990974"/>
              <a:gd name="connsiteY11" fmla="*/ 4845797 h 4967566"/>
              <a:gd name="connsiteX12" fmla="*/ 3771503 w 3990974"/>
              <a:gd name="connsiteY12" fmla="*/ 3364761 h 4967566"/>
              <a:gd name="connsiteX13" fmla="*/ 3863255 w 3990974"/>
              <a:gd name="connsiteY13" fmla="*/ 1097823 h 4967566"/>
              <a:gd name="connsiteX14" fmla="*/ 3641520 w 3990974"/>
              <a:gd name="connsiteY14" fmla="*/ 228830 h 4967566"/>
              <a:gd name="connsiteX15" fmla="*/ 2401433 w 3990974"/>
              <a:gd name="connsiteY15" fmla="*/ 85021 h 4967566"/>
              <a:gd name="connsiteX16" fmla="*/ 2053910 w 3990974"/>
              <a:gd name="connsiteY16" fmla="*/ 85220 h 4967566"/>
              <a:gd name="connsiteX17" fmla="*/ 1909314 w 3990974"/>
              <a:gd name="connsiteY17" fmla="*/ 0 h 4967566"/>
              <a:gd name="connsiteX18" fmla="*/ 2055954 w 3990974"/>
              <a:gd name="connsiteY18" fmla="*/ 0 h 4967566"/>
              <a:gd name="connsiteX19" fmla="*/ 2055954 w 3990974"/>
              <a:gd name="connsiteY19" fmla="*/ 1308 h 4967566"/>
              <a:gd name="connsiteX20" fmla="*/ 2415635 w 3990974"/>
              <a:gd name="connsiteY20" fmla="*/ 1101 h 4967566"/>
              <a:gd name="connsiteX21" fmla="*/ 3699107 w 3990974"/>
              <a:gd name="connsiteY21" fmla="*/ 149941 h 4967566"/>
              <a:gd name="connsiteX22" fmla="*/ 3928598 w 3990974"/>
              <a:gd name="connsiteY22" fmla="*/ 1049335 h 4967566"/>
              <a:gd name="connsiteX23" fmla="*/ 3833637 w 3990974"/>
              <a:gd name="connsiteY23" fmla="*/ 3395581 h 4967566"/>
              <a:gd name="connsiteX24" fmla="*/ 2106363 w 3990974"/>
              <a:gd name="connsiteY24" fmla="*/ 4928431 h 4967566"/>
              <a:gd name="connsiteX25" fmla="*/ 1993370 w 3990974"/>
              <a:gd name="connsiteY25" fmla="*/ 4961830 h 4967566"/>
              <a:gd name="connsiteX26" fmla="*/ 1993388 w 3990974"/>
              <a:gd name="connsiteY26" fmla="*/ 4967566 h 4967566"/>
              <a:gd name="connsiteX27" fmla="*/ 1983733 w 3990974"/>
              <a:gd name="connsiteY27" fmla="*/ 4964679 h 4967566"/>
              <a:gd name="connsiteX28" fmla="*/ 1973962 w 3990974"/>
              <a:gd name="connsiteY28" fmla="*/ 4967566 h 4967566"/>
              <a:gd name="connsiteX29" fmla="*/ 1973980 w 3990974"/>
              <a:gd name="connsiteY29" fmla="*/ 4961762 h 4967566"/>
              <a:gd name="connsiteX30" fmla="*/ 1862538 w 3990974"/>
              <a:gd name="connsiteY30" fmla="*/ 4928431 h 4967566"/>
              <a:gd name="connsiteX31" fmla="*/ 155495 w 3990974"/>
              <a:gd name="connsiteY31" fmla="*/ 3395581 h 4967566"/>
              <a:gd name="connsiteX32" fmla="*/ 61645 w 3990974"/>
              <a:gd name="connsiteY32" fmla="*/ 1049335 h 4967566"/>
              <a:gd name="connsiteX33" fmla="*/ 288449 w 3990974"/>
              <a:gd name="connsiteY33" fmla="*/ 149941 h 4967566"/>
              <a:gd name="connsiteX34" fmla="*/ 1556888 w 3990974"/>
              <a:gd name="connsiteY34" fmla="*/ 1101 h 4967566"/>
              <a:gd name="connsiteX35" fmla="*/ 1909314 w 3990974"/>
              <a:gd name="connsiteY35" fmla="*/ 1306 h 4967566"/>
              <a:gd name="connsiteX36" fmla="*/ 1909314 w 3990974"/>
              <a:gd name="connsiteY36" fmla="*/ 0 h 4967566"/>
              <a:gd name="connsiteX0" fmla="*/ 2053910 w 3990974"/>
              <a:gd name="connsiteY0" fmla="*/ 85220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3771503 w 3990974"/>
              <a:gd name="connsiteY11" fmla="*/ 3364761 h 4967566"/>
              <a:gd name="connsiteX12" fmla="*/ 3863255 w 3990974"/>
              <a:gd name="connsiteY12" fmla="*/ 1097823 h 4967566"/>
              <a:gd name="connsiteX13" fmla="*/ 3641520 w 3990974"/>
              <a:gd name="connsiteY13" fmla="*/ 228830 h 4967566"/>
              <a:gd name="connsiteX14" fmla="*/ 2401433 w 3990974"/>
              <a:gd name="connsiteY14" fmla="*/ 85021 h 4967566"/>
              <a:gd name="connsiteX15" fmla="*/ 2053910 w 3990974"/>
              <a:gd name="connsiteY15" fmla="*/ 85220 h 4967566"/>
              <a:gd name="connsiteX16" fmla="*/ 1909314 w 3990974"/>
              <a:gd name="connsiteY16" fmla="*/ 0 h 4967566"/>
              <a:gd name="connsiteX17" fmla="*/ 2055954 w 3990974"/>
              <a:gd name="connsiteY17" fmla="*/ 0 h 4967566"/>
              <a:gd name="connsiteX18" fmla="*/ 2055954 w 3990974"/>
              <a:gd name="connsiteY18" fmla="*/ 1308 h 4967566"/>
              <a:gd name="connsiteX19" fmla="*/ 2415635 w 3990974"/>
              <a:gd name="connsiteY19" fmla="*/ 1101 h 4967566"/>
              <a:gd name="connsiteX20" fmla="*/ 3699107 w 3990974"/>
              <a:gd name="connsiteY20" fmla="*/ 149941 h 4967566"/>
              <a:gd name="connsiteX21" fmla="*/ 3928598 w 3990974"/>
              <a:gd name="connsiteY21" fmla="*/ 1049335 h 4967566"/>
              <a:gd name="connsiteX22" fmla="*/ 3833637 w 3990974"/>
              <a:gd name="connsiteY22" fmla="*/ 3395581 h 4967566"/>
              <a:gd name="connsiteX23" fmla="*/ 2106363 w 3990974"/>
              <a:gd name="connsiteY23" fmla="*/ 4928431 h 4967566"/>
              <a:gd name="connsiteX24" fmla="*/ 1993370 w 3990974"/>
              <a:gd name="connsiteY24" fmla="*/ 4961830 h 4967566"/>
              <a:gd name="connsiteX25" fmla="*/ 1993388 w 3990974"/>
              <a:gd name="connsiteY25" fmla="*/ 4967566 h 4967566"/>
              <a:gd name="connsiteX26" fmla="*/ 1983733 w 3990974"/>
              <a:gd name="connsiteY26" fmla="*/ 4964679 h 4967566"/>
              <a:gd name="connsiteX27" fmla="*/ 1973962 w 3990974"/>
              <a:gd name="connsiteY27" fmla="*/ 4967566 h 4967566"/>
              <a:gd name="connsiteX28" fmla="*/ 1973980 w 3990974"/>
              <a:gd name="connsiteY28" fmla="*/ 4961762 h 4967566"/>
              <a:gd name="connsiteX29" fmla="*/ 1862538 w 3990974"/>
              <a:gd name="connsiteY29" fmla="*/ 4928431 h 4967566"/>
              <a:gd name="connsiteX30" fmla="*/ 155495 w 3990974"/>
              <a:gd name="connsiteY30" fmla="*/ 3395581 h 4967566"/>
              <a:gd name="connsiteX31" fmla="*/ 61645 w 3990974"/>
              <a:gd name="connsiteY31" fmla="*/ 1049335 h 4967566"/>
              <a:gd name="connsiteX32" fmla="*/ 288449 w 3990974"/>
              <a:gd name="connsiteY32" fmla="*/ 149941 h 4967566"/>
              <a:gd name="connsiteX33" fmla="*/ 1556888 w 3990974"/>
              <a:gd name="connsiteY33" fmla="*/ 1101 h 4967566"/>
              <a:gd name="connsiteX34" fmla="*/ 1909314 w 3990974"/>
              <a:gd name="connsiteY34" fmla="*/ 1306 h 4967566"/>
              <a:gd name="connsiteX35" fmla="*/ 1909314 w 3990974"/>
              <a:gd name="connsiteY35" fmla="*/ 0 h 4967566"/>
              <a:gd name="connsiteX0" fmla="*/ 2401433 w 3990974"/>
              <a:gd name="connsiteY0" fmla="*/ 85021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3771503 w 3990974"/>
              <a:gd name="connsiteY11" fmla="*/ 3364761 h 4967566"/>
              <a:gd name="connsiteX12" fmla="*/ 3863255 w 3990974"/>
              <a:gd name="connsiteY12" fmla="*/ 1097823 h 4967566"/>
              <a:gd name="connsiteX13" fmla="*/ 3641520 w 3990974"/>
              <a:gd name="connsiteY13" fmla="*/ 228830 h 4967566"/>
              <a:gd name="connsiteX14" fmla="*/ 2401433 w 3990974"/>
              <a:gd name="connsiteY14" fmla="*/ 85021 h 4967566"/>
              <a:gd name="connsiteX15" fmla="*/ 1909314 w 3990974"/>
              <a:gd name="connsiteY15" fmla="*/ 0 h 4967566"/>
              <a:gd name="connsiteX16" fmla="*/ 2055954 w 3990974"/>
              <a:gd name="connsiteY16" fmla="*/ 0 h 4967566"/>
              <a:gd name="connsiteX17" fmla="*/ 2055954 w 3990974"/>
              <a:gd name="connsiteY17" fmla="*/ 1308 h 4967566"/>
              <a:gd name="connsiteX18" fmla="*/ 2415635 w 3990974"/>
              <a:gd name="connsiteY18" fmla="*/ 1101 h 4967566"/>
              <a:gd name="connsiteX19" fmla="*/ 3699107 w 3990974"/>
              <a:gd name="connsiteY19" fmla="*/ 149941 h 4967566"/>
              <a:gd name="connsiteX20" fmla="*/ 3928598 w 3990974"/>
              <a:gd name="connsiteY20" fmla="*/ 1049335 h 4967566"/>
              <a:gd name="connsiteX21" fmla="*/ 3833637 w 3990974"/>
              <a:gd name="connsiteY21" fmla="*/ 3395581 h 4967566"/>
              <a:gd name="connsiteX22" fmla="*/ 2106363 w 3990974"/>
              <a:gd name="connsiteY22" fmla="*/ 4928431 h 4967566"/>
              <a:gd name="connsiteX23" fmla="*/ 1993370 w 3990974"/>
              <a:gd name="connsiteY23" fmla="*/ 4961830 h 4967566"/>
              <a:gd name="connsiteX24" fmla="*/ 1993388 w 3990974"/>
              <a:gd name="connsiteY24" fmla="*/ 4967566 h 4967566"/>
              <a:gd name="connsiteX25" fmla="*/ 1983733 w 3990974"/>
              <a:gd name="connsiteY25" fmla="*/ 4964679 h 4967566"/>
              <a:gd name="connsiteX26" fmla="*/ 1973962 w 3990974"/>
              <a:gd name="connsiteY26" fmla="*/ 4967566 h 4967566"/>
              <a:gd name="connsiteX27" fmla="*/ 1973980 w 3990974"/>
              <a:gd name="connsiteY27" fmla="*/ 4961762 h 4967566"/>
              <a:gd name="connsiteX28" fmla="*/ 1862538 w 3990974"/>
              <a:gd name="connsiteY28" fmla="*/ 4928431 h 4967566"/>
              <a:gd name="connsiteX29" fmla="*/ 155495 w 3990974"/>
              <a:gd name="connsiteY29" fmla="*/ 3395581 h 4967566"/>
              <a:gd name="connsiteX30" fmla="*/ 61645 w 3990974"/>
              <a:gd name="connsiteY30" fmla="*/ 1049335 h 4967566"/>
              <a:gd name="connsiteX31" fmla="*/ 288449 w 3990974"/>
              <a:gd name="connsiteY31" fmla="*/ 149941 h 4967566"/>
              <a:gd name="connsiteX32" fmla="*/ 1556888 w 3990974"/>
              <a:gd name="connsiteY32" fmla="*/ 1101 h 4967566"/>
              <a:gd name="connsiteX33" fmla="*/ 1909314 w 3990974"/>
              <a:gd name="connsiteY33" fmla="*/ 1306 h 4967566"/>
              <a:gd name="connsiteX34" fmla="*/ 1909314 w 3990974"/>
              <a:gd name="connsiteY34" fmla="*/ 0 h 4967566"/>
              <a:gd name="connsiteX0" fmla="*/ 3641520 w 3990974"/>
              <a:gd name="connsiteY0" fmla="*/ 228830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3771503 w 3990974"/>
              <a:gd name="connsiteY11" fmla="*/ 3364761 h 4967566"/>
              <a:gd name="connsiteX12" fmla="*/ 3863255 w 3990974"/>
              <a:gd name="connsiteY12" fmla="*/ 1097823 h 4967566"/>
              <a:gd name="connsiteX13" fmla="*/ 3641520 w 3990974"/>
              <a:gd name="connsiteY13" fmla="*/ 228830 h 4967566"/>
              <a:gd name="connsiteX14" fmla="*/ 1909314 w 3990974"/>
              <a:gd name="connsiteY14" fmla="*/ 0 h 4967566"/>
              <a:gd name="connsiteX15" fmla="*/ 2055954 w 3990974"/>
              <a:gd name="connsiteY15" fmla="*/ 0 h 4967566"/>
              <a:gd name="connsiteX16" fmla="*/ 2055954 w 3990974"/>
              <a:gd name="connsiteY16" fmla="*/ 1308 h 4967566"/>
              <a:gd name="connsiteX17" fmla="*/ 2415635 w 3990974"/>
              <a:gd name="connsiteY17" fmla="*/ 1101 h 4967566"/>
              <a:gd name="connsiteX18" fmla="*/ 3699107 w 3990974"/>
              <a:gd name="connsiteY18" fmla="*/ 149941 h 4967566"/>
              <a:gd name="connsiteX19" fmla="*/ 3928598 w 3990974"/>
              <a:gd name="connsiteY19" fmla="*/ 1049335 h 4967566"/>
              <a:gd name="connsiteX20" fmla="*/ 3833637 w 3990974"/>
              <a:gd name="connsiteY20" fmla="*/ 3395581 h 4967566"/>
              <a:gd name="connsiteX21" fmla="*/ 2106363 w 3990974"/>
              <a:gd name="connsiteY21" fmla="*/ 4928431 h 4967566"/>
              <a:gd name="connsiteX22" fmla="*/ 1993370 w 3990974"/>
              <a:gd name="connsiteY22" fmla="*/ 4961830 h 4967566"/>
              <a:gd name="connsiteX23" fmla="*/ 1993388 w 3990974"/>
              <a:gd name="connsiteY23" fmla="*/ 4967566 h 4967566"/>
              <a:gd name="connsiteX24" fmla="*/ 1983733 w 3990974"/>
              <a:gd name="connsiteY24" fmla="*/ 4964679 h 4967566"/>
              <a:gd name="connsiteX25" fmla="*/ 1973962 w 3990974"/>
              <a:gd name="connsiteY25" fmla="*/ 4967566 h 4967566"/>
              <a:gd name="connsiteX26" fmla="*/ 1973980 w 3990974"/>
              <a:gd name="connsiteY26" fmla="*/ 4961762 h 4967566"/>
              <a:gd name="connsiteX27" fmla="*/ 1862538 w 3990974"/>
              <a:gd name="connsiteY27" fmla="*/ 4928431 h 4967566"/>
              <a:gd name="connsiteX28" fmla="*/ 155495 w 3990974"/>
              <a:gd name="connsiteY28" fmla="*/ 3395581 h 4967566"/>
              <a:gd name="connsiteX29" fmla="*/ 61645 w 3990974"/>
              <a:gd name="connsiteY29" fmla="*/ 1049335 h 4967566"/>
              <a:gd name="connsiteX30" fmla="*/ 288449 w 3990974"/>
              <a:gd name="connsiteY30" fmla="*/ 149941 h 4967566"/>
              <a:gd name="connsiteX31" fmla="*/ 1556888 w 3990974"/>
              <a:gd name="connsiteY31" fmla="*/ 1101 h 4967566"/>
              <a:gd name="connsiteX32" fmla="*/ 1909314 w 3990974"/>
              <a:gd name="connsiteY32" fmla="*/ 1306 h 4967566"/>
              <a:gd name="connsiteX33" fmla="*/ 1909314 w 3990974"/>
              <a:gd name="connsiteY33" fmla="*/ 0 h 4967566"/>
              <a:gd name="connsiteX0" fmla="*/ 3863255 w 3990974"/>
              <a:gd name="connsiteY0" fmla="*/ 1097823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3771503 w 3990974"/>
              <a:gd name="connsiteY11" fmla="*/ 3364761 h 4967566"/>
              <a:gd name="connsiteX12" fmla="*/ 3863255 w 3990974"/>
              <a:gd name="connsiteY12" fmla="*/ 1097823 h 4967566"/>
              <a:gd name="connsiteX13" fmla="*/ 1909314 w 3990974"/>
              <a:gd name="connsiteY13" fmla="*/ 0 h 4967566"/>
              <a:gd name="connsiteX14" fmla="*/ 2055954 w 3990974"/>
              <a:gd name="connsiteY14" fmla="*/ 0 h 4967566"/>
              <a:gd name="connsiteX15" fmla="*/ 2055954 w 3990974"/>
              <a:gd name="connsiteY15" fmla="*/ 1308 h 4967566"/>
              <a:gd name="connsiteX16" fmla="*/ 2415635 w 3990974"/>
              <a:gd name="connsiteY16" fmla="*/ 1101 h 4967566"/>
              <a:gd name="connsiteX17" fmla="*/ 3699107 w 3990974"/>
              <a:gd name="connsiteY17" fmla="*/ 149941 h 4967566"/>
              <a:gd name="connsiteX18" fmla="*/ 3928598 w 3990974"/>
              <a:gd name="connsiteY18" fmla="*/ 1049335 h 4967566"/>
              <a:gd name="connsiteX19" fmla="*/ 3833637 w 3990974"/>
              <a:gd name="connsiteY19" fmla="*/ 3395581 h 4967566"/>
              <a:gd name="connsiteX20" fmla="*/ 2106363 w 3990974"/>
              <a:gd name="connsiteY20" fmla="*/ 4928431 h 4967566"/>
              <a:gd name="connsiteX21" fmla="*/ 1993370 w 3990974"/>
              <a:gd name="connsiteY21" fmla="*/ 4961830 h 4967566"/>
              <a:gd name="connsiteX22" fmla="*/ 1993388 w 3990974"/>
              <a:gd name="connsiteY22" fmla="*/ 4967566 h 4967566"/>
              <a:gd name="connsiteX23" fmla="*/ 1983733 w 3990974"/>
              <a:gd name="connsiteY23" fmla="*/ 4964679 h 4967566"/>
              <a:gd name="connsiteX24" fmla="*/ 1973962 w 3990974"/>
              <a:gd name="connsiteY24" fmla="*/ 4967566 h 4967566"/>
              <a:gd name="connsiteX25" fmla="*/ 1973980 w 3990974"/>
              <a:gd name="connsiteY25" fmla="*/ 4961762 h 4967566"/>
              <a:gd name="connsiteX26" fmla="*/ 1862538 w 3990974"/>
              <a:gd name="connsiteY26" fmla="*/ 4928431 h 4967566"/>
              <a:gd name="connsiteX27" fmla="*/ 155495 w 3990974"/>
              <a:gd name="connsiteY27" fmla="*/ 3395581 h 4967566"/>
              <a:gd name="connsiteX28" fmla="*/ 61645 w 3990974"/>
              <a:gd name="connsiteY28" fmla="*/ 1049335 h 4967566"/>
              <a:gd name="connsiteX29" fmla="*/ 288449 w 3990974"/>
              <a:gd name="connsiteY29" fmla="*/ 149941 h 4967566"/>
              <a:gd name="connsiteX30" fmla="*/ 1556888 w 3990974"/>
              <a:gd name="connsiteY30" fmla="*/ 1101 h 4967566"/>
              <a:gd name="connsiteX31" fmla="*/ 1909314 w 3990974"/>
              <a:gd name="connsiteY31" fmla="*/ 1306 h 4967566"/>
              <a:gd name="connsiteX32" fmla="*/ 1909314 w 3990974"/>
              <a:gd name="connsiteY32" fmla="*/ 0 h 4967566"/>
              <a:gd name="connsiteX0" fmla="*/ 3771503 w 3990974"/>
              <a:gd name="connsiteY0" fmla="*/ 3364761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3771503 w 3990974"/>
              <a:gd name="connsiteY11" fmla="*/ 3364761 h 4967566"/>
              <a:gd name="connsiteX12" fmla="*/ 1909314 w 3990974"/>
              <a:gd name="connsiteY12" fmla="*/ 0 h 4967566"/>
              <a:gd name="connsiteX13" fmla="*/ 2055954 w 3990974"/>
              <a:gd name="connsiteY13" fmla="*/ 0 h 4967566"/>
              <a:gd name="connsiteX14" fmla="*/ 2055954 w 3990974"/>
              <a:gd name="connsiteY14" fmla="*/ 1308 h 4967566"/>
              <a:gd name="connsiteX15" fmla="*/ 2415635 w 3990974"/>
              <a:gd name="connsiteY15" fmla="*/ 1101 h 4967566"/>
              <a:gd name="connsiteX16" fmla="*/ 3699107 w 3990974"/>
              <a:gd name="connsiteY16" fmla="*/ 149941 h 4967566"/>
              <a:gd name="connsiteX17" fmla="*/ 3928598 w 3990974"/>
              <a:gd name="connsiteY17" fmla="*/ 1049335 h 4967566"/>
              <a:gd name="connsiteX18" fmla="*/ 3833637 w 3990974"/>
              <a:gd name="connsiteY18" fmla="*/ 3395581 h 4967566"/>
              <a:gd name="connsiteX19" fmla="*/ 2106363 w 3990974"/>
              <a:gd name="connsiteY19" fmla="*/ 4928431 h 4967566"/>
              <a:gd name="connsiteX20" fmla="*/ 1993370 w 3990974"/>
              <a:gd name="connsiteY20" fmla="*/ 4961830 h 4967566"/>
              <a:gd name="connsiteX21" fmla="*/ 1993388 w 3990974"/>
              <a:gd name="connsiteY21" fmla="*/ 4967566 h 4967566"/>
              <a:gd name="connsiteX22" fmla="*/ 1983733 w 3990974"/>
              <a:gd name="connsiteY22" fmla="*/ 4964679 h 4967566"/>
              <a:gd name="connsiteX23" fmla="*/ 1973962 w 3990974"/>
              <a:gd name="connsiteY23" fmla="*/ 4967566 h 4967566"/>
              <a:gd name="connsiteX24" fmla="*/ 1973980 w 3990974"/>
              <a:gd name="connsiteY24" fmla="*/ 4961762 h 4967566"/>
              <a:gd name="connsiteX25" fmla="*/ 1862538 w 3990974"/>
              <a:gd name="connsiteY25" fmla="*/ 4928431 h 4967566"/>
              <a:gd name="connsiteX26" fmla="*/ 155495 w 3990974"/>
              <a:gd name="connsiteY26" fmla="*/ 3395581 h 4967566"/>
              <a:gd name="connsiteX27" fmla="*/ 61645 w 3990974"/>
              <a:gd name="connsiteY27" fmla="*/ 1049335 h 4967566"/>
              <a:gd name="connsiteX28" fmla="*/ 288449 w 3990974"/>
              <a:gd name="connsiteY28" fmla="*/ 149941 h 4967566"/>
              <a:gd name="connsiteX29" fmla="*/ 1556888 w 3990974"/>
              <a:gd name="connsiteY29" fmla="*/ 1101 h 4967566"/>
              <a:gd name="connsiteX30" fmla="*/ 1909314 w 3990974"/>
              <a:gd name="connsiteY30" fmla="*/ 1306 h 4967566"/>
              <a:gd name="connsiteX31" fmla="*/ 1909314 w 3990974"/>
              <a:gd name="connsiteY31" fmla="*/ 0 h 4967566"/>
              <a:gd name="connsiteX0" fmla="*/ 2102615 w 3990974"/>
              <a:gd name="connsiteY0" fmla="*/ 4845797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2102615 w 3990974"/>
              <a:gd name="connsiteY10" fmla="*/ 4845797 h 4967566"/>
              <a:gd name="connsiteX11" fmla="*/ 1909314 w 3990974"/>
              <a:gd name="connsiteY11" fmla="*/ 0 h 4967566"/>
              <a:gd name="connsiteX12" fmla="*/ 2055954 w 3990974"/>
              <a:gd name="connsiteY12" fmla="*/ 0 h 4967566"/>
              <a:gd name="connsiteX13" fmla="*/ 2055954 w 3990974"/>
              <a:gd name="connsiteY13" fmla="*/ 1308 h 4967566"/>
              <a:gd name="connsiteX14" fmla="*/ 2415635 w 3990974"/>
              <a:gd name="connsiteY14" fmla="*/ 1101 h 4967566"/>
              <a:gd name="connsiteX15" fmla="*/ 3699107 w 3990974"/>
              <a:gd name="connsiteY15" fmla="*/ 149941 h 4967566"/>
              <a:gd name="connsiteX16" fmla="*/ 3928598 w 3990974"/>
              <a:gd name="connsiteY16" fmla="*/ 1049335 h 4967566"/>
              <a:gd name="connsiteX17" fmla="*/ 3833637 w 3990974"/>
              <a:gd name="connsiteY17" fmla="*/ 3395581 h 4967566"/>
              <a:gd name="connsiteX18" fmla="*/ 2106363 w 3990974"/>
              <a:gd name="connsiteY18" fmla="*/ 4928431 h 4967566"/>
              <a:gd name="connsiteX19" fmla="*/ 1993370 w 3990974"/>
              <a:gd name="connsiteY19" fmla="*/ 4961830 h 4967566"/>
              <a:gd name="connsiteX20" fmla="*/ 1993388 w 3990974"/>
              <a:gd name="connsiteY20" fmla="*/ 4967566 h 4967566"/>
              <a:gd name="connsiteX21" fmla="*/ 1983733 w 3990974"/>
              <a:gd name="connsiteY21" fmla="*/ 4964679 h 4967566"/>
              <a:gd name="connsiteX22" fmla="*/ 1973962 w 3990974"/>
              <a:gd name="connsiteY22" fmla="*/ 4967566 h 4967566"/>
              <a:gd name="connsiteX23" fmla="*/ 1973980 w 3990974"/>
              <a:gd name="connsiteY23" fmla="*/ 4961762 h 4967566"/>
              <a:gd name="connsiteX24" fmla="*/ 1862538 w 3990974"/>
              <a:gd name="connsiteY24" fmla="*/ 4928431 h 4967566"/>
              <a:gd name="connsiteX25" fmla="*/ 155495 w 3990974"/>
              <a:gd name="connsiteY25" fmla="*/ 3395581 h 4967566"/>
              <a:gd name="connsiteX26" fmla="*/ 61645 w 3990974"/>
              <a:gd name="connsiteY26" fmla="*/ 1049335 h 4967566"/>
              <a:gd name="connsiteX27" fmla="*/ 288449 w 3990974"/>
              <a:gd name="connsiteY27" fmla="*/ 149941 h 4967566"/>
              <a:gd name="connsiteX28" fmla="*/ 1556888 w 3990974"/>
              <a:gd name="connsiteY28" fmla="*/ 1101 h 4967566"/>
              <a:gd name="connsiteX29" fmla="*/ 1909314 w 3990974"/>
              <a:gd name="connsiteY29" fmla="*/ 1306 h 4967566"/>
              <a:gd name="connsiteX30" fmla="*/ 1909314 w 3990974"/>
              <a:gd name="connsiteY30" fmla="*/ 0 h 4967566"/>
              <a:gd name="connsiteX0" fmla="*/ 1993442 w 3990974"/>
              <a:gd name="connsiteY0" fmla="*/ 4878067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867032 w 3990974"/>
              <a:gd name="connsiteY4" fmla="*/ 4845797 h 4967566"/>
              <a:gd name="connsiteX5" fmla="*/ 1974707 w 3990974"/>
              <a:gd name="connsiteY5" fmla="*/ 4878001 h 4967566"/>
              <a:gd name="connsiteX6" fmla="*/ 1974690 w 3990974"/>
              <a:gd name="connsiteY6" fmla="*/ 4883609 h 4967566"/>
              <a:gd name="connsiteX7" fmla="*/ 1984130 w 3990974"/>
              <a:gd name="connsiteY7" fmla="*/ 4880820 h 4967566"/>
              <a:gd name="connsiteX8" fmla="*/ 1993459 w 3990974"/>
              <a:gd name="connsiteY8" fmla="*/ 4883609 h 4967566"/>
              <a:gd name="connsiteX9" fmla="*/ 1993442 w 3990974"/>
              <a:gd name="connsiteY9" fmla="*/ 4878067 h 4967566"/>
              <a:gd name="connsiteX10" fmla="*/ 1909314 w 3990974"/>
              <a:gd name="connsiteY10" fmla="*/ 0 h 4967566"/>
              <a:gd name="connsiteX11" fmla="*/ 2055954 w 3990974"/>
              <a:gd name="connsiteY11" fmla="*/ 0 h 4967566"/>
              <a:gd name="connsiteX12" fmla="*/ 2055954 w 3990974"/>
              <a:gd name="connsiteY12" fmla="*/ 1308 h 4967566"/>
              <a:gd name="connsiteX13" fmla="*/ 2415635 w 3990974"/>
              <a:gd name="connsiteY13" fmla="*/ 1101 h 4967566"/>
              <a:gd name="connsiteX14" fmla="*/ 3699107 w 3990974"/>
              <a:gd name="connsiteY14" fmla="*/ 149941 h 4967566"/>
              <a:gd name="connsiteX15" fmla="*/ 3928598 w 3990974"/>
              <a:gd name="connsiteY15" fmla="*/ 1049335 h 4967566"/>
              <a:gd name="connsiteX16" fmla="*/ 3833637 w 3990974"/>
              <a:gd name="connsiteY16" fmla="*/ 3395581 h 4967566"/>
              <a:gd name="connsiteX17" fmla="*/ 2106363 w 3990974"/>
              <a:gd name="connsiteY17" fmla="*/ 4928431 h 4967566"/>
              <a:gd name="connsiteX18" fmla="*/ 1993370 w 3990974"/>
              <a:gd name="connsiteY18" fmla="*/ 4961830 h 4967566"/>
              <a:gd name="connsiteX19" fmla="*/ 1993388 w 3990974"/>
              <a:gd name="connsiteY19" fmla="*/ 4967566 h 4967566"/>
              <a:gd name="connsiteX20" fmla="*/ 1983733 w 3990974"/>
              <a:gd name="connsiteY20" fmla="*/ 4964679 h 4967566"/>
              <a:gd name="connsiteX21" fmla="*/ 1973962 w 3990974"/>
              <a:gd name="connsiteY21" fmla="*/ 4967566 h 4967566"/>
              <a:gd name="connsiteX22" fmla="*/ 1973980 w 3990974"/>
              <a:gd name="connsiteY22" fmla="*/ 4961762 h 4967566"/>
              <a:gd name="connsiteX23" fmla="*/ 1862538 w 3990974"/>
              <a:gd name="connsiteY23" fmla="*/ 4928431 h 4967566"/>
              <a:gd name="connsiteX24" fmla="*/ 155495 w 3990974"/>
              <a:gd name="connsiteY24" fmla="*/ 3395581 h 4967566"/>
              <a:gd name="connsiteX25" fmla="*/ 61645 w 3990974"/>
              <a:gd name="connsiteY25" fmla="*/ 1049335 h 4967566"/>
              <a:gd name="connsiteX26" fmla="*/ 288449 w 3990974"/>
              <a:gd name="connsiteY26" fmla="*/ 149941 h 4967566"/>
              <a:gd name="connsiteX27" fmla="*/ 1556888 w 3990974"/>
              <a:gd name="connsiteY27" fmla="*/ 1101 h 4967566"/>
              <a:gd name="connsiteX28" fmla="*/ 1909314 w 3990974"/>
              <a:gd name="connsiteY28" fmla="*/ 1306 h 4967566"/>
              <a:gd name="connsiteX29" fmla="*/ 1909314 w 3990974"/>
              <a:gd name="connsiteY29" fmla="*/ 0 h 4967566"/>
              <a:gd name="connsiteX0" fmla="*/ 1993442 w 3990974"/>
              <a:gd name="connsiteY0" fmla="*/ 4878067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74707 w 3990974"/>
              <a:gd name="connsiteY4" fmla="*/ 4878001 h 4967566"/>
              <a:gd name="connsiteX5" fmla="*/ 1974690 w 3990974"/>
              <a:gd name="connsiteY5" fmla="*/ 4883609 h 4967566"/>
              <a:gd name="connsiteX6" fmla="*/ 1984130 w 3990974"/>
              <a:gd name="connsiteY6" fmla="*/ 4880820 h 4967566"/>
              <a:gd name="connsiteX7" fmla="*/ 1993459 w 3990974"/>
              <a:gd name="connsiteY7" fmla="*/ 4883609 h 4967566"/>
              <a:gd name="connsiteX8" fmla="*/ 1993442 w 3990974"/>
              <a:gd name="connsiteY8" fmla="*/ 4878067 h 4967566"/>
              <a:gd name="connsiteX9" fmla="*/ 1909314 w 3990974"/>
              <a:gd name="connsiteY9" fmla="*/ 0 h 4967566"/>
              <a:gd name="connsiteX10" fmla="*/ 2055954 w 3990974"/>
              <a:gd name="connsiteY10" fmla="*/ 0 h 4967566"/>
              <a:gd name="connsiteX11" fmla="*/ 2055954 w 3990974"/>
              <a:gd name="connsiteY11" fmla="*/ 1308 h 4967566"/>
              <a:gd name="connsiteX12" fmla="*/ 2415635 w 3990974"/>
              <a:gd name="connsiteY12" fmla="*/ 1101 h 4967566"/>
              <a:gd name="connsiteX13" fmla="*/ 3699107 w 3990974"/>
              <a:gd name="connsiteY13" fmla="*/ 149941 h 4967566"/>
              <a:gd name="connsiteX14" fmla="*/ 3928598 w 3990974"/>
              <a:gd name="connsiteY14" fmla="*/ 1049335 h 4967566"/>
              <a:gd name="connsiteX15" fmla="*/ 3833637 w 3990974"/>
              <a:gd name="connsiteY15" fmla="*/ 3395581 h 4967566"/>
              <a:gd name="connsiteX16" fmla="*/ 2106363 w 3990974"/>
              <a:gd name="connsiteY16" fmla="*/ 4928431 h 4967566"/>
              <a:gd name="connsiteX17" fmla="*/ 1993370 w 3990974"/>
              <a:gd name="connsiteY17" fmla="*/ 4961830 h 4967566"/>
              <a:gd name="connsiteX18" fmla="*/ 1993388 w 3990974"/>
              <a:gd name="connsiteY18" fmla="*/ 4967566 h 4967566"/>
              <a:gd name="connsiteX19" fmla="*/ 1983733 w 3990974"/>
              <a:gd name="connsiteY19" fmla="*/ 4964679 h 4967566"/>
              <a:gd name="connsiteX20" fmla="*/ 1973962 w 3990974"/>
              <a:gd name="connsiteY20" fmla="*/ 4967566 h 4967566"/>
              <a:gd name="connsiteX21" fmla="*/ 1973980 w 3990974"/>
              <a:gd name="connsiteY21" fmla="*/ 4961762 h 4967566"/>
              <a:gd name="connsiteX22" fmla="*/ 1862538 w 3990974"/>
              <a:gd name="connsiteY22" fmla="*/ 4928431 h 4967566"/>
              <a:gd name="connsiteX23" fmla="*/ 155495 w 3990974"/>
              <a:gd name="connsiteY23" fmla="*/ 3395581 h 4967566"/>
              <a:gd name="connsiteX24" fmla="*/ 61645 w 3990974"/>
              <a:gd name="connsiteY24" fmla="*/ 1049335 h 4967566"/>
              <a:gd name="connsiteX25" fmla="*/ 288449 w 3990974"/>
              <a:gd name="connsiteY25" fmla="*/ 149941 h 4967566"/>
              <a:gd name="connsiteX26" fmla="*/ 1556888 w 3990974"/>
              <a:gd name="connsiteY26" fmla="*/ 1101 h 4967566"/>
              <a:gd name="connsiteX27" fmla="*/ 1909314 w 3990974"/>
              <a:gd name="connsiteY27" fmla="*/ 1306 h 4967566"/>
              <a:gd name="connsiteX28" fmla="*/ 1909314 w 3990974"/>
              <a:gd name="connsiteY28" fmla="*/ 0 h 4967566"/>
              <a:gd name="connsiteX0" fmla="*/ 1993459 w 3990974"/>
              <a:gd name="connsiteY0" fmla="*/ 4883609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74707 w 3990974"/>
              <a:gd name="connsiteY4" fmla="*/ 4878001 h 4967566"/>
              <a:gd name="connsiteX5" fmla="*/ 1974690 w 3990974"/>
              <a:gd name="connsiteY5" fmla="*/ 4883609 h 4967566"/>
              <a:gd name="connsiteX6" fmla="*/ 1984130 w 3990974"/>
              <a:gd name="connsiteY6" fmla="*/ 4880820 h 4967566"/>
              <a:gd name="connsiteX7" fmla="*/ 1993459 w 3990974"/>
              <a:gd name="connsiteY7" fmla="*/ 4883609 h 4967566"/>
              <a:gd name="connsiteX8" fmla="*/ 1909314 w 3990974"/>
              <a:gd name="connsiteY8" fmla="*/ 0 h 4967566"/>
              <a:gd name="connsiteX9" fmla="*/ 2055954 w 3990974"/>
              <a:gd name="connsiteY9" fmla="*/ 0 h 4967566"/>
              <a:gd name="connsiteX10" fmla="*/ 2055954 w 3990974"/>
              <a:gd name="connsiteY10" fmla="*/ 1308 h 4967566"/>
              <a:gd name="connsiteX11" fmla="*/ 2415635 w 3990974"/>
              <a:gd name="connsiteY11" fmla="*/ 1101 h 4967566"/>
              <a:gd name="connsiteX12" fmla="*/ 3699107 w 3990974"/>
              <a:gd name="connsiteY12" fmla="*/ 149941 h 4967566"/>
              <a:gd name="connsiteX13" fmla="*/ 3928598 w 3990974"/>
              <a:gd name="connsiteY13" fmla="*/ 1049335 h 4967566"/>
              <a:gd name="connsiteX14" fmla="*/ 3833637 w 3990974"/>
              <a:gd name="connsiteY14" fmla="*/ 3395581 h 4967566"/>
              <a:gd name="connsiteX15" fmla="*/ 2106363 w 3990974"/>
              <a:gd name="connsiteY15" fmla="*/ 4928431 h 4967566"/>
              <a:gd name="connsiteX16" fmla="*/ 1993370 w 3990974"/>
              <a:gd name="connsiteY16" fmla="*/ 4961830 h 4967566"/>
              <a:gd name="connsiteX17" fmla="*/ 1993388 w 3990974"/>
              <a:gd name="connsiteY17" fmla="*/ 4967566 h 4967566"/>
              <a:gd name="connsiteX18" fmla="*/ 1983733 w 3990974"/>
              <a:gd name="connsiteY18" fmla="*/ 4964679 h 4967566"/>
              <a:gd name="connsiteX19" fmla="*/ 1973962 w 3990974"/>
              <a:gd name="connsiteY19" fmla="*/ 4967566 h 4967566"/>
              <a:gd name="connsiteX20" fmla="*/ 1973980 w 3990974"/>
              <a:gd name="connsiteY20" fmla="*/ 4961762 h 4967566"/>
              <a:gd name="connsiteX21" fmla="*/ 1862538 w 3990974"/>
              <a:gd name="connsiteY21" fmla="*/ 4928431 h 4967566"/>
              <a:gd name="connsiteX22" fmla="*/ 155495 w 3990974"/>
              <a:gd name="connsiteY22" fmla="*/ 3395581 h 4967566"/>
              <a:gd name="connsiteX23" fmla="*/ 61645 w 3990974"/>
              <a:gd name="connsiteY23" fmla="*/ 1049335 h 4967566"/>
              <a:gd name="connsiteX24" fmla="*/ 288449 w 3990974"/>
              <a:gd name="connsiteY24" fmla="*/ 149941 h 4967566"/>
              <a:gd name="connsiteX25" fmla="*/ 1556888 w 3990974"/>
              <a:gd name="connsiteY25" fmla="*/ 1101 h 4967566"/>
              <a:gd name="connsiteX26" fmla="*/ 1909314 w 3990974"/>
              <a:gd name="connsiteY26" fmla="*/ 1306 h 4967566"/>
              <a:gd name="connsiteX27" fmla="*/ 1909314 w 3990974"/>
              <a:gd name="connsiteY27" fmla="*/ 0 h 4967566"/>
              <a:gd name="connsiteX0" fmla="*/ 1984130 w 3990974"/>
              <a:gd name="connsiteY0" fmla="*/ 4880820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74707 w 3990974"/>
              <a:gd name="connsiteY4" fmla="*/ 4878001 h 4967566"/>
              <a:gd name="connsiteX5" fmla="*/ 1974690 w 3990974"/>
              <a:gd name="connsiteY5" fmla="*/ 4883609 h 4967566"/>
              <a:gd name="connsiteX6" fmla="*/ 1984130 w 3990974"/>
              <a:gd name="connsiteY6" fmla="*/ 4880820 h 4967566"/>
              <a:gd name="connsiteX7" fmla="*/ 1909314 w 3990974"/>
              <a:gd name="connsiteY7" fmla="*/ 0 h 4967566"/>
              <a:gd name="connsiteX8" fmla="*/ 2055954 w 3990974"/>
              <a:gd name="connsiteY8" fmla="*/ 0 h 4967566"/>
              <a:gd name="connsiteX9" fmla="*/ 2055954 w 3990974"/>
              <a:gd name="connsiteY9" fmla="*/ 1308 h 4967566"/>
              <a:gd name="connsiteX10" fmla="*/ 2415635 w 3990974"/>
              <a:gd name="connsiteY10" fmla="*/ 1101 h 4967566"/>
              <a:gd name="connsiteX11" fmla="*/ 3699107 w 3990974"/>
              <a:gd name="connsiteY11" fmla="*/ 149941 h 4967566"/>
              <a:gd name="connsiteX12" fmla="*/ 3928598 w 3990974"/>
              <a:gd name="connsiteY12" fmla="*/ 1049335 h 4967566"/>
              <a:gd name="connsiteX13" fmla="*/ 3833637 w 3990974"/>
              <a:gd name="connsiteY13" fmla="*/ 3395581 h 4967566"/>
              <a:gd name="connsiteX14" fmla="*/ 2106363 w 3990974"/>
              <a:gd name="connsiteY14" fmla="*/ 4928431 h 4967566"/>
              <a:gd name="connsiteX15" fmla="*/ 1993370 w 3990974"/>
              <a:gd name="connsiteY15" fmla="*/ 4961830 h 4967566"/>
              <a:gd name="connsiteX16" fmla="*/ 1993388 w 3990974"/>
              <a:gd name="connsiteY16" fmla="*/ 4967566 h 4967566"/>
              <a:gd name="connsiteX17" fmla="*/ 1983733 w 3990974"/>
              <a:gd name="connsiteY17" fmla="*/ 4964679 h 4967566"/>
              <a:gd name="connsiteX18" fmla="*/ 1973962 w 3990974"/>
              <a:gd name="connsiteY18" fmla="*/ 4967566 h 4967566"/>
              <a:gd name="connsiteX19" fmla="*/ 1973980 w 3990974"/>
              <a:gd name="connsiteY19" fmla="*/ 4961762 h 4967566"/>
              <a:gd name="connsiteX20" fmla="*/ 1862538 w 3990974"/>
              <a:gd name="connsiteY20" fmla="*/ 4928431 h 4967566"/>
              <a:gd name="connsiteX21" fmla="*/ 155495 w 3990974"/>
              <a:gd name="connsiteY21" fmla="*/ 3395581 h 4967566"/>
              <a:gd name="connsiteX22" fmla="*/ 61645 w 3990974"/>
              <a:gd name="connsiteY22" fmla="*/ 1049335 h 4967566"/>
              <a:gd name="connsiteX23" fmla="*/ 288449 w 3990974"/>
              <a:gd name="connsiteY23" fmla="*/ 149941 h 4967566"/>
              <a:gd name="connsiteX24" fmla="*/ 1556888 w 3990974"/>
              <a:gd name="connsiteY24" fmla="*/ 1101 h 4967566"/>
              <a:gd name="connsiteX25" fmla="*/ 1909314 w 3990974"/>
              <a:gd name="connsiteY25" fmla="*/ 1306 h 4967566"/>
              <a:gd name="connsiteX26" fmla="*/ 1909314 w 3990974"/>
              <a:gd name="connsiteY26" fmla="*/ 0 h 4967566"/>
              <a:gd name="connsiteX0" fmla="*/ 1974690 w 3990974"/>
              <a:gd name="connsiteY0" fmla="*/ 4883609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74707 w 3990974"/>
              <a:gd name="connsiteY4" fmla="*/ 4878001 h 4967566"/>
              <a:gd name="connsiteX5" fmla="*/ 1974690 w 3990974"/>
              <a:gd name="connsiteY5" fmla="*/ 4883609 h 4967566"/>
              <a:gd name="connsiteX6" fmla="*/ 1909314 w 3990974"/>
              <a:gd name="connsiteY6" fmla="*/ 0 h 4967566"/>
              <a:gd name="connsiteX7" fmla="*/ 2055954 w 3990974"/>
              <a:gd name="connsiteY7" fmla="*/ 0 h 4967566"/>
              <a:gd name="connsiteX8" fmla="*/ 2055954 w 3990974"/>
              <a:gd name="connsiteY8" fmla="*/ 1308 h 4967566"/>
              <a:gd name="connsiteX9" fmla="*/ 2415635 w 3990974"/>
              <a:gd name="connsiteY9" fmla="*/ 1101 h 4967566"/>
              <a:gd name="connsiteX10" fmla="*/ 3699107 w 3990974"/>
              <a:gd name="connsiteY10" fmla="*/ 149941 h 4967566"/>
              <a:gd name="connsiteX11" fmla="*/ 3928598 w 3990974"/>
              <a:gd name="connsiteY11" fmla="*/ 1049335 h 4967566"/>
              <a:gd name="connsiteX12" fmla="*/ 3833637 w 3990974"/>
              <a:gd name="connsiteY12" fmla="*/ 3395581 h 4967566"/>
              <a:gd name="connsiteX13" fmla="*/ 2106363 w 3990974"/>
              <a:gd name="connsiteY13" fmla="*/ 4928431 h 4967566"/>
              <a:gd name="connsiteX14" fmla="*/ 1993370 w 3990974"/>
              <a:gd name="connsiteY14" fmla="*/ 4961830 h 4967566"/>
              <a:gd name="connsiteX15" fmla="*/ 1993388 w 3990974"/>
              <a:gd name="connsiteY15" fmla="*/ 4967566 h 4967566"/>
              <a:gd name="connsiteX16" fmla="*/ 1983733 w 3990974"/>
              <a:gd name="connsiteY16" fmla="*/ 4964679 h 4967566"/>
              <a:gd name="connsiteX17" fmla="*/ 1973962 w 3990974"/>
              <a:gd name="connsiteY17" fmla="*/ 4967566 h 4967566"/>
              <a:gd name="connsiteX18" fmla="*/ 1973980 w 3990974"/>
              <a:gd name="connsiteY18" fmla="*/ 4961762 h 4967566"/>
              <a:gd name="connsiteX19" fmla="*/ 1862538 w 3990974"/>
              <a:gd name="connsiteY19" fmla="*/ 4928431 h 4967566"/>
              <a:gd name="connsiteX20" fmla="*/ 155495 w 3990974"/>
              <a:gd name="connsiteY20" fmla="*/ 3395581 h 4967566"/>
              <a:gd name="connsiteX21" fmla="*/ 61645 w 3990974"/>
              <a:gd name="connsiteY21" fmla="*/ 1049335 h 4967566"/>
              <a:gd name="connsiteX22" fmla="*/ 288449 w 3990974"/>
              <a:gd name="connsiteY22" fmla="*/ 149941 h 4967566"/>
              <a:gd name="connsiteX23" fmla="*/ 1556888 w 3990974"/>
              <a:gd name="connsiteY23" fmla="*/ 1101 h 4967566"/>
              <a:gd name="connsiteX24" fmla="*/ 1909314 w 3990974"/>
              <a:gd name="connsiteY24" fmla="*/ 1306 h 4967566"/>
              <a:gd name="connsiteX25" fmla="*/ 1909314 w 3990974"/>
              <a:gd name="connsiteY25" fmla="*/ 0 h 4967566"/>
              <a:gd name="connsiteX0" fmla="*/ 1974707 w 3990974"/>
              <a:gd name="connsiteY0" fmla="*/ 4878001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74707 w 3990974"/>
              <a:gd name="connsiteY4" fmla="*/ 4878001 h 4967566"/>
              <a:gd name="connsiteX5" fmla="*/ 1909314 w 3990974"/>
              <a:gd name="connsiteY5" fmla="*/ 0 h 4967566"/>
              <a:gd name="connsiteX6" fmla="*/ 2055954 w 3990974"/>
              <a:gd name="connsiteY6" fmla="*/ 0 h 4967566"/>
              <a:gd name="connsiteX7" fmla="*/ 2055954 w 3990974"/>
              <a:gd name="connsiteY7" fmla="*/ 1308 h 4967566"/>
              <a:gd name="connsiteX8" fmla="*/ 2415635 w 3990974"/>
              <a:gd name="connsiteY8" fmla="*/ 1101 h 4967566"/>
              <a:gd name="connsiteX9" fmla="*/ 3699107 w 3990974"/>
              <a:gd name="connsiteY9" fmla="*/ 149941 h 4967566"/>
              <a:gd name="connsiteX10" fmla="*/ 3928598 w 3990974"/>
              <a:gd name="connsiteY10" fmla="*/ 1049335 h 4967566"/>
              <a:gd name="connsiteX11" fmla="*/ 3833637 w 3990974"/>
              <a:gd name="connsiteY11" fmla="*/ 3395581 h 4967566"/>
              <a:gd name="connsiteX12" fmla="*/ 2106363 w 3990974"/>
              <a:gd name="connsiteY12" fmla="*/ 4928431 h 4967566"/>
              <a:gd name="connsiteX13" fmla="*/ 1993370 w 3990974"/>
              <a:gd name="connsiteY13" fmla="*/ 4961830 h 4967566"/>
              <a:gd name="connsiteX14" fmla="*/ 1993388 w 3990974"/>
              <a:gd name="connsiteY14" fmla="*/ 4967566 h 4967566"/>
              <a:gd name="connsiteX15" fmla="*/ 1983733 w 3990974"/>
              <a:gd name="connsiteY15" fmla="*/ 4964679 h 4967566"/>
              <a:gd name="connsiteX16" fmla="*/ 1973962 w 3990974"/>
              <a:gd name="connsiteY16" fmla="*/ 4967566 h 4967566"/>
              <a:gd name="connsiteX17" fmla="*/ 1973980 w 3990974"/>
              <a:gd name="connsiteY17" fmla="*/ 4961762 h 4967566"/>
              <a:gd name="connsiteX18" fmla="*/ 1862538 w 3990974"/>
              <a:gd name="connsiteY18" fmla="*/ 4928431 h 4967566"/>
              <a:gd name="connsiteX19" fmla="*/ 155495 w 3990974"/>
              <a:gd name="connsiteY19" fmla="*/ 3395581 h 4967566"/>
              <a:gd name="connsiteX20" fmla="*/ 61645 w 3990974"/>
              <a:gd name="connsiteY20" fmla="*/ 1049335 h 4967566"/>
              <a:gd name="connsiteX21" fmla="*/ 288449 w 3990974"/>
              <a:gd name="connsiteY21" fmla="*/ 149941 h 4967566"/>
              <a:gd name="connsiteX22" fmla="*/ 1556888 w 3990974"/>
              <a:gd name="connsiteY22" fmla="*/ 1101 h 4967566"/>
              <a:gd name="connsiteX23" fmla="*/ 1909314 w 3990974"/>
              <a:gd name="connsiteY23" fmla="*/ 1306 h 4967566"/>
              <a:gd name="connsiteX24" fmla="*/ 1909314 w 3990974"/>
              <a:gd name="connsiteY24" fmla="*/ 0 h 4967566"/>
              <a:gd name="connsiteX0" fmla="*/ 217691 w 3990974"/>
              <a:gd name="connsiteY0" fmla="*/ 3364761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217691 w 3990974"/>
              <a:gd name="connsiteY3" fmla="*/ 3364761 h 4967566"/>
              <a:gd name="connsiteX4" fmla="*/ 1909314 w 3990974"/>
              <a:gd name="connsiteY4" fmla="*/ 0 h 4967566"/>
              <a:gd name="connsiteX5" fmla="*/ 2055954 w 3990974"/>
              <a:gd name="connsiteY5" fmla="*/ 0 h 4967566"/>
              <a:gd name="connsiteX6" fmla="*/ 2055954 w 3990974"/>
              <a:gd name="connsiteY6" fmla="*/ 1308 h 4967566"/>
              <a:gd name="connsiteX7" fmla="*/ 2415635 w 3990974"/>
              <a:gd name="connsiteY7" fmla="*/ 1101 h 4967566"/>
              <a:gd name="connsiteX8" fmla="*/ 3699107 w 3990974"/>
              <a:gd name="connsiteY8" fmla="*/ 149941 h 4967566"/>
              <a:gd name="connsiteX9" fmla="*/ 3928598 w 3990974"/>
              <a:gd name="connsiteY9" fmla="*/ 1049335 h 4967566"/>
              <a:gd name="connsiteX10" fmla="*/ 3833637 w 3990974"/>
              <a:gd name="connsiteY10" fmla="*/ 3395581 h 4967566"/>
              <a:gd name="connsiteX11" fmla="*/ 2106363 w 3990974"/>
              <a:gd name="connsiteY11" fmla="*/ 4928431 h 4967566"/>
              <a:gd name="connsiteX12" fmla="*/ 1993370 w 3990974"/>
              <a:gd name="connsiteY12" fmla="*/ 4961830 h 4967566"/>
              <a:gd name="connsiteX13" fmla="*/ 1993388 w 3990974"/>
              <a:gd name="connsiteY13" fmla="*/ 4967566 h 4967566"/>
              <a:gd name="connsiteX14" fmla="*/ 1983733 w 3990974"/>
              <a:gd name="connsiteY14" fmla="*/ 4964679 h 4967566"/>
              <a:gd name="connsiteX15" fmla="*/ 1973962 w 3990974"/>
              <a:gd name="connsiteY15" fmla="*/ 4967566 h 4967566"/>
              <a:gd name="connsiteX16" fmla="*/ 1973980 w 3990974"/>
              <a:gd name="connsiteY16" fmla="*/ 4961762 h 4967566"/>
              <a:gd name="connsiteX17" fmla="*/ 1862538 w 3990974"/>
              <a:gd name="connsiteY17" fmla="*/ 4928431 h 4967566"/>
              <a:gd name="connsiteX18" fmla="*/ 155495 w 3990974"/>
              <a:gd name="connsiteY18" fmla="*/ 3395581 h 4967566"/>
              <a:gd name="connsiteX19" fmla="*/ 61645 w 3990974"/>
              <a:gd name="connsiteY19" fmla="*/ 1049335 h 4967566"/>
              <a:gd name="connsiteX20" fmla="*/ 288449 w 3990974"/>
              <a:gd name="connsiteY20" fmla="*/ 149941 h 4967566"/>
              <a:gd name="connsiteX21" fmla="*/ 1556888 w 3990974"/>
              <a:gd name="connsiteY21" fmla="*/ 1101 h 4967566"/>
              <a:gd name="connsiteX22" fmla="*/ 1909314 w 3990974"/>
              <a:gd name="connsiteY22" fmla="*/ 1306 h 4967566"/>
              <a:gd name="connsiteX23" fmla="*/ 1909314 w 3990974"/>
              <a:gd name="connsiteY23" fmla="*/ 0 h 4967566"/>
              <a:gd name="connsiteX0" fmla="*/ 127013 w 3990974"/>
              <a:gd name="connsiteY0" fmla="*/ 1097823 h 4967566"/>
              <a:gd name="connsiteX1" fmla="*/ 346151 w 3990974"/>
              <a:gd name="connsiteY1" fmla="*/ 228830 h 4967566"/>
              <a:gd name="connsiteX2" fmla="*/ 127013 w 3990974"/>
              <a:gd name="connsiteY2" fmla="*/ 1097823 h 4967566"/>
              <a:gd name="connsiteX3" fmla="*/ 1909314 w 3990974"/>
              <a:gd name="connsiteY3" fmla="*/ 0 h 4967566"/>
              <a:gd name="connsiteX4" fmla="*/ 2055954 w 3990974"/>
              <a:gd name="connsiteY4" fmla="*/ 0 h 4967566"/>
              <a:gd name="connsiteX5" fmla="*/ 2055954 w 3990974"/>
              <a:gd name="connsiteY5" fmla="*/ 1308 h 4967566"/>
              <a:gd name="connsiteX6" fmla="*/ 2415635 w 3990974"/>
              <a:gd name="connsiteY6" fmla="*/ 1101 h 4967566"/>
              <a:gd name="connsiteX7" fmla="*/ 3699107 w 3990974"/>
              <a:gd name="connsiteY7" fmla="*/ 149941 h 4967566"/>
              <a:gd name="connsiteX8" fmla="*/ 3928598 w 3990974"/>
              <a:gd name="connsiteY8" fmla="*/ 1049335 h 4967566"/>
              <a:gd name="connsiteX9" fmla="*/ 3833637 w 3990974"/>
              <a:gd name="connsiteY9" fmla="*/ 3395581 h 4967566"/>
              <a:gd name="connsiteX10" fmla="*/ 2106363 w 3990974"/>
              <a:gd name="connsiteY10" fmla="*/ 4928431 h 4967566"/>
              <a:gd name="connsiteX11" fmla="*/ 1993370 w 3990974"/>
              <a:gd name="connsiteY11" fmla="*/ 4961830 h 4967566"/>
              <a:gd name="connsiteX12" fmla="*/ 1993388 w 3990974"/>
              <a:gd name="connsiteY12" fmla="*/ 4967566 h 4967566"/>
              <a:gd name="connsiteX13" fmla="*/ 1983733 w 3990974"/>
              <a:gd name="connsiteY13" fmla="*/ 4964679 h 4967566"/>
              <a:gd name="connsiteX14" fmla="*/ 1973962 w 3990974"/>
              <a:gd name="connsiteY14" fmla="*/ 4967566 h 4967566"/>
              <a:gd name="connsiteX15" fmla="*/ 1973980 w 3990974"/>
              <a:gd name="connsiteY15" fmla="*/ 4961762 h 4967566"/>
              <a:gd name="connsiteX16" fmla="*/ 1862538 w 3990974"/>
              <a:gd name="connsiteY16" fmla="*/ 4928431 h 4967566"/>
              <a:gd name="connsiteX17" fmla="*/ 155495 w 3990974"/>
              <a:gd name="connsiteY17" fmla="*/ 3395581 h 4967566"/>
              <a:gd name="connsiteX18" fmla="*/ 61645 w 3990974"/>
              <a:gd name="connsiteY18" fmla="*/ 1049335 h 4967566"/>
              <a:gd name="connsiteX19" fmla="*/ 288449 w 3990974"/>
              <a:gd name="connsiteY19" fmla="*/ 149941 h 4967566"/>
              <a:gd name="connsiteX20" fmla="*/ 1556888 w 3990974"/>
              <a:gd name="connsiteY20" fmla="*/ 1101 h 4967566"/>
              <a:gd name="connsiteX21" fmla="*/ 1909314 w 3990974"/>
              <a:gd name="connsiteY21" fmla="*/ 1306 h 4967566"/>
              <a:gd name="connsiteX22" fmla="*/ 1909314 w 3990974"/>
              <a:gd name="connsiteY22" fmla="*/ 0 h 4967566"/>
              <a:gd name="connsiteX0" fmla="*/ 1909314 w 3990974"/>
              <a:gd name="connsiteY0" fmla="*/ 0 h 4967566"/>
              <a:gd name="connsiteX1" fmla="*/ 2055954 w 3990974"/>
              <a:gd name="connsiteY1" fmla="*/ 0 h 4967566"/>
              <a:gd name="connsiteX2" fmla="*/ 2055954 w 3990974"/>
              <a:gd name="connsiteY2" fmla="*/ 1308 h 4967566"/>
              <a:gd name="connsiteX3" fmla="*/ 2415635 w 3990974"/>
              <a:gd name="connsiteY3" fmla="*/ 1101 h 4967566"/>
              <a:gd name="connsiteX4" fmla="*/ 3699107 w 3990974"/>
              <a:gd name="connsiteY4" fmla="*/ 149941 h 4967566"/>
              <a:gd name="connsiteX5" fmla="*/ 3928598 w 3990974"/>
              <a:gd name="connsiteY5" fmla="*/ 1049335 h 4967566"/>
              <a:gd name="connsiteX6" fmla="*/ 3833637 w 3990974"/>
              <a:gd name="connsiteY6" fmla="*/ 3395581 h 4967566"/>
              <a:gd name="connsiteX7" fmla="*/ 2106363 w 3990974"/>
              <a:gd name="connsiteY7" fmla="*/ 4928431 h 4967566"/>
              <a:gd name="connsiteX8" fmla="*/ 1993370 w 3990974"/>
              <a:gd name="connsiteY8" fmla="*/ 4961830 h 4967566"/>
              <a:gd name="connsiteX9" fmla="*/ 1993388 w 3990974"/>
              <a:gd name="connsiteY9" fmla="*/ 4967566 h 4967566"/>
              <a:gd name="connsiteX10" fmla="*/ 1983733 w 3990974"/>
              <a:gd name="connsiteY10" fmla="*/ 4964679 h 4967566"/>
              <a:gd name="connsiteX11" fmla="*/ 1973962 w 3990974"/>
              <a:gd name="connsiteY11" fmla="*/ 4967566 h 4967566"/>
              <a:gd name="connsiteX12" fmla="*/ 1973980 w 3990974"/>
              <a:gd name="connsiteY12" fmla="*/ 4961762 h 4967566"/>
              <a:gd name="connsiteX13" fmla="*/ 1862538 w 3990974"/>
              <a:gd name="connsiteY13" fmla="*/ 4928431 h 4967566"/>
              <a:gd name="connsiteX14" fmla="*/ 155495 w 3990974"/>
              <a:gd name="connsiteY14" fmla="*/ 3395581 h 4967566"/>
              <a:gd name="connsiteX15" fmla="*/ 61645 w 3990974"/>
              <a:gd name="connsiteY15" fmla="*/ 1049335 h 4967566"/>
              <a:gd name="connsiteX16" fmla="*/ 288449 w 3990974"/>
              <a:gd name="connsiteY16" fmla="*/ 149941 h 4967566"/>
              <a:gd name="connsiteX17" fmla="*/ 1556888 w 3990974"/>
              <a:gd name="connsiteY17" fmla="*/ 1101 h 4967566"/>
              <a:gd name="connsiteX18" fmla="*/ 1909314 w 3990974"/>
              <a:gd name="connsiteY18" fmla="*/ 1306 h 4967566"/>
              <a:gd name="connsiteX19" fmla="*/ 1909314 w 3990974"/>
              <a:gd name="connsiteY19" fmla="*/ 0 h 496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0974" h="4967566">
                <a:moveTo>
                  <a:pt x="1909314" y="0"/>
                </a:moveTo>
                <a:lnTo>
                  <a:pt x="2055954" y="0"/>
                </a:lnTo>
                <a:lnTo>
                  <a:pt x="2055954" y="1308"/>
                </a:lnTo>
                <a:lnTo>
                  <a:pt x="2415635" y="1101"/>
                </a:lnTo>
                <a:cubicBezTo>
                  <a:pt x="2839007" y="6723"/>
                  <a:pt x="3257929" y="36539"/>
                  <a:pt x="3699107" y="149941"/>
                </a:cubicBezTo>
                <a:cubicBezTo>
                  <a:pt x="3846826" y="434098"/>
                  <a:pt x="3931237" y="624404"/>
                  <a:pt x="3928598" y="1049335"/>
                </a:cubicBezTo>
                <a:cubicBezTo>
                  <a:pt x="4023561" y="1901805"/>
                  <a:pt x="4023561" y="2730812"/>
                  <a:pt x="3833637" y="3395581"/>
                </a:cubicBezTo>
                <a:cubicBezTo>
                  <a:pt x="3408286" y="4092124"/>
                  <a:pt x="2767323" y="4706181"/>
                  <a:pt x="2106363" y="4928431"/>
                </a:cubicBezTo>
                <a:lnTo>
                  <a:pt x="1993370" y="4961830"/>
                </a:lnTo>
                <a:lnTo>
                  <a:pt x="1993388" y="4967566"/>
                </a:lnTo>
                <a:lnTo>
                  <a:pt x="1983733" y="4964679"/>
                </a:lnTo>
                <a:lnTo>
                  <a:pt x="1973962" y="4967566"/>
                </a:lnTo>
                <a:cubicBezTo>
                  <a:pt x="1973968" y="4965631"/>
                  <a:pt x="1973974" y="4963697"/>
                  <a:pt x="1973980" y="4961762"/>
                </a:cubicBezTo>
                <a:lnTo>
                  <a:pt x="1862538" y="4928431"/>
                </a:lnTo>
                <a:cubicBezTo>
                  <a:pt x="1209320" y="4706181"/>
                  <a:pt x="575864" y="4092124"/>
                  <a:pt x="155495" y="3395581"/>
                </a:cubicBezTo>
                <a:cubicBezTo>
                  <a:pt x="-32205" y="2730812"/>
                  <a:pt x="-32205" y="1901805"/>
                  <a:pt x="61645" y="1049335"/>
                </a:cubicBezTo>
                <a:cubicBezTo>
                  <a:pt x="59038" y="624404"/>
                  <a:pt x="142460" y="434098"/>
                  <a:pt x="288449" y="149941"/>
                </a:cubicBezTo>
                <a:cubicBezTo>
                  <a:pt x="724460" y="36539"/>
                  <a:pt x="1138475" y="6723"/>
                  <a:pt x="1556888" y="1101"/>
                </a:cubicBezTo>
                <a:lnTo>
                  <a:pt x="1909314" y="1306"/>
                </a:lnTo>
                <a:lnTo>
                  <a:pt x="1909314" y="0"/>
                </a:lnTo>
                <a:close/>
              </a:path>
            </a:pathLst>
          </a:cu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B09ACD42-B19B-CC78-514F-EBC9D11EF086}"/>
              </a:ext>
            </a:extLst>
          </p:cNvPr>
          <p:cNvSpPr/>
          <p:nvPr/>
        </p:nvSpPr>
        <p:spPr>
          <a:xfrm>
            <a:off x="7249165" y="776192"/>
            <a:ext cx="1227955" cy="1528436"/>
          </a:xfrm>
          <a:custGeom>
            <a:avLst/>
            <a:gdLst>
              <a:gd name="connsiteX0" fmla="*/ 1912227 w 3990974"/>
              <a:gd name="connsiteY0" fmla="*/ 83957 h 4967566"/>
              <a:gd name="connsiteX1" fmla="*/ 1912227 w 3990974"/>
              <a:gd name="connsiteY1" fmla="*/ 85218 h 4967566"/>
              <a:gd name="connsiteX2" fmla="*/ 1571714 w 3990974"/>
              <a:gd name="connsiteY2" fmla="*/ 85021 h 4967566"/>
              <a:gd name="connsiteX3" fmla="*/ 346151 w 3990974"/>
              <a:gd name="connsiteY3" fmla="*/ 228830 h 4967566"/>
              <a:gd name="connsiteX4" fmla="*/ 127013 w 3990974"/>
              <a:gd name="connsiteY4" fmla="*/ 1097823 h 4967566"/>
              <a:gd name="connsiteX5" fmla="*/ 217691 w 3990974"/>
              <a:gd name="connsiteY5" fmla="*/ 3364761 h 4967566"/>
              <a:gd name="connsiteX6" fmla="*/ 1867032 w 3990974"/>
              <a:gd name="connsiteY6" fmla="*/ 4845797 h 4967566"/>
              <a:gd name="connsiteX7" fmla="*/ 1974707 w 3990974"/>
              <a:gd name="connsiteY7" fmla="*/ 4878001 h 4967566"/>
              <a:gd name="connsiteX8" fmla="*/ 1974690 w 3990974"/>
              <a:gd name="connsiteY8" fmla="*/ 4883609 h 4967566"/>
              <a:gd name="connsiteX9" fmla="*/ 1984130 w 3990974"/>
              <a:gd name="connsiteY9" fmla="*/ 4880820 h 4967566"/>
              <a:gd name="connsiteX10" fmla="*/ 1993459 w 3990974"/>
              <a:gd name="connsiteY10" fmla="*/ 4883609 h 4967566"/>
              <a:gd name="connsiteX11" fmla="*/ 1993442 w 3990974"/>
              <a:gd name="connsiteY11" fmla="*/ 4878067 h 4967566"/>
              <a:gd name="connsiteX12" fmla="*/ 2102615 w 3990974"/>
              <a:gd name="connsiteY12" fmla="*/ 4845797 h 4967566"/>
              <a:gd name="connsiteX13" fmla="*/ 3771503 w 3990974"/>
              <a:gd name="connsiteY13" fmla="*/ 3364761 h 4967566"/>
              <a:gd name="connsiteX14" fmla="*/ 3863255 w 3990974"/>
              <a:gd name="connsiteY14" fmla="*/ 1097823 h 4967566"/>
              <a:gd name="connsiteX15" fmla="*/ 3641520 w 3990974"/>
              <a:gd name="connsiteY15" fmla="*/ 228830 h 4967566"/>
              <a:gd name="connsiteX16" fmla="*/ 2401433 w 3990974"/>
              <a:gd name="connsiteY16" fmla="*/ 85021 h 4967566"/>
              <a:gd name="connsiteX17" fmla="*/ 2053910 w 3990974"/>
              <a:gd name="connsiteY17" fmla="*/ 85220 h 4967566"/>
              <a:gd name="connsiteX18" fmla="*/ 2053910 w 3990974"/>
              <a:gd name="connsiteY18" fmla="*/ 83957 h 4967566"/>
              <a:gd name="connsiteX19" fmla="*/ 1909314 w 3990974"/>
              <a:gd name="connsiteY19" fmla="*/ 0 h 4967566"/>
              <a:gd name="connsiteX20" fmla="*/ 2055954 w 3990974"/>
              <a:gd name="connsiteY20" fmla="*/ 0 h 4967566"/>
              <a:gd name="connsiteX21" fmla="*/ 2055954 w 3990974"/>
              <a:gd name="connsiteY21" fmla="*/ 1308 h 4967566"/>
              <a:gd name="connsiteX22" fmla="*/ 2415635 w 3990974"/>
              <a:gd name="connsiteY22" fmla="*/ 1101 h 4967566"/>
              <a:gd name="connsiteX23" fmla="*/ 3699107 w 3990974"/>
              <a:gd name="connsiteY23" fmla="*/ 149941 h 4967566"/>
              <a:gd name="connsiteX24" fmla="*/ 3928598 w 3990974"/>
              <a:gd name="connsiteY24" fmla="*/ 1049335 h 4967566"/>
              <a:gd name="connsiteX25" fmla="*/ 3833637 w 3990974"/>
              <a:gd name="connsiteY25" fmla="*/ 3395581 h 4967566"/>
              <a:gd name="connsiteX26" fmla="*/ 2106363 w 3990974"/>
              <a:gd name="connsiteY26" fmla="*/ 4928431 h 4967566"/>
              <a:gd name="connsiteX27" fmla="*/ 1993370 w 3990974"/>
              <a:gd name="connsiteY27" fmla="*/ 4961830 h 4967566"/>
              <a:gd name="connsiteX28" fmla="*/ 1993388 w 3990974"/>
              <a:gd name="connsiteY28" fmla="*/ 4967566 h 4967566"/>
              <a:gd name="connsiteX29" fmla="*/ 1983733 w 3990974"/>
              <a:gd name="connsiteY29" fmla="*/ 4964679 h 4967566"/>
              <a:gd name="connsiteX30" fmla="*/ 1973962 w 3990974"/>
              <a:gd name="connsiteY30" fmla="*/ 4967566 h 4967566"/>
              <a:gd name="connsiteX31" fmla="*/ 1973980 w 3990974"/>
              <a:gd name="connsiteY31" fmla="*/ 4961762 h 4967566"/>
              <a:gd name="connsiteX32" fmla="*/ 1862538 w 3990974"/>
              <a:gd name="connsiteY32" fmla="*/ 4928431 h 4967566"/>
              <a:gd name="connsiteX33" fmla="*/ 155495 w 3990974"/>
              <a:gd name="connsiteY33" fmla="*/ 3395581 h 4967566"/>
              <a:gd name="connsiteX34" fmla="*/ 61645 w 3990974"/>
              <a:gd name="connsiteY34" fmla="*/ 1049335 h 4967566"/>
              <a:gd name="connsiteX35" fmla="*/ 288449 w 3990974"/>
              <a:gd name="connsiteY35" fmla="*/ 149941 h 4967566"/>
              <a:gd name="connsiteX36" fmla="*/ 1556888 w 3990974"/>
              <a:gd name="connsiteY36" fmla="*/ 1101 h 4967566"/>
              <a:gd name="connsiteX37" fmla="*/ 1909314 w 3990974"/>
              <a:gd name="connsiteY37" fmla="*/ 1306 h 496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990974" h="4967566">
                <a:moveTo>
                  <a:pt x="1912227" y="83957"/>
                </a:moveTo>
                <a:lnTo>
                  <a:pt x="1912227" y="85218"/>
                </a:lnTo>
                <a:lnTo>
                  <a:pt x="1571714" y="85021"/>
                </a:lnTo>
                <a:cubicBezTo>
                  <a:pt x="1167444" y="90452"/>
                  <a:pt x="767423" y="119261"/>
                  <a:pt x="346151" y="228830"/>
                </a:cubicBezTo>
                <a:cubicBezTo>
                  <a:pt x="205097" y="503381"/>
                  <a:pt x="124494" y="687255"/>
                  <a:pt x="127013" y="1097823"/>
                </a:cubicBezTo>
                <a:cubicBezTo>
                  <a:pt x="36336" y="1921477"/>
                  <a:pt x="36336" y="2722462"/>
                  <a:pt x="217691" y="3364761"/>
                </a:cubicBezTo>
                <a:cubicBezTo>
                  <a:pt x="623851" y="4037759"/>
                  <a:pt x="1235894" y="4631059"/>
                  <a:pt x="1867032" y="4845797"/>
                </a:cubicBezTo>
                <a:lnTo>
                  <a:pt x="1974707" y="4878001"/>
                </a:lnTo>
                <a:lnTo>
                  <a:pt x="1974690" y="4883609"/>
                </a:lnTo>
                <a:lnTo>
                  <a:pt x="1984130" y="4880820"/>
                </a:lnTo>
                <a:lnTo>
                  <a:pt x="1993459" y="4883609"/>
                </a:lnTo>
                <a:lnTo>
                  <a:pt x="1993442" y="4878067"/>
                </a:lnTo>
                <a:lnTo>
                  <a:pt x="2102615" y="4845797"/>
                </a:lnTo>
                <a:cubicBezTo>
                  <a:pt x="2741233" y="4631059"/>
                  <a:pt x="3360530" y="4037759"/>
                  <a:pt x="3771503" y="3364761"/>
                </a:cubicBezTo>
                <a:cubicBezTo>
                  <a:pt x="3955007" y="2722462"/>
                  <a:pt x="3955007" y="1921477"/>
                  <a:pt x="3863255" y="1097823"/>
                </a:cubicBezTo>
                <a:cubicBezTo>
                  <a:pt x="3865804" y="687255"/>
                  <a:pt x="3784246" y="503381"/>
                  <a:pt x="3641520" y="228830"/>
                </a:cubicBezTo>
                <a:cubicBezTo>
                  <a:pt x="3215256" y="119261"/>
                  <a:pt x="2810494" y="90452"/>
                  <a:pt x="2401433" y="85021"/>
                </a:cubicBezTo>
                <a:lnTo>
                  <a:pt x="2053910" y="85220"/>
                </a:lnTo>
                <a:lnTo>
                  <a:pt x="2053910" y="83957"/>
                </a:lnTo>
                <a:close/>
                <a:moveTo>
                  <a:pt x="1909314" y="0"/>
                </a:moveTo>
                <a:lnTo>
                  <a:pt x="2055954" y="0"/>
                </a:lnTo>
                <a:lnTo>
                  <a:pt x="2055954" y="1308"/>
                </a:lnTo>
                <a:lnTo>
                  <a:pt x="2415635" y="1101"/>
                </a:lnTo>
                <a:cubicBezTo>
                  <a:pt x="2839007" y="6723"/>
                  <a:pt x="3257929" y="36539"/>
                  <a:pt x="3699107" y="149941"/>
                </a:cubicBezTo>
                <a:cubicBezTo>
                  <a:pt x="3846826" y="434098"/>
                  <a:pt x="3931237" y="624404"/>
                  <a:pt x="3928598" y="1049335"/>
                </a:cubicBezTo>
                <a:cubicBezTo>
                  <a:pt x="4023561" y="1901805"/>
                  <a:pt x="4023561" y="2730812"/>
                  <a:pt x="3833637" y="3395581"/>
                </a:cubicBezTo>
                <a:cubicBezTo>
                  <a:pt x="3408286" y="4092124"/>
                  <a:pt x="2767323" y="4706181"/>
                  <a:pt x="2106363" y="4928431"/>
                </a:cubicBezTo>
                <a:lnTo>
                  <a:pt x="1993370" y="4961830"/>
                </a:lnTo>
                <a:lnTo>
                  <a:pt x="1993388" y="4967566"/>
                </a:lnTo>
                <a:lnTo>
                  <a:pt x="1983733" y="4964679"/>
                </a:lnTo>
                <a:lnTo>
                  <a:pt x="1973962" y="4967566"/>
                </a:lnTo>
                <a:lnTo>
                  <a:pt x="1973980" y="4961762"/>
                </a:lnTo>
                <a:lnTo>
                  <a:pt x="1862538" y="4928431"/>
                </a:lnTo>
                <a:cubicBezTo>
                  <a:pt x="1209320" y="4706181"/>
                  <a:pt x="575864" y="4092124"/>
                  <a:pt x="155495" y="3395581"/>
                </a:cubicBezTo>
                <a:cubicBezTo>
                  <a:pt x="-32205" y="2730812"/>
                  <a:pt x="-32205" y="1901805"/>
                  <a:pt x="61645" y="1049335"/>
                </a:cubicBezTo>
                <a:cubicBezTo>
                  <a:pt x="59038" y="624404"/>
                  <a:pt x="142460" y="434098"/>
                  <a:pt x="288449" y="149941"/>
                </a:cubicBezTo>
                <a:cubicBezTo>
                  <a:pt x="724460" y="36539"/>
                  <a:pt x="1138475" y="6723"/>
                  <a:pt x="1556888" y="1101"/>
                </a:cubicBezTo>
                <a:lnTo>
                  <a:pt x="1909314" y="1306"/>
                </a:lnTo>
                <a:close/>
              </a:path>
            </a:pathLst>
          </a:cu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9255519E-FF51-A281-A1BA-1BBBEC78B96E}"/>
              </a:ext>
            </a:extLst>
          </p:cNvPr>
          <p:cNvSpPr/>
          <p:nvPr/>
        </p:nvSpPr>
        <p:spPr>
          <a:xfrm>
            <a:off x="7425246" y="1266450"/>
            <a:ext cx="256771" cy="77891"/>
          </a:xfrm>
          <a:custGeom>
            <a:avLst/>
            <a:gdLst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690562">
                <a:moveTo>
                  <a:pt x="0" y="395287"/>
                </a:moveTo>
                <a:cubicBezTo>
                  <a:pt x="279400" y="239712"/>
                  <a:pt x="225426" y="74612"/>
                  <a:pt x="838200" y="0"/>
                </a:cubicBezTo>
                <a:cubicBezTo>
                  <a:pt x="1366838" y="-1"/>
                  <a:pt x="1957388" y="157162"/>
                  <a:pt x="2276475" y="433387"/>
                </a:cubicBezTo>
                <a:cubicBezTo>
                  <a:pt x="2149474" y="592136"/>
                  <a:pt x="1765300" y="665162"/>
                  <a:pt x="1328737" y="690562"/>
                </a:cubicBezTo>
                <a:cubicBezTo>
                  <a:pt x="866775" y="663575"/>
                  <a:pt x="95249" y="560387"/>
                  <a:pt x="0" y="3952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FA93F1FA-1D19-1111-16CB-2AF10E6767FB}"/>
              </a:ext>
            </a:extLst>
          </p:cNvPr>
          <p:cNvSpPr/>
          <p:nvPr/>
        </p:nvSpPr>
        <p:spPr>
          <a:xfrm>
            <a:off x="7369057" y="1058573"/>
            <a:ext cx="429544" cy="363980"/>
          </a:xfrm>
          <a:custGeom>
            <a:avLst/>
            <a:gdLst>
              <a:gd name="connsiteX0" fmla="*/ 0 w 3764280"/>
              <a:gd name="connsiteY0" fmla="*/ 480060 h 2926080"/>
              <a:gd name="connsiteX1" fmla="*/ 1569720 w 3764280"/>
              <a:gd name="connsiteY1" fmla="*/ 60960 h 2926080"/>
              <a:gd name="connsiteX2" fmla="*/ 3520440 w 3764280"/>
              <a:gd name="connsiteY2" fmla="*/ 1584960 h 2926080"/>
              <a:gd name="connsiteX3" fmla="*/ 3764280 w 3764280"/>
              <a:gd name="connsiteY3" fmla="*/ 2926080 h 2926080"/>
              <a:gd name="connsiteX4" fmla="*/ 3657600 w 3764280"/>
              <a:gd name="connsiteY4" fmla="*/ 1485900 h 2926080"/>
              <a:gd name="connsiteX5" fmla="*/ 2941320 w 3764280"/>
              <a:gd name="connsiteY5" fmla="*/ 861060 h 2926080"/>
              <a:gd name="connsiteX6" fmla="*/ 3268980 w 3764280"/>
              <a:gd name="connsiteY6" fmla="*/ 388620 h 2926080"/>
              <a:gd name="connsiteX7" fmla="*/ 396240 w 3764280"/>
              <a:gd name="connsiteY7" fmla="*/ 0 h 2926080"/>
              <a:gd name="connsiteX8" fmla="*/ 0 w 3764280"/>
              <a:gd name="connsiteY8" fmla="*/ 480060 h 2926080"/>
              <a:gd name="connsiteX0" fmla="*/ 0 w 3764280"/>
              <a:gd name="connsiteY0" fmla="*/ 776411 h 3222431"/>
              <a:gd name="connsiteX1" fmla="*/ 1569720 w 3764280"/>
              <a:gd name="connsiteY1" fmla="*/ 357311 h 3222431"/>
              <a:gd name="connsiteX2" fmla="*/ 3520440 w 3764280"/>
              <a:gd name="connsiteY2" fmla="*/ 1881311 h 3222431"/>
              <a:gd name="connsiteX3" fmla="*/ 3764280 w 3764280"/>
              <a:gd name="connsiteY3" fmla="*/ 3222431 h 3222431"/>
              <a:gd name="connsiteX4" fmla="*/ 3657600 w 3764280"/>
              <a:gd name="connsiteY4" fmla="*/ 1782251 h 3222431"/>
              <a:gd name="connsiteX5" fmla="*/ 2941320 w 3764280"/>
              <a:gd name="connsiteY5" fmla="*/ 1157411 h 3222431"/>
              <a:gd name="connsiteX6" fmla="*/ 3268980 w 3764280"/>
              <a:gd name="connsiteY6" fmla="*/ 684971 h 3222431"/>
              <a:gd name="connsiteX7" fmla="*/ 396240 w 3764280"/>
              <a:gd name="connsiteY7" fmla="*/ 296351 h 3222431"/>
              <a:gd name="connsiteX8" fmla="*/ 0 w 3764280"/>
              <a:gd name="connsiteY8" fmla="*/ 776411 h 3222431"/>
              <a:gd name="connsiteX0" fmla="*/ 0 w 3764280"/>
              <a:gd name="connsiteY0" fmla="*/ 801014 h 3247034"/>
              <a:gd name="connsiteX1" fmla="*/ 1569720 w 3764280"/>
              <a:gd name="connsiteY1" fmla="*/ 381914 h 3247034"/>
              <a:gd name="connsiteX2" fmla="*/ 3520440 w 3764280"/>
              <a:gd name="connsiteY2" fmla="*/ 1905914 h 3247034"/>
              <a:gd name="connsiteX3" fmla="*/ 3764280 w 3764280"/>
              <a:gd name="connsiteY3" fmla="*/ 3247034 h 3247034"/>
              <a:gd name="connsiteX4" fmla="*/ 3657600 w 3764280"/>
              <a:gd name="connsiteY4" fmla="*/ 1806854 h 3247034"/>
              <a:gd name="connsiteX5" fmla="*/ 2941320 w 3764280"/>
              <a:gd name="connsiteY5" fmla="*/ 1182014 h 3247034"/>
              <a:gd name="connsiteX6" fmla="*/ 3268980 w 3764280"/>
              <a:gd name="connsiteY6" fmla="*/ 709574 h 3247034"/>
              <a:gd name="connsiteX7" fmla="*/ 396240 w 3764280"/>
              <a:gd name="connsiteY7" fmla="*/ 320954 h 3247034"/>
              <a:gd name="connsiteX8" fmla="*/ 0 w 3764280"/>
              <a:gd name="connsiteY8" fmla="*/ 801014 h 3247034"/>
              <a:gd name="connsiteX0" fmla="*/ 0 w 3764280"/>
              <a:gd name="connsiteY0" fmla="*/ 701040 h 3147060"/>
              <a:gd name="connsiteX1" fmla="*/ 1569720 w 3764280"/>
              <a:gd name="connsiteY1" fmla="*/ 281940 h 3147060"/>
              <a:gd name="connsiteX2" fmla="*/ 3520440 w 3764280"/>
              <a:gd name="connsiteY2" fmla="*/ 1805940 h 3147060"/>
              <a:gd name="connsiteX3" fmla="*/ 3764280 w 3764280"/>
              <a:gd name="connsiteY3" fmla="*/ 3147060 h 3147060"/>
              <a:gd name="connsiteX4" fmla="*/ 3657600 w 3764280"/>
              <a:gd name="connsiteY4" fmla="*/ 1706880 h 3147060"/>
              <a:gd name="connsiteX5" fmla="*/ 2941320 w 3764280"/>
              <a:gd name="connsiteY5" fmla="*/ 1082040 h 3147060"/>
              <a:gd name="connsiteX6" fmla="*/ 3268980 w 3764280"/>
              <a:gd name="connsiteY6" fmla="*/ 609600 h 3147060"/>
              <a:gd name="connsiteX7" fmla="*/ 396240 w 3764280"/>
              <a:gd name="connsiteY7" fmla="*/ 220980 h 3147060"/>
              <a:gd name="connsiteX8" fmla="*/ 0 w 3764280"/>
              <a:gd name="connsiteY8" fmla="*/ 701040 h 3147060"/>
              <a:gd name="connsiteX0" fmla="*/ 0 w 3764280"/>
              <a:gd name="connsiteY0" fmla="*/ 780953 h 3226973"/>
              <a:gd name="connsiteX1" fmla="*/ 1569720 w 3764280"/>
              <a:gd name="connsiteY1" fmla="*/ 361853 h 3226973"/>
              <a:gd name="connsiteX2" fmla="*/ 3520440 w 3764280"/>
              <a:gd name="connsiteY2" fmla="*/ 1885853 h 3226973"/>
              <a:gd name="connsiteX3" fmla="*/ 3764280 w 3764280"/>
              <a:gd name="connsiteY3" fmla="*/ 3226973 h 3226973"/>
              <a:gd name="connsiteX4" fmla="*/ 3657600 w 3764280"/>
              <a:gd name="connsiteY4" fmla="*/ 1786793 h 3226973"/>
              <a:gd name="connsiteX5" fmla="*/ 2941320 w 3764280"/>
              <a:gd name="connsiteY5" fmla="*/ 1161953 h 3226973"/>
              <a:gd name="connsiteX6" fmla="*/ 3268980 w 3764280"/>
              <a:gd name="connsiteY6" fmla="*/ 689513 h 3226973"/>
              <a:gd name="connsiteX7" fmla="*/ 396240 w 3764280"/>
              <a:gd name="connsiteY7" fmla="*/ 300893 h 3226973"/>
              <a:gd name="connsiteX8" fmla="*/ 0 w 3764280"/>
              <a:gd name="connsiteY8" fmla="*/ 780953 h 3226973"/>
              <a:gd name="connsiteX0" fmla="*/ 0 w 3783408"/>
              <a:gd name="connsiteY0" fmla="*/ 780953 h 3226973"/>
              <a:gd name="connsiteX1" fmla="*/ 1569720 w 3783408"/>
              <a:gd name="connsiteY1" fmla="*/ 361853 h 3226973"/>
              <a:gd name="connsiteX2" fmla="*/ 3520440 w 3783408"/>
              <a:gd name="connsiteY2" fmla="*/ 1885853 h 3226973"/>
              <a:gd name="connsiteX3" fmla="*/ 3764280 w 3783408"/>
              <a:gd name="connsiteY3" fmla="*/ 3226973 h 3226973"/>
              <a:gd name="connsiteX4" fmla="*/ 3657600 w 3783408"/>
              <a:gd name="connsiteY4" fmla="*/ 1786793 h 3226973"/>
              <a:gd name="connsiteX5" fmla="*/ 2941320 w 3783408"/>
              <a:gd name="connsiteY5" fmla="*/ 1161953 h 3226973"/>
              <a:gd name="connsiteX6" fmla="*/ 3268980 w 3783408"/>
              <a:gd name="connsiteY6" fmla="*/ 689513 h 3226973"/>
              <a:gd name="connsiteX7" fmla="*/ 396240 w 3783408"/>
              <a:gd name="connsiteY7" fmla="*/ 300893 h 3226973"/>
              <a:gd name="connsiteX8" fmla="*/ 0 w 3783408"/>
              <a:gd name="connsiteY8" fmla="*/ 780953 h 3226973"/>
              <a:gd name="connsiteX0" fmla="*/ 0 w 3783408"/>
              <a:gd name="connsiteY0" fmla="*/ 780953 h 3226973"/>
              <a:gd name="connsiteX1" fmla="*/ 1569720 w 3783408"/>
              <a:gd name="connsiteY1" fmla="*/ 361853 h 3226973"/>
              <a:gd name="connsiteX2" fmla="*/ 3520440 w 3783408"/>
              <a:gd name="connsiteY2" fmla="*/ 1885853 h 3226973"/>
              <a:gd name="connsiteX3" fmla="*/ 3764280 w 3783408"/>
              <a:gd name="connsiteY3" fmla="*/ 3226973 h 3226973"/>
              <a:gd name="connsiteX4" fmla="*/ 3657600 w 3783408"/>
              <a:gd name="connsiteY4" fmla="*/ 1786793 h 3226973"/>
              <a:gd name="connsiteX5" fmla="*/ 2941320 w 3783408"/>
              <a:gd name="connsiteY5" fmla="*/ 1161953 h 3226973"/>
              <a:gd name="connsiteX6" fmla="*/ 3268980 w 3783408"/>
              <a:gd name="connsiteY6" fmla="*/ 689513 h 3226973"/>
              <a:gd name="connsiteX7" fmla="*/ 396240 w 3783408"/>
              <a:gd name="connsiteY7" fmla="*/ 300893 h 3226973"/>
              <a:gd name="connsiteX8" fmla="*/ 0 w 3783408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  <a:gd name="connsiteX0" fmla="*/ 0 w 3808247"/>
              <a:gd name="connsiteY0" fmla="*/ 780953 h 3226973"/>
              <a:gd name="connsiteX1" fmla="*/ 1569720 w 3808247"/>
              <a:gd name="connsiteY1" fmla="*/ 361853 h 3226973"/>
              <a:gd name="connsiteX2" fmla="*/ 3520440 w 3808247"/>
              <a:gd name="connsiteY2" fmla="*/ 1885853 h 3226973"/>
              <a:gd name="connsiteX3" fmla="*/ 3764280 w 3808247"/>
              <a:gd name="connsiteY3" fmla="*/ 3226973 h 3226973"/>
              <a:gd name="connsiteX4" fmla="*/ 3657600 w 3808247"/>
              <a:gd name="connsiteY4" fmla="*/ 1786793 h 3226973"/>
              <a:gd name="connsiteX5" fmla="*/ 2941320 w 3808247"/>
              <a:gd name="connsiteY5" fmla="*/ 1161953 h 3226973"/>
              <a:gd name="connsiteX6" fmla="*/ 3268980 w 3808247"/>
              <a:gd name="connsiteY6" fmla="*/ 689513 h 3226973"/>
              <a:gd name="connsiteX7" fmla="*/ 396240 w 3808247"/>
              <a:gd name="connsiteY7" fmla="*/ 300893 h 3226973"/>
              <a:gd name="connsiteX8" fmla="*/ 0 w 3808247"/>
              <a:gd name="connsiteY8" fmla="*/ 780953 h 322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247" h="3226973">
                <a:moveTo>
                  <a:pt x="0" y="780953"/>
                </a:moveTo>
                <a:cubicBezTo>
                  <a:pt x="652780" y="290733"/>
                  <a:pt x="909320" y="219613"/>
                  <a:pt x="1569720" y="361853"/>
                </a:cubicBezTo>
                <a:cubicBezTo>
                  <a:pt x="2425700" y="770793"/>
                  <a:pt x="2900680" y="1309273"/>
                  <a:pt x="3520440" y="1885853"/>
                </a:cubicBezTo>
                <a:cubicBezTo>
                  <a:pt x="3677920" y="2363373"/>
                  <a:pt x="3705860" y="2513233"/>
                  <a:pt x="3764280" y="3226973"/>
                </a:cubicBezTo>
                <a:cubicBezTo>
                  <a:pt x="3797300" y="2731673"/>
                  <a:pt x="3883660" y="2243993"/>
                  <a:pt x="3657600" y="1786793"/>
                </a:cubicBezTo>
                <a:lnTo>
                  <a:pt x="2941320" y="1161953"/>
                </a:lnTo>
                <a:lnTo>
                  <a:pt x="3268980" y="689513"/>
                </a:lnTo>
                <a:cubicBezTo>
                  <a:pt x="2814320" y="415193"/>
                  <a:pt x="1849120" y="-453487"/>
                  <a:pt x="396240" y="300893"/>
                </a:cubicBezTo>
                <a:lnTo>
                  <a:pt x="0" y="780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DFED6CFD-80F0-E515-992A-8E2B870C4883}"/>
              </a:ext>
            </a:extLst>
          </p:cNvPr>
          <p:cNvSpPr/>
          <p:nvPr/>
        </p:nvSpPr>
        <p:spPr>
          <a:xfrm>
            <a:off x="7696789" y="1135647"/>
            <a:ext cx="78935" cy="75142"/>
          </a:xfrm>
          <a:custGeom>
            <a:avLst/>
            <a:gdLst>
              <a:gd name="connsiteX0" fmla="*/ 350044 w 654844"/>
              <a:gd name="connsiteY0" fmla="*/ 0 h 657225"/>
              <a:gd name="connsiteX1" fmla="*/ 654844 w 654844"/>
              <a:gd name="connsiteY1" fmla="*/ 300037 h 657225"/>
              <a:gd name="connsiteX2" fmla="*/ 645319 w 654844"/>
              <a:gd name="connsiteY2" fmla="*/ 571500 h 657225"/>
              <a:gd name="connsiteX3" fmla="*/ 361950 w 654844"/>
              <a:gd name="connsiteY3" fmla="*/ 657225 h 657225"/>
              <a:gd name="connsiteX4" fmla="*/ 0 w 654844"/>
              <a:gd name="connsiteY4" fmla="*/ 454819 h 657225"/>
              <a:gd name="connsiteX5" fmla="*/ 350044 w 654844"/>
              <a:gd name="connsiteY5" fmla="*/ 0 h 657225"/>
              <a:gd name="connsiteX0" fmla="*/ 350044 w 662510"/>
              <a:gd name="connsiteY0" fmla="*/ 0 h 657225"/>
              <a:gd name="connsiteX1" fmla="*/ 654844 w 662510"/>
              <a:gd name="connsiteY1" fmla="*/ 300037 h 657225"/>
              <a:gd name="connsiteX2" fmla="*/ 645319 w 662510"/>
              <a:gd name="connsiteY2" fmla="*/ 571500 h 657225"/>
              <a:gd name="connsiteX3" fmla="*/ 361950 w 662510"/>
              <a:gd name="connsiteY3" fmla="*/ 657225 h 657225"/>
              <a:gd name="connsiteX4" fmla="*/ 0 w 662510"/>
              <a:gd name="connsiteY4" fmla="*/ 454819 h 657225"/>
              <a:gd name="connsiteX5" fmla="*/ 350044 w 662510"/>
              <a:gd name="connsiteY5" fmla="*/ 0 h 657225"/>
              <a:gd name="connsiteX0" fmla="*/ 350044 w 704394"/>
              <a:gd name="connsiteY0" fmla="*/ 0 h 657225"/>
              <a:gd name="connsiteX1" fmla="*/ 654844 w 704394"/>
              <a:gd name="connsiteY1" fmla="*/ 300037 h 657225"/>
              <a:gd name="connsiteX2" fmla="*/ 645319 w 704394"/>
              <a:gd name="connsiteY2" fmla="*/ 571500 h 657225"/>
              <a:gd name="connsiteX3" fmla="*/ 361950 w 704394"/>
              <a:gd name="connsiteY3" fmla="*/ 657225 h 657225"/>
              <a:gd name="connsiteX4" fmla="*/ 0 w 704394"/>
              <a:gd name="connsiteY4" fmla="*/ 454819 h 657225"/>
              <a:gd name="connsiteX5" fmla="*/ 350044 w 704394"/>
              <a:gd name="connsiteY5" fmla="*/ 0 h 657225"/>
              <a:gd name="connsiteX0" fmla="*/ 350044 w 691498"/>
              <a:gd name="connsiteY0" fmla="*/ 0 h 657225"/>
              <a:gd name="connsiteX1" fmla="*/ 654844 w 691498"/>
              <a:gd name="connsiteY1" fmla="*/ 300037 h 657225"/>
              <a:gd name="connsiteX2" fmla="*/ 645319 w 691498"/>
              <a:gd name="connsiteY2" fmla="*/ 571500 h 657225"/>
              <a:gd name="connsiteX3" fmla="*/ 361950 w 691498"/>
              <a:gd name="connsiteY3" fmla="*/ 657225 h 657225"/>
              <a:gd name="connsiteX4" fmla="*/ 0 w 691498"/>
              <a:gd name="connsiteY4" fmla="*/ 454819 h 657225"/>
              <a:gd name="connsiteX5" fmla="*/ 350044 w 691498"/>
              <a:gd name="connsiteY5" fmla="*/ 0 h 657225"/>
              <a:gd name="connsiteX0" fmla="*/ 350044 w 686314"/>
              <a:gd name="connsiteY0" fmla="*/ 0 h 657225"/>
              <a:gd name="connsiteX1" fmla="*/ 654844 w 686314"/>
              <a:gd name="connsiteY1" fmla="*/ 300037 h 657225"/>
              <a:gd name="connsiteX2" fmla="*/ 633413 w 686314"/>
              <a:gd name="connsiteY2" fmla="*/ 583407 h 657225"/>
              <a:gd name="connsiteX3" fmla="*/ 361950 w 686314"/>
              <a:gd name="connsiteY3" fmla="*/ 657225 h 657225"/>
              <a:gd name="connsiteX4" fmla="*/ 0 w 686314"/>
              <a:gd name="connsiteY4" fmla="*/ 454819 h 657225"/>
              <a:gd name="connsiteX5" fmla="*/ 350044 w 686314"/>
              <a:gd name="connsiteY5" fmla="*/ 0 h 657225"/>
              <a:gd name="connsiteX0" fmla="*/ 350044 w 697110"/>
              <a:gd name="connsiteY0" fmla="*/ 0 h 657225"/>
              <a:gd name="connsiteX1" fmla="*/ 654844 w 697110"/>
              <a:gd name="connsiteY1" fmla="*/ 300037 h 657225"/>
              <a:gd name="connsiteX2" fmla="*/ 633413 w 697110"/>
              <a:gd name="connsiteY2" fmla="*/ 583407 h 657225"/>
              <a:gd name="connsiteX3" fmla="*/ 361950 w 697110"/>
              <a:gd name="connsiteY3" fmla="*/ 657225 h 657225"/>
              <a:gd name="connsiteX4" fmla="*/ 0 w 697110"/>
              <a:gd name="connsiteY4" fmla="*/ 454819 h 657225"/>
              <a:gd name="connsiteX5" fmla="*/ 350044 w 697110"/>
              <a:gd name="connsiteY5" fmla="*/ 0 h 657225"/>
              <a:gd name="connsiteX0" fmla="*/ 350044 w 697110"/>
              <a:gd name="connsiteY0" fmla="*/ 0 h 666195"/>
              <a:gd name="connsiteX1" fmla="*/ 654844 w 697110"/>
              <a:gd name="connsiteY1" fmla="*/ 300037 h 666195"/>
              <a:gd name="connsiteX2" fmla="*/ 633413 w 697110"/>
              <a:gd name="connsiteY2" fmla="*/ 583407 h 666195"/>
              <a:gd name="connsiteX3" fmla="*/ 361950 w 697110"/>
              <a:gd name="connsiteY3" fmla="*/ 657225 h 666195"/>
              <a:gd name="connsiteX4" fmla="*/ 0 w 697110"/>
              <a:gd name="connsiteY4" fmla="*/ 454819 h 666195"/>
              <a:gd name="connsiteX5" fmla="*/ 350044 w 697110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822" h="666195">
                <a:moveTo>
                  <a:pt x="350044" y="0"/>
                </a:moveTo>
                <a:lnTo>
                  <a:pt x="654844" y="300037"/>
                </a:lnTo>
                <a:cubicBezTo>
                  <a:pt x="711200" y="390524"/>
                  <a:pt x="725487" y="490539"/>
                  <a:pt x="633413" y="583407"/>
                </a:cubicBezTo>
                <a:cubicBezTo>
                  <a:pt x="541339" y="676275"/>
                  <a:pt x="480219" y="673893"/>
                  <a:pt x="361950" y="657225"/>
                </a:cubicBezTo>
                <a:cubicBezTo>
                  <a:pt x="227012" y="599281"/>
                  <a:pt x="103981" y="536575"/>
                  <a:pt x="0" y="454819"/>
                </a:cubicBezTo>
                <a:lnTo>
                  <a:pt x="3500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B6ABBC19-F684-524F-BF39-CC726FA4FB28}"/>
              </a:ext>
            </a:extLst>
          </p:cNvPr>
          <p:cNvSpPr/>
          <p:nvPr/>
        </p:nvSpPr>
        <p:spPr>
          <a:xfrm>
            <a:off x="7365619" y="1016550"/>
            <a:ext cx="408971" cy="132974"/>
          </a:xfrm>
          <a:custGeom>
            <a:avLst/>
            <a:gdLst>
              <a:gd name="connsiteX0" fmla="*/ 0 w 3606800"/>
              <a:gd name="connsiteY0" fmla="*/ 850900 h 850900"/>
              <a:gd name="connsiteX1" fmla="*/ 622300 w 3606800"/>
              <a:gd name="connsiteY1" fmla="*/ 0 h 850900"/>
              <a:gd name="connsiteX2" fmla="*/ 3606800 w 3606800"/>
              <a:gd name="connsiteY2" fmla="*/ 781050 h 850900"/>
              <a:gd name="connsiteX3" fmla="*/ 679450 w 3606800"/>
              <a:gd name="connsiteY3" fmla="*/ 69850 h 850900"/>
              <a:gd name="connsiteX4" fmla="*/ 0 w 3606800"/>
              <a:gd name="connsiteY4" fmla="*/ 850900 h 850900"/>
              <a:gd name="connsiteX0" fmla="*/ 0 w 3606800"/>
              <a:gd name="connsiteY0" fmla="*/ 1146797 h 1146797"/>
              <a:gd name="connsiteX1" fmla="*/ 622300 w 3606800"/>
              <a:gd name="connsiteY1" fmla="*/ 295897 h 1146797"/>
              <a:gd name="connsiteX2" fmla="*/ 3606800 w 3606800"/>
              <a:gd name="connsiteY2" fmla="*/ 1076947 h 1146797"/>
              <a:gd name="connsiteX3" fmla="*/ 679450 w 3606800"/>
              <a:gd name="connsiteY3" fmla="*/ 365747 h 1146797"/>
              <a:gd name="connsiteX4" fmla="*/ 0 w 3606800"/>
              <a:gd name="connsiteY4" fmla="*/ 1146797 h 1146797"/>
              <a:gd name="connsiteX0" fmla="*/ 0 w 3606800"/>
              <a:gd name="connsiteY0" fmla="*/ 1184295 h 1184295"/>
              <a:gd name="connsiteX1" fmla="*/ 622300 w 3606800"/>
              <a:gd name="connsiteY1" fmla="*/ 333395 h 1184295"/>
              <a:gd name="connsiteX2" fmla="*/ 3606800 w 3606800"/>
              <a:gd name="connsiteY2" fmla="*/ 1114445 h 1184295"/>
              <a:gd name="connsiteX3" fmla="*/ 679450 w 3606800"/>
              <a:gd name="connsiteY3" fmla="*/ 403245 h 1184295"/>
              <a:gd name="connsiteX4" fmla="*/ 0 w 3606800"/>
              <a:gd name="connsiteY4" fmla="*/ 1184295 h 1184295"/>
              <a:gd name="connsiteX0" fmla="*/ 0 w 3606800"/>
              <a:gd name="connsiteY0" fmla="*/ 1023411 h 1023411"/>
              <a:gd name="connsiteX1" fmla="*/ 622300 w 3606800"/>
              <a:gd name="connsiteY1" fmla="*/ 172511 h 1023411"/>
              <a:gd name="connsiteX2" fmla="*/ 3606800 w 3606800"/>
              <a:gd name="connsiteY2" fmla="*/ 953561 h 1023411"/>
              <a:gd name="connsiteX3" fmla="*/ 679450 w 3606800"/>
              <a:gd name="connsiteY3" fmla="*/ 242361 h 1023411"/>
              <a:gd name="connsiteX4" fmla="*/ 0 w 3606800"/>
              <a:gd name="connsiteY4" fmla="*/ 1023411 h 1023411"/>
              <a:gd name="connsiteX0" fmla="*/ 0 w 3606800"/>
              <a:gd name="connsiteY0" fmla="*/ 1121881 h 1121881"/>
              <a:gd name="connsiteX1" fmla="*/ 622300 w 3606800"/>
              <a:gd name="connsiteY1" fmla="*/ 270981 h 1121881"/>
              <a:gd name="connsiteX2" fmla="*/ 3606800 w 3606800"/>
              <a:gd name="connsiteY2" fmla="*/ 1052031 h 1121881"/>
              <a:gd name="connsiteX3" fmla="*/ 679450 w 3606800"/>
              <a:gd name="connsiteY3" fmla="*/ 340831 h 1121881"/>
              <a:gd name="connsiteX4" fmla="*/ 0 w 3606800"/>
              <a:gd name="connsiteY4" fmla="*/ 1121881 h 1121881"/>
              <a:gd name="connsiteX0" fmla="*/ 0 w 3606800"/>
              <a:gd name="connsiteY0" fmla="*/ 1134364 h 1134364"/>
              <a:gd name="connsiteX1" fmla="*/ 622300 w 3606800"/>
              <a:gd name="connsiteY1" fmla="*/ 283464 h 1134364"/>
              <a:gd name="connsiteX2" fmla="*/ 3606800 w 3606800"/>
              <a:gd name="connsiteY2" fmla="*/ 1064514 h 1134364"/>
              <a:gd name="connsiteX3" fmla="*/ 679450 w 3606800"/>
              <a:gd name="connsiteY3" fmla="*/ 353314 h 1134364"/>
              <a:gd name="connsiteX4" fmla="*/ 0 w 3606800"/>
              <a:gd name="connsiteY4" fmla="*/ 1134364 h 1134364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20789 w 3627589"/>
              <a:gd name="connsiteY0" fmla="*/ 1153517 h 1153517"/>
              <a:gd name="connsiteX1" fmla="*/ 643089 w 3627589"/>
              <a:gd name="connsiteY1" fmla="*/ 302617 h 1153517"/>
              <a:gd name="connsiteX2" fmla="*/ 3627589 w 3627589"/>
              <a:gd name="connsiteY2" fmla="*/ 1083667 h 1153517"/>
              <a:gd name="connsiteX3" fmla="*/ 700239 w 3627589"/>
              <a:gd name="connsiteY3" fmla="*/ 372467 h 1153517"/>
              <a:gd name="connsiteX4" fmla="*/ 20789 w 3627589"/>
              <a:gd name="connsiteY4" fmla="*/ 1153517 h 1153517"/>
              <a:gd name="connsiteX0" fmla="*/ 20789 w 3627589"/>
              <a:gd name="connsiteY0" fmla="*/ 1153517 h 1153517"/>
              <a:gd name="connsiteX1" fmla="*/ 643089 w 3627589"/>
              <a:gd name="connsiteY1" fmla="*/ 302617 h 1153517"/>
              <a:gd name="connsiteX2" fmla="*/ 3627589 w 3627589"/>
              <a:gd name="connsiteY2" fmla="*/ 1083667 h 1153517"/>
              <a:gd name="connsiteX3" fmla="*/ 700239 w 3627589"/>
              <a:gd name="connsiteY3" fmla="*/ 372467 h 1153517"/>
              <a:gd name="connsiteX4" fmla="*/ 20789 w 3627589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06800"/>
              <a:gd name="connsiteY0" fmla="*/ 1153517 h 1153517"/>
              <a:gd name="connsiteX1" fmla="*/ 622300 w 3606800"/>
              <a:gd name="connsiteY1" fmla="*/ 302617 h 1153517"/>
              <a:gd name="connsiteX2" fmla="*/ 3606800 w 3606800"/>
              <a:gd name="connsiteY2" fmla="*/ 1083667 h 1153517"/>
              <a:gd name="connsiteX3" fmla="*/ 679450 w 3606800"/>
              <a:gd name="connsiteY3" fmla="*/ 372467 h 1153517"/>
              <a:gd name="connsiteX4" fmla="*/ 0 w 3606800"/>
              <a:gd name="connsiteY4" fmla="*/ 1153517 h 1153517"/>
              <a:gd name="connsiteX0" fmla="*/ 0 w 3625850"/>
              <a:gd name="connsiteY0" fmla="*/ 1178917 h 1178917"/>
              <a:gd name="connsiteX1" fmla="*/ 641350 w 3625850"/>
              <a:gd name="connsiteY1" fmla="*/ 302617 h 1178917"/>
              <a:gd name="connsiteX2" fmla="*/ 3625850 w 3625850"/>
              <a:gd name="connsiteY2" fmla="*/ 1083667 h 1178917"/>
              <a:gd name="connsiteX3" fmla="*/ 698500 w 3625850"/>
              <a:gd name="connsiteY3" fmla="*/ 372467 h 1178917"/>
              <a:gd name="connsiteX4" fmla="*/ 0 w 3625850"/>
              <a:gd name="connsiteY4" fmla="*/ 1178917 h 1178917"/>
              <a:gd name="connsiteX0" fmla="*/ 0 w 3625850"/>
              <a:gd name="connsiteY0" fmla="*/ 1178917 h 1178917"/>
              <a:gd name="connsiteX1" fmla="*/ 641350 w 3625850"/>
              <a:gd name="connsiteY1" fmla="*/ 302617 h 1178917"/>
              <a:gd name="connsiteX2" fmla="*/ 3625850 w 3625850"/>
              <a:gd name="connsiteY2" fmla="*/ 1083667 h 1178917"/>
              <a:gd name="connsiteX3" fmla="*/ 698500 w 3625850"/>
              <a:gd name="connsiteY3" fmla="*/ 372467 h 1178917"/>
              <a:gd name="connsiteX4" fmla="*/ 0 w 3625850"/>
              <a:gd name="connsiteY4" fmla="*/ 1178917 h 1178917"/>
              <a:gd name="connsiteX0" fmla="*/ 0 w 3625850"/>
              <a:gd name="connsiteY0" fmla="*/ 1178917 h 1178917"/>
              <a:gd name="connsiteX1" fmla="*/ 641350 w 3625850"/>
              <a:gd name="connsiteY1" fmla="*/ 302617 h 1178917"/>
              <a:gd name="connsiteX2" fmla="*/ 3625850 w 3625850"/>
              <a:gd name="connsiteY2" fmla="*/ 1083667 h 1178917"/>
              <a:gd name="connsiteX3" fmla="*/ 698500 w 3625850"/>
              <a:gd name="connsiteY3" fmla="*/ 372467 h 1178917"/>
              <a:gd name="connsiteX4" fmla="*/ 0 w 3625850"/>
              <a:gd name="connsiteY4" fmla="*/ 1178917 h 117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5850" h="1178917">
                <a:moveTo>
                  <a:pt x="0" y="1178917"/>
                </a:moveTo>
                <a:cubicBezTo>
                  <a:pt x="86783" y="977834"/>
                  <a:pt x="211667" y="694200"/>
                  <a:pt x="641350" y="302617"/>
                </a:cubicBezTo>
                <a:cubicBezTo>
                  <a:pt x="1667933" y="-497483"/>
                  <a:pt x="3043767" y="474067"/>
                  <a:pt x="3625850" y="1083667"/>
                </a:cubicBezTo>
                <a:cubicBezTo>
                  <a:pt x="2732617" y="364000"/>
                  <a:pt x="1439333" y="-184216"/>
                  <a:pt x="698500" y="372467"/>
                </a:cubicBezTo>
                <a:cubicBezTo>
                  <a:pt x="472017" y="632817"/>
                  <a:pt x="340783" y="924917"/>
                  <a:pt x="0" y="11789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8C1519CE-976B-212C-69DC-CE6373D29211}"/>
              </a:ext>
            </a:extLst>
          </p:cNvPr>
          <p:cNvSpPr/>
          <p:nvPr/>
        </p:nvSpPr>
        <p:spPr>
          <a:xfrm flipH="1">
            <a:off x="8048531" y="1266450"/>
            <a:ext cx="256607" cy="77891"/>
          </a:xfrm>
          <a:custGeom>
            <a:avLst/>
            <a:gdLst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66950"/>
              <a:gd name="connsiteY0" fmla="*/ 395287 h 690562"/>
              <a:gd name="connsiteX1" fmla="*/ 838200 w 2266950"/>
              <a:gd name="connsiteY1" fmla="*/ 0 h 690562"/>
              <a:gd name="connsiteX2" fmla="*/ 2266950 w 2266950"/>
              <a:gd name="connsiteY2" fmla="*/ 442912 h 690562"/>
              <a:gd name="connsiteX3" fmla="*/ 1328737 w 2266950"/>
              <a:gd name="connsiteY3" fmla="*/ 690562 h 690562"/>
              <a:gd name="connsiteX4" fmla="*/ 0 w 2266950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  <a:gd name="connsiteX0" fmla="*/ 0 w 2276475"/>
              <a:gd name="connsiteY0" fmla="*/ 395287 h 690562"/>
              <a:gd name="connsiteX1" fmla="*/ 838200 w 2276475"/>
              <a:gd name="connsiteY1" fmla="*/ 0 h 690562"/>
              <a:gd name="connsiteX2" fmla="*/ 2276475 w 2276475"/>
              <a:gd name="connsiteY2" fmla="*/ 433387 h 690562"/>
              <a:gd name="connsiteX3" fmla="*/ 1328737 w 2276475"/>
              <a:gd name="connsiteY3" fmla="*/ 690562 h 690562"/>
              <a:gd name="connsiteX4" fmla="*/ 0 w 2276475"/>
              <a:gd name="connsiteY4" fmla="*/ 395287 h 6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690562">
                <a:moveTo>
                  <a:pt x="0" y="395287"/>
                </a:moveTo>
                <a:cubicBezTo>
                  <a:pt x="279400" y="239712"/>
                  <a:pt x="225426" y="74612"/>
                  <a:pt x="838200" y="0"/>
                </a:cubicBezTo>
                <a:cubicBezTo>
                  <a:pt x="1366838" y="-1"/>
                  <a:pt x="1957388" y="157162"/>
                  <a:pt x="2276475" y="433387"/>
                </a:cubicBezTo>
                <a:cubicBezTo>
                  <a:pt x="2149474" y="592136"/>
                  <a:pt x="1765300" y="665162"/>
                  <a:pt x="1328737" y="690562"/>
                </a:cubicBezTo>
                <a:cubicBezTo>
                  <a:pt x="866775" y="663575"/>
                  <a:pt x="95249" y="560387"/>
                  <a:pt x="0" y="3952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4A8C2604-ABFA-F8DE-33C7-888AF2BBD998}"/>
              </a:ext>
            </a:extLst>
          </p:cNvPr>
          <p:cNvSpPr/>
          <p:nvPr/>
        </p:nvSpPr>
        <p:spPr>
          <a:xfrm flipH="1">
            <a:off x="7932707" y="1016550"/>
            <a:ext cx="432020" cy="406003"/>
          </a:xfrm>
          <a:custGeom>
            <a:avLst/>
            <a:gdLst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279036 w 2189133"/>
              <a:gd name="connsiteY12" fmla="*/ 367834 h 2054037"/>
              <a:gd name="connsiteX13" fmla="*/ 308938 w 2189133"/>
              <a:gd name="connsiteY13" fmla="*/ 326741 h 2054037"/>
              <a:gd name="connsiteX14" fmla="*/ 398338 w 2189133"/>
              <a:gd name="connsiteY14" fmla="*/ 212543 h 2054037"/>
              <a:gd name="connsiteX15" fmla="*/ 2067737 w 2189133"/>
              <a:gd name="connsiteY15" fmla="*/ 618381 h 2054037"/>
              <a:gd name="connsiteX16" fmla="*/ 831984 w 2189133"/>
              <a:gd name="connsiteY16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308938 w 2189133"/>
              <a:gd name="connsiteY12" fmla="*/ 326741 h 2054037"/>
              <a:gd name="connsiteX13" fmla="*/ 398338 w 2189133"/>
              <a:gd name="connsiteY13" fmla="*/ 212543 h 2054037"/>
              <a:gd name="connsiteX14" fmla="*/ 2067737 w 2189133"/>
              <a:gd name="connsiteY14" fmla="*/ 618381 h 2054037"/>
              <a:gd name="connsiteX15" fmla="*/ 831984 w 2189133"/>
              <a:gd name="connsiteY15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398338 w 2189133"/>
              <a:gd name="connsiteY12" fmla="*/ 212543 h 2054037"/>
              <a:gd name="connsiteX13" fmla="*/ 2067737 w 2189133"/>
              <a:gd name="connsiteY13" fmla="*/ 618381 h 2054037"/>
              <a:gd name="connsiteX14" fmla="*/ 831984 w 2189133"/>
              <a:gd name="connsiteY14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8338 w 2189133"/>
              <a:gd name="connsiteY11" fmla="*/ 212543 h 2054037"/>
              <a:gd name="connsiteX12" fmla="*/ 2067737 w 2189133"/>
              <a:gd name="connsiteY12" fmla="*/ 618381 h 2054037"/>
              <a:gd name="connsiteX13" fmla="*/ 831984 w 2189133"/>
              <a:gd name="connsiteY13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2067737 w 2189133"/>
              <a:gd name="connsiteY11" fmla="*/ 618381 h 2054037"/>
              <a:gd name="connsiteX12" fmla="*/ 831984 w 2189133"/>
              <a:gd name="connsiteY12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2067737 w 2189133"/>
              <a:gd name="connsiteY10" fmla="*/ 618381 h 2054037"/>
              <a:gd name="connsiteX11" fmla="*/ 831984 w 2189133"/>
              <a:gd name="connsiteY11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2067737 w 2189133"/>
              <a:gd name="connsiteY9" fmla="*/ 618381 h 2054037"/>
              <a:gd name="connsiteX10" fmla="*/ 831984 w 2189133"/>
              <a:gd name="connsiteY10" fmla="*/ 792 h 2054037"/>
              <a:gd name="connsiteX0" fmla="*/ 831984 w 2167341"/>
              <a:gd name="connsiteY0" fmla="*/ 792 h 2054037"/>
              <a:gd name="connsiteX1" fmla="*/ 365747 w 2167341"/>
              <a:gd name="connsiteY1" fmla="*/ 172684 h 2054037"/>
              <a:gd name="connsiteX2" fmla="*/ 0 w 2167341"/>
              <a:gd name="connsiteY2" fmla="*/ 672734 h 2054037"/>
              <a:gd name="connsiteX3" fmla="*/ 20338 w 2167341"/>
              <a:gd name="connsiteY3" fmla="*/ 656102 h 2054037"/>
              <a:gd name="connsiteX4" fmla="*/ 147276 w 2167341"/>
              <a:gd name="connsiteY4" fmla="*/ 564321 h 2054037"/>
              <a:gd name="connsiteX5" fmla="*/ 912553 w 2167341"/>
              <a:gd name="connsiteY5" fmla="*/ 419088 h 2054037"/>
              <a:gd name="connsiteX6" fmla="*/ 2025003 w 2167341"/>
              <a:gd name="connsiteY6" fmla="*/ 1288742 h 2054037"/>
              <a:gd name="connsiteX7" fmla="*/ 2164060 w 2167341"/>
              <a:gd name="connsiteY7" fmla="*/ 2054037 h 2054037"/>
              <a:gd name="connsiteX8" fmla="*/ 2103223 w 2167341"/>
              <a:gd name="connsiteY8" fmla="*/ 1232214 h 2054037"/>
              <a:gd name="connsiteX9" fmla="*/ 2067737 w 2167341"/>
              <a:gd name="connsiteY9" fmla="*/ 618381 h 2054037"/>
              <a:gd name="connsiteX10" fmla="*/ 831984 w 2167341"/>
              <a:gd name="connsiteY10" fmla="*/ 792 h 2054037"/>
              <a:gd name="connsiteX0" fmla="*/ 831984 w 2169572"/>
              <a:gd name="connsiteY0" fmla="*/ 792 h 2054037"/>
              <a:gd name="connsiteX1" fmla="*/ 365747 w 2169572"/>
              <a:gd name="connsiteY1" fmla="*/ 172684 h 2054037"/>
              <a:gd name="connsiteX2" fmla="*/ 0 w 2169572"/>
              <a:gd name="connsiteY2" fmla="*/ 672734 h 2054037"/>
              <a:gd name="connsiteX3" fmla="*/ 20338 w 2169572"/>
              <a:gd name="connsiteY3" fmla="*/ 656102 h 2054037"/>
              <a:gd name="connsiteX4" fmla="*/ 147276 w 2169572"/>
              <a:gd name="connsiteY4" fmla="*/ 564321 h 2054037"/>
              <a:gd name="connsiteX5" fmla="*/ 912553 w 2169572"/>
              <a:gd name="connsiteY5" fmla="*/ 419088 h 2054037"/>
              <a:gd name="connsiteX6" fmla="*/ 2025003 w 2169572"/>
              <a:gd name="connsiteY6" fmla="*/ 1288742 h 2054037"/>
              <a:gd name="connsiteX7" fmla="*/ 2164060 w 2169572"/>
              <a:gd name="connsiteY7" fmla="*/ 2054037 h 2054037"/>
              <a:gd name="connsiteX8" fmla="*/ 2136560 w 2169572"/>
              <a:gd name="connsiteY8" fmla="*/ 1222689 h 2054037"/>
              <a:gd name="connsiteX9" fmla="*/ 2067737 w 2169572"/>
              <a:gd name="connsiteY9" fmla="*/ 618381 h 2054037"/>
              <a:gd name="connsiteX10" fmla="*/ 831984 w 2169572"/>
              <a:gd name="connsiteY10" fmla="*/ 792 h 2054037"/>
              <a:gd name="connsiteX0" fmla="*/ 831984 w 2181473"/>
              <a:gd name="connsiteY0" fmla="*/ 792 h 2054037"/>
              <a:gd name="connsiteX1" fmla="*/ 365747 w 2181473"/>
              <a:gd name="connsiteY1" fmla="*/ 172684 h 2054037"/>
              <a:gd name="connsiteX2" fmla="*/ 0 w 2181473"/>
              <a:gd name="connsiteY2" fmla="*/ 672734 h 2054037"/>
              <a:gd name="connsiteX3" fmla="*/ 20338 w 2181473"/>
              <a:gd name="connsiteY3" fmla="*/ 656102 h 2054037"/>
              <a:gd name="connsiteX4" fmla="*/ 147276 w 2181473"/>
              <a:gd name="connsiteY4" fmla="*/ 564321 h 2054037"/>
              <a:gd name="connsiteX5" fmla="*/ 912553 w 2181473"/>
              <a:gd name="connsiteY5" fmla="*/ 419088 h 2054037"/>
              <a:gd name="connsiteX6" fmla="*/ 2025003 w 2181473"/>
              <a:gd name="connsiteY6" fmla="*/ 1288742 h 2054037"/>
              <a:gd name="connsiteX7" fmla="*/ 2164060 w 2181473"/>
              <a:gd name="connsiteY7" fmla="*/ 2054037 h 2054037"/>
              <a:gd name="connsiteX8" fmla="*/ 2174660 w 2181473"/>
              <a:gd name="connsiteY8" fmla="*/ 1208402 h 2054037"/>
              <a:gd name="connsiteX9" fmla="*/ 2067737 w 2181473"/>
              <a:gd name="connsiteY9" fmla="*/ 618381 h 2054037"/>
              <a:gd name="connsiteX10" fmla="*/ 831984 w 2181473"/>
              <a:gd name="connsiteY10" fmla="*/ 792 h 2054037"/>
              <a:gd name="connsiteX0" fmla="*/ 831984 w 2181472"/>
              <a:gd name="connsiteY0" fmla="*/ 792 h 2054037"/>
              <a:gd name="connsiteX1" fmla="*/ 365747 w 2181472"/>
              <a:gd name="connsiteY1" fmla="*/ 172684 h 2054037"/>
              <a:gd name="connsiteX2" fmla="*/ 0 w 2181472"/>
              <a:gd name="connsiteY2" fmla="*/ 672734 h 2054037"/>
              <a:gd name="connsiteX3" fmla="*/ 20338 w 2181472"/>
              <a:gd name="connsiteY3" fmla="*/ 656102 h 2054037"/>
              <a:gd name="connsiteX4" fmla="*/ 147276 w 2181472"/>
              <a:gd name="connsiteY4" fmla="*/ 564321 h 2054037"/>
              <a:gd name="connsiteX5" fmla="*/ 912553 w 2181472"/>
              <a:gd name="connsiteY5" fmla="*/ 419088 h 2054037"/>
              <a:gd name="connsiteX6" fmla="*/ 2025003 w 2181472"/>
              <a:gd name="connsiteY6" fmla="*/ 1288742 h 2054037"/>
              <a:gd name="connsiteX7" fmla="*/ 2164060 w 2181472"/>
              <a:gd name="connsiteY7" fmla="*/ 2054037 h 2054037"/>
              <a:gd name="connsiteX8" fmla="*/ 2174660 w 2181472"/>
              <a:gd name="connsiteY8" fmla="*/ 1208402 h 2054037"/>
              <a:gd name="connsiteX9" fmla="*/ 2067737 w 2181472"/>
              <a:gd name="connsiteY9" fmla="*/ 618381 h 2054037"/>
              <a:gd name="connsiteX10" fmla="*/ 831984 w 2181472"/>
              <a:gd name="connsiteY10" fmla="*/ 792 h 2054037"/>
              <a:gd name="connsiteX0" fmla="*/ 831984 w 2185661"/>
              <a:gd name="connsiteY0" fmla="*/ 792 h 2054037"/>
              <a:gd name="connsiteX1" fmla="*/ 365747 w 2185661"/>
              <a:gd name="connsiteY1" fmla="*/ 172684 h 2054037"/>
              <a:gd name="connsiteX2" fmla="*/ 0 w 2185661"/>
              <a:gd name="connsiteY2" fmla="*/ 672734 h 2054037"/>
              <a:gd name="connsiteX3" fmla="*/ 20338 w 2185661"/>
              <a:gd name="connsiteY3" fmla="*/ 656102 h 2054037"/>
              <a:gd name="connsiteX4" fmla="*/ 147276 w 2185661"/>
              <a:gd name="connsiteY4" fmla="*/ 564321 h 2054037"/>
              <a:gd name="connsiteX5" fmla="*/ 912553 w 2185661"/>
              <a:gd name="connsiteY5" fmla="*/ 419088 h 2054037"/>
              <a:gd name="connsiteX6" fmla="*/ 2025003 w 2185661"/>
              <a:gd name="connsiteY6" fmla="*/ 1288742 h 2054037"/>
              <a:gd name="connsiteX7" fmla="*/ 2164060 w 2185661"/>
              <a:gd name="connsiteY7" fmla="*/ 2054037 h 2054037"/>
              <a:gd name="connsiteX8" fmla="*/ 2174660 w 2185661"/>
              <a:gd name="connsiteY8" fmla="*/ 1208402 h 2054037"/>
              <a:gd name="connsiteX9" fmla="*/ 2067737 w 2185661"/>
              <a:gd name="connsiteY9" fmla="*/ 618381 h 2054037"/>
              <a:gd name="connsiteX10" fmla="*/ 831984 w 2185661"/>
              <a:gd name="connsiteY10" fmla="*/ 792 h 205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5661" h="2054037">
                <a:moveTo>
                  <a:pt x="831984" y="792"/>
                </a:moveTo>
                <a:cubicBezTo>
                  <a:pt x="670913" y="7586"/>
                  <a:pt x="512106" y="58542"/>
                  <a:pt x="365747" y="172684"/>
                </a:cubicBezTo>
                <a:cubicBezTo>
                  <a:pt x="120709" y="396136"/>
                  <a:pt x="49490" y="557988"/>
                  <a:pt x="0" y="672734"/>
                </a:cubicBezTo>
                <a:lnTo>
                  <a:pt x="20338" y="656102"/>
                </a:lnTo>
                <a:lnTo>
                  <a:pt x="147276" y="564321"/>
                </a:lnTo>
                <a:cubicBezTo>
                  <a:pt x="429816" y="370260"/>
                  <a:pt x="583018" y="348066"/>
                  <a:pt x="912553" y="419088"/>
                </a:cubicBezTo>
                <a:cubicBezTo>
                  <a:pt x="1400699" y="652445"/>
                  <a:pt x="1671569" y="959722"/>
                  <a:pt x="2025003" y="1288742"/>
                </a:cubicBezTo>
                <a:cubicBezTo>
                  <a:pt x="2114811" y="1561233"/>
                  <a:pt x="2130744" y="1646749"/>
                  <a:pt x="2164060" y="2054037"/>
                </a:cubicBezTo>
                <a:cubicBezTo>
                  <a:pt x="2182890" y="1771400"/>
                  <a:pt x="2196013" y="1414601"/>
                  <a:pt x="2174660" y="1208402"/>
                </a:cubicBezTo>
                <a:cubicBezTo>
                  <a:pt x="2153307" y="1002203"/>
                  <a:pt x="2103378" y="815055"/>
                  <a:pt x="2067737" y="618381"/>
                </a:cubicBezTo>
                <a:cubicBezTo>
                  <a:pt x="1818776" y="357485"/>
                  <a:pt x="1315195" y="-19591"/>
                  <a:pt x="831984" y="7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0BCA8430-160F-16F5-0272-EB7C2A8F71D5}"/>
              </a:ext>
            </a:extLst>
          </p:cNvPr>
          <p:cNvSpPr/>
          <p:nvPr/>
        </p:nvSpPr>
        <p:spPr>
          <a:xfrm flipH="1">
            <a:off x="7954883" y="1135647"/>
            <a:ext cx="78885" cy="75142"/>
          </a:xfrm>
          <a:custGeom>
            <a:avLst/>
            <a:gdLst>
              <a:gd name="connsiteX0" fmla="*/ 350044 w 654844"/>
              <a:gd name="connsiteY0" fmla="*/ 0 h 657225"/>
              <a:gd name="connsiteX1" fmla="*/ 654844 w 654844"/>
              <a:gd name="connsiteY1" fmla="*/ 300037 h 657225"/>
              <a:gd name="connsiteX2" fmla="*/ 645319 w 654844"/>
              <a:gd name="connsiteY2" fmla="*/ 571500 h 657225"/>
              <a:gd name="connsiteX3" fmla="*/ 361950 w 654844"/>
              <a:gd name="connsiteY3" fmla="*/ 657225 h 657225"/>
              <a:gd name="connsiteX4" fmla="*/ 0 w 654844"/>
              <a:gd name="connsiteY4" fmla="*/ 454819 h 657225"/>
              <a:gd name="connsiteX5" fmla="*/ 350044 w 654844"/>
              <a:gd name="connsiteY5" fmla="*/ 0 h 657225"/>
              <a:gd name="connsiteX0" fmla="*/ 350044 w 662510"/>
              <a:gd name="connsiteY0" fmla="*/ 0 h 657225"/>
              <a:gd name="connsiteX1" fmla="*/ 654844 w 662510"/>
              <a:gd name="connsiteY1" fmla="*/ 300037 h 657225"/>
              <a:gd name="connsiteX2" fmla="*/ 645319 w 662510"/>
              <a:gd name="connsiteY2" fmla="*/ 571500 h 657225"/>
              <a:gd name="connsiteX3" fmla="*/ 361950 w 662510"/>
              <a:gd name="connsiteY3" fmla="*/ 657225 h 657225"/>
              <a:gd name="connsiteX4" fmla="*/ 0 w 662510"/>
              <a:gd name="connsiteY4" fmla="*/ 454819 h 657225"/>
              <a:gd name="connsiteX5" fmla="*/ 350044 w 662510"/>
              <a:gd name="connsiteY5" fmla="*/ 0 h 657225"/>
              <a:gd name="connsiteX0" fmla="*/ 350044 w 704394"/>
              <a:gd name="connsiteY0" fmla="*/ 0 h 657225"/>
              <a:gd name="connsiteX1" fmla="*/ 654844 w 704394"/>
              <a:gd name="connsiteY1" fmla="*/ 300037 h 657225"/>
              <a:gd name="connsiteX2" fmla="*/ 645319 w 704394"/>
              <a:gd name="connsiteY2" fmla="*/ 571500 h 657225"/>
              <a:gd name="connsiteX3" fmla="*/ 361950 w 704394"/>
              <a:gd name="connsiteY3" fmla="*/ 657225 h 657225"/>
              <a:gd name="connsiteX4" fmla="*/ 0 w 704394"/>
              <a:gd name="connsiteY4" fmla="*/ 454819 h 657225"/>
              <a:gd name="connsiteX5" fmla="*/ 350044 w 704394"/>
              <a:gd name="connsiteY5" fmla="*/ 0 h 657225"/>
              <a:gd name="connsiteX0" fmla="*/ 350044 w 691498"/>
              <a:gd name="connsiteY0" fmla="*/ 0 h 657225"/>
              <a:gd name="connsiteX1" fmla="*/ 654844 w 691498"/>
              <a:gd name="connsiteY1" fmla="*/ 300037 h 657225"/>
              <a:gd name="connsiteX2" fmla="*/ 645319 w 691498"/>
              <a:gd name="connsiteY2" fmla="*/ 571500 h 657225"/>
              <a:gd name="connsiteX3" fmla="*/ 361950 w 691498"/>
              <a:gd name="connsiteY3" fmla="*/ 657225 h 657225"/>
              <a:gd name="connsiteX4" fmla="*/ 0 w 691498"/>
              <a:gd name="connsiteY4" fmla="*/ 454819 h 657225"/>
              <a:gd name="connsiteX5" fmla="*/ 350044 w 691498"/>
              <a:gd name="connsiteY5" fmla="*/ 0 h 657225"/>
              <a:gd name="connsiteX0" fmla="*/ 350044 w 686314"/>
              <a:gd name="connsiteY0" fmla="*/ 0 h 657225"/>
              <a:gd name="connsiteX1" fmla="*/ 654844 w 686314"/>
              <a:gd name="connsiteY1" fmla="*/ 300037 h 657225"/>
              <a:gd name="connsiteX2" fmla="*/ 633413 w 686314"/>
              <a:gd name="connsiteY2" fmla="*/ 583407 h 657225"/>
              <a:gd name="connsiteX3" fmla="*/ 361950 w 686314"/>
              <a:gd name="connsiteY3" fmla="*/ 657225 h 657225"/>
              <a:gd name="connsiteX4" fmla="*/ 0 w 686314"/>
              <a:gd name="connsiteY4" fmla="*/ 454819 h 657225"/>
              <a:gd name="connsiteX5" fmla="*/ 350044 w 686314"/>
              <a:gd name="connsiteY5" fmla="*/ 0 h 657225"/>
              <a:gd name="connsiteX0" fmla="*/ 350044 w 697110"/>
              <a:gd name="connsiteY0" fmla="*/ 0 h 657225"/>
              <a:gd name="connsiteX1" fmla="*/ 654844 w 697110"/>
              <a:gd name="connsiteY1" fmla="*/ 300037 h 657225"/>
              <a:gd name="connsiteX2" fmla="*/ 633413 w 697110"/>
              <a:gd name="connsiteY2" fmla="*/ 583407 h 657225"/>
              <a:gd name="connsiteX3" fmla="*/ 361950 w 697110"/>
              <a:gd name="connsiteY3" fmla="*/ 657225 h 657225"/>
              <a:gd name="connsiteX4" fmla="*/ 0 w 697110"/>
              <a:gd name="connsiteY4" fmla="*/ 454819 h 657225"/>
              <a:gd name="connsiteX5" fmla="*/ 350044 w 697110"/>
              <a:gd name="connsiteY5" fmla="*/ 0 h 657225"/>
              <a:gd name="connsiteX0" fmla="*/ 350044 w 697110"/>
              <a:gd name="connsiteY0" fmla="*/ 0 h 666195"/>
              <a:gd name="connsiteX1" fmla="*/ 654844 w 697110"/>
              <a:gd name="connsiteY1" fmla="*/ 300037 h 666195"/>
              <a:gd name="connsiteX2" fmla="*/ 633413 w 697110"/>
              <a:gd name="connsiteY2" fmla="*/ 583407 h 666195"/>
              <a:gd name="connsiteX3" fmla="*/ 361950 w 697110"/>
              <a:gd name="connsiteY3" fmla="*/ 657225 h 666195"/>
              <a:gd name="connsiteX4" fmla="*/ 0 w 697110"/>
              <a:gd name="connsiteY4" fmla="*/ 454819 h 666195"/>
              <a:gd name="connsiteX5" fmla="*/ 350044 w 697110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  <a:gd name="connsiteX0" fmla="*/ 350044 w 699822"/>
              <a:gd name="connsiteY0" fmla="*/ 0 h 666195"/>
              <a:gd name="connsiteX1" fmla="*/ 654844 w 699822"/>
              <a:gd name="connsiteY1" fmla="*/ 300037 h 666195"/>
              <a:gd name="connsiteX2" fmla="*/ 633413 w 699822"/>
              <a:gd name="connsiteY2" fmla="*/ 583407 h 666195"/>
              <a:gd name="connsiteX3" fmla="*/ 361950 w 699822"/>
              <a:gd name="connsiteY3" fmla="*/ 657225 h 666195"/>
              <a:gd name="connsiteX4" fmla="*/ 0 w 699822"/>
              <a:gd name="connsiteY4" fmla="*/ 454819 h 666195"/>
              <a:gd name="connsiteX5" fmla="*/ 350044 w 699822"/>
              <a:gd name="connsiteY5" fmla="*/ 0 h 66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822" h="666195">
                <a:moveTo>
                  <a:pt x="350044" y="0"/>
                </a:moveTo>
                <a:lnTo>
                  <a:pt x="654844" y="300037"/>
                </a:lnTo>
                <a:cubicBezTo>
                  <a:pt x="711200" y="390524"/>
                  <a:pt x="725487" y="490539"/>
                  <a:pt x="633413" y="583407"/>
                </a:cubicBezTo>
                <a:cubicBezTo>
                  <a:pt x="541339" y="676275"/>
                  <a:pt x="480219" y="673893"/>
                  <a:pt x="361950" y="657225"/>
                </a:cubicBezTo>
                <a:cubicBezTo>
                  <a:pt x="227012" y="599281"/>
                  <a:pt x="103981" y="536575"/>
                  <a:pt x="0" y="454819"/>
                </a:cubicBezTo>
                <a:lnTo>
                  <a:pt x="35004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83B86489-59C4-EB58-F3B6-039BC44FD32C}"/>
              </a:ext>
            </a:extLst>
          </p:cNvPr>
          <p:cNvSpPr/>
          <p:nvPr/>
        </p:nvSpPr>
        <p:spPr>
          <a:xfrm>
            <a:off x="7370201" y="1016550"/>
            <a:ext cx="426565" cy="406003"/>
          </a:xfrm>
          <a:custGeom>
            <a:avLst/>
            <a:gdLst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279036 w 2189133"/>
              <a:gd name="connsiteY12" fmla="*/ 367834 h 2054037"/>
              <a:gd name="connsiteX13" fmla="*/ 308938 w 2189133"/>
              <a:gd name="connsiteY13" fmla="*/ 326741 h 2054037"/>
              <a:gd name="connsiteX14" fmla="*/ 398338 w 2189133"/>
              <a:gd name="connsiteY14" fmla="*/ 212543 h 2054037"/>
              <a:gd name="connsiteX15" fmla="*/ 2067737 w 2189133"/>
              <a:gd name="connsiteY15" fmla="*/ 618381 h 2054037"/>
              <a:gd name="connsiteX16" fmla="*/ 831984 w 2189133"/>
              <a:gd name="connsiteY16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308938 w 2189133"/>
              <a:gd name="connsiteY12" fmla="*/ 326741 h 2054037"/>
              <a:gd name="connsiteX13" fmla="*/ 398338 w 2189133"/>
              <a:gd name="connsiteY13" fmla="*/ 212543 h 2054037"/>
              <a:gd name="connsiteX14" fmla="*/ 2067737 w 2189133"/>
              <a:gd name="connsiteY14" fmla="*/ 618381 h 2054037"/>
              <a:gd name="connsiteX15" fmla="*/ 831984 w 2189133"/>
              <a:gd name="connsiteY15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5434 w 2189133"/>
              <a:gd name="connsiteY11" fmla="*/ 314131 h 2054037"/>
              <a:gd name="connsiteX12" fmla="*/ 398338 w 2189133"/>
              <a:gd name="connsiteY12" fmla="*/ 212543 h 2054037"/>
              <a:gd name="connsiteX13" fmla="*/ 2067737 w 2189133"/>
              <a:gd name="connsiteY13" fmla="*/ 618381 h 2054037"/>
              <a:gd name="connsiteX14" fmla="*/ 831984 w 2189133"/>
              <a:gd name="connsiteY14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398338 w 2189133"/>
              <a:gd name="connsiteY11" fmla="*/ 212543 h 2054037"/>
              <a:gd name="connsiteX12" fmla="*/ 2067737 w 2189133"/>
              <a:gd name="connsiteY12" fmla="*/ 618381 h 2054037"/>
              <a:gd name="connsiteX13" fmla="*/ 831984 w 2189133"/>
              <a:gd name="connsiteY13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1881601 w 2189133"/>
              <a:gd name="connsiteY10" fmla="*/ 606063 h 2054037"/>
              <a:gd name="connsiteX11" fmla="*/ 2067737 w 2189133"/>
              <a:gd name="connsiteY11" fmla="*/ 618381 h 2054037"/>
              <a:gd name="connsiteX12" fmla="*/ 831984 w 2189133"/>
              <a:gd name="connsiteY12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1694745 w 2189133"/>
              <a:gd name="connsiteY9" fmla="*/ 875656 h 2054037"/>
              <a:gd name="connsiteX10" fmla="*/ 2067737 w 2189133"/>
              <a:gd name="connsiteY10" fmla="*/ 618381 h 2054037"/>
              <a:gd name="connsiteX11" fmla="*/ 831984 w 2189133"/>
              <a:gd name="connsiteY11" fmla="*/ 792 h 2054037"/>
              <a:gd name="connsiteX0" fmla="*/ 831984 w 2189133"/>
              <a:gd name="connsiteY0" fmla="*/ 792 h 2054037"/>
              <a:gd name="connsiteX1" fmla="*/ 365747 w 2189133"/>
              <a:gd name="connsiteY1" fmla="*/ 172684 h 2054037"/>
              <a:gd name="connsiteX2" fmla="*/ 0 w 2189133"/>
              <a:gd name="connsiteY2" fmla="*/ 672734 h 2054037"/>
              <a:gd name="connsiteX3" fmla="*/ 20338 w 2189133"/>
              <a:gd name="connsiteY3" fmla="*/ 656102 h 2054037"/>
              <a:gd name="connsiteX4" fmla="*/ 147276 w 2189133"/>
              <a:gd name="connsiteY4" fmla="*/ 564321 h 2054037"/>
              <a:gd name="connsiteX5" fmla="*/ 912553 w 2189133"/>
              <a:gd name="connsiteY5" fmla="*/ 419088 h 2054037"/>
              <a:gd name="connsiteX6" fmla="*/ 2025003 w 2189133"/>
              <a:gd name="connsiteY6" fmla="*/ 1288742 h 2054037"/>
              <a:gd name="connsiteX7" fmla="*/ 2164060 w 2189133"/>
              <a:gd name="connsiteY7" fmla="*/ 2054037 h 2054037"/>
              <a:gd name="connsiteX8" fmla="*/ 2103223 w 2189133"/>
              <a:gd name="connsiteY8" fmla="*/ 1232214 h 2054037"/>
              <a:gd name="connsiteX9" fmla="*/ 2067737 w 2189133"/>
              <a:gd name="connsiteY9" fmla="*/ 618381 h 2054037"/>
              <a:gd name="connsiteX10" fmla="*/ 831984 w 2189133"/>
              <a:gd name="connsiteY10" fmla="*/ 792 h 2054037"/>
              <a:gd name="connsiteX0" fmla="*/ 831984 w 2167341"/>
              <a:gd name="connsiteY0" fmla="*/ 792 h 2054037"/>
              <a:gd name="connsiteX1" fmla="*/ 365747 w 2167341"/>
              <a:gd name="connsiteY1" fmla="*/ 172684 h 2054037"/>
              <a:gd name="connsiteX2" fmla="*/ 0 w 2167341"/>
              <a:gd name="connsiteY2" fmla="*/ 672734 h 2054037"/>
              <a:gd name="connsiteX3" fmla="*/ 20338 w 2167341"/>
              <a:gd name="connsiteY3" fmla="*/ 656102 h 2054037"/>
              <a:gd name="connsiteX4" fmla="*/ 147276 w 2167341"/>
              <a:gd name="connsiteY4" fmla="*/ 564321 h 2054037"/>
              <a:gd name="connsiteX5" fmla="*/ 912553 w 2167341"/>
              <a:gd name="connsiteY5" fmla="*/ 419088 h 2054037"/>
              <a:gd name="connsiteX6" fmla="*/ 2025003 w 2167341"/>
              <a:gd name="connsiteY6" fmla="*/ 1288742 h 2054037"/>
              <a:gd name="connsiteX7" fmla="*/ 2164060 w 2167341"/>
              <a:gd name="connsiteY7" fmla="*/ 2054037 h 2054037"/>
              <a:gd name="connsiteX8" fmla="*/ 2103223 w 2167341"/>
              <a:gd name="connsiteY8" fmla="*/ 1232214 h 2054037"/>
              <a:gd name="connsiteX9" fmla="*/ 2067737 w 2167341"/>
              <a:gd name="connsiteY9" fmla="*/ 618381 h 2054037"/>
              <a:gd name="connsiteX10" fmla="*/ 831984 w 2167341"/>
              <a:gd name="connsiteY10" fmla="*/ 792 h 2054037"/>
              <a:gd name="connsiteX0" fmla="*/ 831984 w 2169572"/>
              <a:gd name="connsiteY0" fmla="*/ 792 h 2054037"/>
              <a:gd name="connsiteX1" fmla="*/ 365747 w 2169572"/>
              <a:gd name="connsiteY1" fmla="*/ 172684 h 2054037"/>
              <a:gd name="connsiteX2" fmla="*/ 0 w 2169572"/>
              <a:gd name="connsiteY2" fmla="*/ 672734 h 2054037"/>
              <a:gd name="connsiteX3" fmla="*/ 20338 w 2169572"/>
              <a:gd name="connsiteY3" fmla="*/ 656102 h 2054037"/>
              <a:gd name="connsiteX4" fmla="*/ 147276 w 2169572"/>
              <a:gd name="connsiteY4" fmla="*/ 564321 h 2054037"/>
              <a:gd name="connsiteX5" fmla="*/ 912553 w 2169572"/>
              <a:gd name="connsiteY5" fmla="*/ 419088 h 2054037"/>
              <a:gd name="connsiteX6" fmla="*/ 2025003 w 2169572"/>
              <a:gd name="connsiteY6" fmla="*/ 1288742 h 2054037"/>
              <a:gd name="connsiteX7" fmla="*/ 2164060 w 2169572"/>
              <a:gd name="connsiteY7" fmla="*/ 2054037 h 2054037"/>
              <a:gd name="connsiteX8" fmla="*/ 2136560 w 2169572"/>
              <a:gd name="connsiteY8" fmla="*/ 1222689 h 2054037"/>
              <a:gd name="connsiteX9" fmla="*/ 2067737 w 2169572"/>
              <a:gd name="connsiteY9" fmla="*/ 618381 h 2054037"/>
              <a:gd name="connsiteX10" fmla="*/ 831984 w 2169572"/>
              <a:gd name="connsiteY10" fmla="*/ 792 h 2054037"/>
              <a:gd name="connsiteX0" fmla="*/ 831984 w 2181473"/>
              <a:gd name="connsiteY0" fmla="*/ 792 h 2054037"/>
              <a:gd name="connsiteX1" fmla="*/ 365747 w 2181473"/>
              <a:gd name="connsiteY1" fmla="*/ 172684 h 2054037"/>
              <a:gd name="connsiteX2" fmla="*/ 0 w 2181473"/>
              <a:gd name="connsiteY2" fmla="*/ 672734 h 2054037"/>
              <a:gd name="connsiteX3" fmla="*/ 20338 w 2181473"/>
              <a:gd name="connsiteY3" fmla="*/ 656102 h 2054037"/>
              <a:gd name="connsiteX4" fmla="*/ 147276 w 2181473"/>
              <a:gd name="connsiteY4" fmla="*/ 564321 h 2054037"/>
              <a:gd name="connsiteX5" fmla="*/ 912553 w 2181473"/>
              <a:gd name="connsiteY5" fmla="*/ 419088 h 2054037"/>
              <a:gd name="connsiteX6" fmla="*/ 2025003 w 2181473"/>
              <a:gd name="connsiteY6" fmla="*/ 1288742 h 2054037"/>
              <a:gd name="connsiteX7" fmla="*/ 2164060 w 2181473"/>
              <a:gd name="connsiteY7" fmla="*/ 2054037 h 2054037"/>
              <a:gd name="connsiteX8" fmla="*/ 2174660 w 2181473"/>
              <a:gd name="connsiteY8" fmla="*/ 1208402 h 2054037"/>
              <a:gd name="connsiteX9" fmla="*/ 2067737 w 2181473"/>
              <a:gd name="connsiteY9" fmla="*/ 618381 h 2054037"/>
              <a:gd name="connsiteX10" fmla="*/ 831984 w 2181473"/>
              <a:gd name="connsiteY10" fmla="*/ 792 h 2054037"/>
              <a:gd name="connsiteX0" fmla="*/ 831984 w 2181472"/>
              <a:gd name="connsiteY0" fmla="*/ 792 h 2054037"/>
              <a:gd name="connsiteX1" fmla="*/ 365747 w 2181472"/>
              <a:gd name="connsiteY1" fmla="*/ 172684 h 2054037"/>
              <a:gd name="connsiteX2" fmla="*/ 0 w 2181472"/>
              <a:gd name="connsiteY2" fmla="*/ 672734 h 2054037"/>
              <a:gd name="connsiteX3" fmla="*/ 20338 w 2181472"/>
              <a:gd name="connsiteY3" fmla="*/ 656102 h 2054037"/>
              <a:gd name="connsiteX4" fmla="*/ 147276 w 2181472"/>
              <a:gd name="connsiteY4" fmla="*/ 564321 h 2054037"/>
              <a:gd name="connsiteX5" fmla="*/ 912553 w 2181472"/>
              <a:gd name="connsiteY5" fmla="*/ 419088 h 2054037"/>
              <a:gd name="connsiteX6" fmla="*/ 2025003 w 2181472"/>
              <a:gd name="connsiteY6" fmla="*/ 1288742 h 2054037"/>
              <a:gd name="connsiteX7" fmla="*/ 2164060 w 2181472"/>
              <a:gd name="connsiteY7" fmla="*/ 2054037 h 2054037"/>
              <a:gd name="connsiteX8" fmla="*/ 2174660 w 2181472"/>
              <a:gd name="connsiteY8" fmla="*/ 1208402 h 2054037"/>
              <a:gd name="connsiteX9" fmla="*/ 2067737 w 2181472"/>
              <a:gd name="connsiteY9" fmla="*/ 618381 h 2054037"/>
              <a:gd name="connsiteX10" fmla="*/ 831984 w 2181472"/>
              <a:gd name="connsiteY10" fmla="*/ 792 h 2054037"/>
              <a:gd name="connsiteX0" fmla="*/ 831984 w 2185661"/>
              <a:gd name="connsiteY0" fmla="*/ 792 h 2054037"/>
              <a:gd name="connsiteX1" fmla="*/ 365747 w 2185661"/>
              <a:gd name="connsiteY1" fmla="*/ 172684 h 2054037"/>
              <a:gd name="connsiteX2" fmla="*/ 0 w 2185661"/>
              <a:gd name="connsiteY2" fmla="*/ 672734 h 2054037"/>
              <a:gd name="connsiteX3" fmla="*/ 20338 w 2185661"/>
              <a:gd name="connsiteY3" fmla="*/ 656102 h 2054037"/>
              <a:gd name="connsiteX4" fmla="*/ 147276 w 2185661"/>
              <a:gd name="connsiteY4" fmla="*/ 564321 h 2054037"/>
              <a:gd name="connsiteX5" fmla="*/ 912553 w 2185661"/>
              <a:gd name="connsiteY5" fmla="*/ 419088 h 2054037"/>
              <a:gd name="connsiteX6" fmla="*/ 2025003 w 2185661"/>
              <a:gd name="connsiteY6" fmla="*/ 1288742 h 2054037"/>
              <a:gd name="connsiteX7" fmla="*/ 2164060 w 2185661"/>
              <a:gd name="connsiteY7" fmla="*/ 2054037 h 2054037"/>
              <a:gd name="connsiteX8" fmla="*/ 2174660 w 2185661"/>
              <a:gd name="connsiteY8" fmla="*/ 1208402 h 2054037"/>
              <a:gd name="connsiteX9" fmla="*/ 2067737 w 2185661"/>
              <a:gd name="connsiteY9" fmla="*/ 618381 h 2054037"/>
              <a:gd name="connsiteX10" fmla="*/ 831984 w 2185661"/>
              <a:gd name="connsiteY10" fmla="*/ 792 h 205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5661" h="2054037">
                <a:moveTo>
                  <a:pt x="831984" y="792"/>
                </a:moveTo>
                <a:cubicBezTo>
                  <a:pt x="670913" y="7586"/>
                  <a:pt x="512106" y="58542"/>
                  <a:pt x="365747" y="172684"/>
                </a:cubicBezTo>
                <a:cubicBezTo>
                  <a:pt x="120709" y="396136"/>
                  <a:pt x="49490" y="557988"/>
                  <a:pt x="0" y="672734"/>
                </a:cubicBezTo>
                <a:lnTo>
                  <a:pt x="20338" y="656102"/>
                </a:lnTo>
                <a:lnTo>
                  <a:pt x="147276" y="564321"/>
                </a:lnTo>
                <a:cubicBezTo>
                  <a:pt x="429816" y="370260"/>
                  <a:pt x="583018" y="348066"/>
                  <a:pt x="912553" y="419088"/>
                </a:cubicBezTo>
                <a:cubicBezTo>
                  <a:pt x="1400699" y="652445"/>
                  <a:pt x="1671569" y="959722"/>
                  <a:pt x="2025003" y="1288742"/>
                </a:cubicBezTo>
                <a:cubicBezTo>
                  <a:pt x="2114811" y="1561233"/>
                  <a:pt x="2130744" y="1646749"/>
                  <a:pt x="2164060" y="2054037"/>
                </a:cubicBezTo>
                <a:cubicBezTo>
                  <a:pt x="2182890" y="1771400"/>
                  <a:pt x="2196013" y="1414601"/>
                  <a:pt x="2174660" y="1208402"/>
                </a:cubicBezTo>
                <a:cubicBezTo>
                  <a:pt x="2153307" y="1002203"/>
                  <a:pt x="2103378" y="815055"/>
                  <a:pt x="2067737" y="618381"/>
                </a:cubicBezTo>
                <a:cubicBezTo>
                  <a:pt x="1818776" y="357485"/>
                  <a:pt x="1315195" y="-19591"/>
                  <a:pt x="831984" y="7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9EE9F8E4-96A6-F8DA-6FF7-1E497E98E2D5}"/>
              </a:ext>
            </a:extLst>
          </p:cNvPr>
          <p:cNvSpPr/>
          <p:nvPr/>
        </p:nvSpPr>
        <p:spPr>
          <a:xfrm rot="16200000">
            <a:off x="7567116" y="1320672"/>
            <a:ext cx="582046" cy="852726"/>
          </a:xfrm>
          <a:custGeom>
            <a:avLst/>
            <a:gdLst>
              <a:gd name="connsiteX0" fmla="*/ 1313831 w 1793567"/>
              <a:gd name="connsiteY0" fmla="*/ 0 h 2627662"/>
              <a:gd name="connsiteX1" fmla="*/ 1704524 w 1793567"/>
              <a:gd name="connsiteY1" fmla="*/ 59067 h 2627662"/>
              <a:gd name="connsiteX2" fmla="*/ 1793567 w 1793567"/>
              <a:gd name="connsiteY2" fmla="*/ 91657 h 2627662"/>
              <a:gd name="connsiteX3" fmla="*/ 1753985 w 1793567"/>
              <a:gd name="connsiteY3" fmla="*/ 103247 h 2627662"/>
              <a:gd name="connsiteX4" fmla="*/ 751007 w 1793567"/>
              <a:gd name="connsiteY4" fmla="*/ 1313831 h 2627662"/>
              <a:gd name="connsiteX5" fmla="*/ 1753985 w 1793567"/>
              <a:gd name="connsiteY5" fmla="*/ 2524415 h 2627662"/>
              <a:gd name="connsiteX6" fmla="*/ 1793567 w 1793567"/>
              <a:gd name="connsiteY6" fmla="*/ 2536005 h 2627662"/>
              <a:gd name="connsiteX7" fmla="*/ 1704524 w 1793567"/>
              <a:gd name="connsiteY7" fmla="*/ 2568595 h 2627662"/>
              <a:gd name="connsiteX8" fmla="*/ 1313831 w 1793567"/>
              <a:gd name="connsiteY8" fmla="*/ 2627662 h 2627662"/>
              <a:gd name="connsiteX9" fmla="*/ 0 w 1793567"/>
              <a:gd name="connsiteY9" fmla="*/ 1313831 h 2627662"/>
              <a:gd name="connsiteX10" fmla="*/ 1313831 w 1793567"/>
              <a:gd name="connsiteY10" fmla="*/ 0 h 262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3567" h="2627662">
                <a:moveTo>
                  <a:pt x="1313831" y="0"/>
                </a:moveTo>
                <a:cubicBezTo>
                  <a:pt x="1449883" y="0"/>
                  <a:pt x="1581105" y="20680"/>
                  <a:pt x="1704524" y="59067"/>
                </a:cubicBezTo>
                <a:lnTo>
                  <a:pt x="1793567" y="91657"/>
                </a:lnTo>
                <a:lnTo>
                  <a:pt x="1753985" y="103247"/>
                </a:lnTo>
                <a:cubicBezTo>
                  <a:pt x="1164577" y="302698"/>
                  <a:pt x="751007" y="769625"/>
                  <a:pt x="751007" y="1313831"/>
                </a:cubicBezTo>
                <a:cubicBezTo>
                  <a:pt x="751007" y="1858038"/>
                  <a:pt x="1164577" y="2324965"/>
                  <a:pt x="1753985" y="2524415"/>
                </a:cubicBezTo>
                <a:lnTo>
                  <a:pt x="1793567" y="2536005"/>
                </a:lnTo>
                <a:lnTo>
                  <a:pt x="1704524" y="2568595"/>
                </a:lnTo>
                <a:cubicBezTo>
                  <a:pt x="1581105" y="2606983"/>
                  <a:pt x="1449883" y="2627662"/>
                  <a:pt x="1313831" y="2627662"/>
                </a:cubicBezTo>
                <a:cubicBezTo>
                  <a:pt x="588222" y="2627662"/>
                  <a:pt x="0" y="2039440"/>
                  <a:pt x="0" y="1313831"/>
                </a:cubicBezTo>
                <a:cubicBezTo>
                  <a:pt x="0" y="588222"/>
                  <a:pt x="588222" y="0"/>
                  <a:pt x="131383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AC843937-F909-D74A-2E4E-1B2C928C909A}"/>
              </a:ext>
            </a:extLst>
          </p:cNvPr>
          <p:cNvSpPr/>
          <p:nvPr/>
        </p:nvSpPr>
        <p:spPr>
          <a:xfrm>
            <a:off x="8686165" y="776192"/>
            <a:ext cx="1227954" cy="1528436"/>
          </a:xfrm>
          <a:custGeom>
            <a:avLst/>
            <a:gdLst>
              <a:gd name="connsiteX0" fmla="*/ 213445 w 1227954"/>
              <a:gd name="connsiteY0" fmla="*/ 679821 h 1528436"/>
              <a:gd name="connsiteX1" fmla="*/ 202869 w 1227954"/>
              <a:gd name="connsiteY1" fmla="*/ 708717 h 1528436"/>
              <a:gd name="connsiteX2" fmla="*/ 183701 w 1227954"/>
              <a:gd name="connsiteY2" fmla="*/ 835504 h 1528436"/>
              <a:gd name="connsiteX3" fmla="*/ 610063 w 1227954"/>
              <a:gd name="connsiteY3" fmla="*/ 1261867 h 1528436"/>
              <a:gd name="connsiteX4" fmla="*/ 1036427 w 1227954"/>
              <a:gd name="connsiteY4" fmla="*/ 835504 h 1528436"/>
              <a:gd name="connsiteX5" fmla="*/ 1017259 w 1227954"/>
              <a:gd name="connsiteY5" fmla="*/ 708717 h 1528436"/>
              <a:gd name="connsiteX6" fmla="*/ 1006683 w 1227954"/>
              <a:gd name="connsiteY6" fmla="*/ 679821 h 1528436"/>
              <a:gd name="connsiteX7" fmla="*/ 1002921 w 1227954"/>
              <a:gd name="connsiteY7" fmla="*/ 692666 h 1528436"/>
              <a:gd name="connsiteX8" fmla="*/ 610063 w 1227954"/>
              <a:gd name="connsiteY8" fmla="*/ 1018151 h 1528436"/>
              <a:gd name="connsiteX9" fmla="*/ 217207 w 1227954"/>
              <a:gd name="connsiteY9" fmla="*/ 692666 h 1528436"/>
              <a:gd name="connsiteX10" fmla="*/ 962579 w 1227954"/>
              <a:gd name="connsiteY10" fmla="*/ 490259 h 1528436"/>
              <a:gd name="connsiteX11" fmla="*/ 800455 w 1227954"/>
              <a:gd name="connsiteY11" fmla="*/ 539142 h 1528436"/>
              <a:gd name="connsiteX12" fmla="*/ 907285 w 1227954"/>
              <a:gd name="connsiteY12" fmla="*/ 568150 h 1528436"/>
              <a:gd name="connsiteX13" fmla="*/ 1057063 w 1227954"/>
              <a:gd name="connsiteY13" fmla="*/ 534845 h 1528436"/>
              <a:gd name="connsiteX14" fmla="*/ 962579 w 1227954"/>
              <a:gd name="connsiteY14" fmla="*/ 490259 h 1528436"/>
              <a:gd name="connsiteX15" fmla="*/ 271713 w 1227954"/>
              <a:gd name="connsiteY15" fmla="*/ 490259 h 1528436"/>
              <a:gd name="connsiteX16" fmla="*/ 177171 w 1227954"/>
              <a:gd name="connsiteY16" fmla="*/ 534845 h 1528436"/>
              <a:gd name="connsiteX17" fmla="*/ 327043 w 1227954"/>
              <a:gd name="connsiteY17" fmla="*/ 568150 h 1528436"/>
              <a:gd name="connsiteX18" fmla="*/ 433941 w 1227954"/>
              <a:gd name="connsiteY18" fmla="*/ 539142 h 1528436"/>
              <a:gd name="connsiteX19" fmla="*/ 271713 w 1227954"/>
              <a:gd name="connsiteY19" fmla="*/ 490259 h 1528436"/>
              <a:gd name="connsiteX20" fmla="*/ 952201 w 1227954"/>
              <a:gd name="connsiteY20" fmla="*/ 240516 h 1528436"/>
              <a:gd name="connsiteX21" fmla="*/ 707941 w 1227954"/>
              <a:gd name="connsiteY21" fmla="*/ 362589 h 1528436"/>
              <a:gd name="connsiteX22" fmla="*/ 686805 w 1227954"/>
              <a:gd name="connsiteY22" fmla="*/ 479213 h 1528436"/>
              <a:gd name="connsiteX23" fmla="*/ 688901 w 1227954"/>
              <a:gd name="connsiteY23" fmla="*/ 646362 h 1528436"/>
              <a:gd name="connsiteX24" fmla="*/ 716387 w 1227954"/>
              <a:gd name="connsiteY24" fmla="*/ 495093 h 1528436"/>
              <a:gd name="connsiteX25" fmla="*/ 936275 w 1227954"/>
              <a:gd name="connsiteY25" fmla="*/ 323196 h 1528436"/>
              <a:gd name="connsiteX26" fmla="*/ 1087541 w 1227954"/>
              <a:gd name="connsiteY26" fmla="*/ 351903 h 1528436"/>
              <a:gd name="connsiteX27" fmla="*/ 1112631 w 1227954"/>
              <a:gd name="connsiteY27" fmla="*/ 370045 h 1528436"/>
              <a:gd name="connsiteX28" fmla="*/ 1116651 w 1227954"/>
              <a:gd name="connsiteY28" fmla="*/ 373332 h 1528436"/>
              <a:gd name="connsiteX29" fmla="*/ 1044357 w 1227954"/>
              <a:gd name="connsiteY29" fmla="*/ 274492 h 1528436"/>
              <a:gd name="connsiteX30" fmla="*/ 952201 w 1227954"/>
              <a:gd name="connsiteY30" fmla="*/ 240516 h 1528436"/>
              <a:gd name="connsiteX31" fmla="*/ 282099 w 1227954"/>
              <a:gd name="connsiteY31" fmla="*/ 240516 h 1528436"/>
              <a:gd name="connsiteX32" fmla="*/ 189883 w 1227954"/>
              <a:gd name="connsiteY32" fmla="*/ 274492 h 1528436"/>
              <a:gd name="connsiteX33" fmla="*/ 117543 w 1227954"/>
              <a:gd name="connsiteY33" fmla="*/ 373333 h 1528436"/>
              <a:gd name="connsiteX34" fmla="*/ 121577 w 1227954"/>
              <a:gd name="connsiteY34" fmla="*/ 369747 h 1528436"/>
              <a:gd name="connsiteX35" fmla="*/ 120981 w 1227954"/>
              <a:gd name="connsiteY35" fmla="*/ 370468 h 1528436"/>
              <a:gd name="connsiteX36" fmla="*/ 125039 w 1227954"/>
              <a:gd name="connsiteY36" fmla="*/ 367696 h 1528436"/>
              <a:gd name="connsiteX37" fmla="*/ 122125 w 1227954"/>
              <a:gd name="connsiteY37" fmla="*/ 373332 h 1528436"/>
              <a:gd name="connsiteX38" fmla="*/ 126095 w 1227954"/>
              <a:gd name="connsiteY38" fmla="*/ 370045 h 1528436"/>
              <a:gd name="connsiteX39" fmla="*/ 150869 w 1227954"/>
              <a:gd name="connsiteY39" fmla="*/ 351903 h 1528436"/>
              <a:gd name="connsiteX40" fmla="*/ 188425 w 1227954"/>
              <a:gd name="connsiteY40" fmla="*/ 329261 h 1528436"/>
              <a:gd name="connsiteX41" fmla="*/ 218395 w 1227954"/>
              <a:gd name="connsiteY41" fmla="*/ 319153 h 1528436"/>
              <a:gd name="connsiteX42" fmla="*/ 237401 w 1227954"/>
              <a:gd name="connsiteY42" fmla="*/ 317238 h 1528436"/>
              <a:gd name="connsiteX43" fmla="*/ 252889 w 1227954"/>
              <a:gd name="connsiteY43" fmla="*/ 316566 h 1528436"/>
              <a:gd name="connsiteX44" fmla="*/ 298035 w 1227954"/>
              <a:gd name="connsiteY44" fmla="*/ 323196 h 1528436"/>
              <a:gd name="connsiteX45" fmla="*/ 418041 w 1227954"/>
              <a:gd name="connsiteY45" fmla="*/ 402054 h 1528436"/>
              <a:gd name="connsiteX46" fmla="*/ 463215 w 1227954"/>
              <a:gd name="connsiteY46" fmla="*/ 444075 h 1528436"/>
              <a:gd name="connsiteX47" fmla="*/ 517335 w 1227954"/>
              <a:gd name="connsiteY47" fmla="*/ 495093 h 1528436"/>
              <a:gd name="connsiteX48" fmla="*/ 544475 w 1227954"/>
              <a:gd name="connsiteY48" fmla="*/ 646362 h 1528436"/>
              <a:gd name="connsiteX49" fmla="*/ 544831 w 1227954"/>
              <a:gd name="connsiteY49" fmla="*/ 638338 h 1528436"/>
              <a:gd name="connsiteX50" fmla="*/ 545567 w 1227954"/>
              <a:gd name="connsiteY50" fmla="*/ 646362 h 1528436"/>
              <a:gd name="connsiteX51" fmla="*/ 550509 w 1227954"/>
              <a:gd name="connsiteY51" fmla="*/ 563529 h 1528436"/>
              <a:gd name="connsiteX52" fmla="*/ 548465 w 1227954"/>
              <a:gd name="connsiteY52" fmla="*/ 541934 h 1528436"/>
              <a:gd name="connsiteX53" fmla="*/ 548495 w 1227954"/>
              <a:gd name="connsiteY53" fmla="*/ 514668 h 1528436"/>
              <a:gd name="connsiteX54" fmla="*/ 546543 w 1227954"/>
              <a:gd name="connsiteY54" fmla="*/ 479213 h 1528436"/>
              <a:gd name="connsiteX55" fmla="*/ 525675 w 1227954"/>
              <a:gd name="connsiteY55" fmla="*/ 362589 h 1528436"/>
              <a:gd name="connsiteX56" fmla="*/ 523377 w 1227954"/>
              <a:gd name="connsiteY56" fmla="*/ 360470 h 1528436"/>
              <a:gd name="connsiteX57" fmla="*/ 526515 w 1227954"/>
              <a:gd name="connsiteY57" fmla="*/ 362589 h 1528436"/>
              <a:gd name="connsiteX58" fmla="*/ 480991 w 1227954"/>
              <a:gd name="connsiteY58" fmla="*/ 321193 h 1528436"/>
              <a:gd name="connsiteX59" fmla="*/ 463279 w 1227954"/>
              <a:gd name="connsiteY59" fmla="*/ 309102 h 1528436"/>
              <a:gd name="connsiteX60" fmla="*/ 422231 w 1227954"/>
              <a:gd name="connsiteY60" fmla="*/ 280703 h 1528436"/>
              <a:gd name="connsiteX61" fmla="*/ 284499 w 1227954"/>
              <a:gd name="connsiteY61" fmla="*/ 240516 h 1528436"/>
              <a:gd name="connsiteX62" fmla="*/ 283487 w 1227954"/>
              <a:gd name="connsiteY62" fmla="*/ 240712 h 1528436"/>
              <a:gd name="connsiteX63" fmla="*/ 587463 w 1227954"/>
              <a:gd name="connsiteY63" fmla="*/ 0 h 1528436"/>
              <a:gd name="connsiteX64" fmla="*/ 632582 w 1227954"/>
              <a:gd name="connsiteY64" fmla="*/ 0 h 1528436"/>
              <a:gd name="connsiteX65" fmla="*/ 632582 w 1227954"/>
              <a:gd name="connsiteY65" fmla="*/ 402 h 1528436"/>
              <a:gd name="connsiteX66" fmla="*/ 743250 w 1227954"/>
              <a:gd name="connsiteY66" fmla="*/ 339 h 1528436"/>
              <a:gd name="connsiteX67" fmla="*/ 1138153 w 1227954"/>
              <a:gd name="connsiteY67" fmla="*/ 46134 h 1528436"/>
              <a:gd name="connsiteX68" fmla="*/ 1208763 w 1227954"/>
              <a:gd name="connsiteY68" fmla="*/ 322863 h 1528436"/>
              <a:gd name="connsiteX69" fmla="*/ 1179545 w 1227954"/>
              <a:gd name="connsiteY69" fmla="*/ 1044763 h 1528436"/>
              <a:gd name="connsiteX70" fmla="*/ 648092 w 1227954"/>
              <a:gd name="connsiteY70" fmla="*/ 1516395 h 1528436"/>
              <a:gd name="connsiteX71" fmla="*/ 613326 w 1227954"/>
              <a:gd name="connsiteY71" fmla="*/ 1526671 h 1528436"/>
              <a:gd name="connsiteX72" fmla="*/ 613332 w 1227954"/>
              <a:gd name="connsiteY72" fmla="*/ 1528436 h 1528436"/>
              <a:gd name="connsiteX73" fmla="*/ 610361 w 1227954"/>
              <a:gd name="connsiteY73" fmla="*/ 1527548 h 1528436"/>
              <a:gd name="connsiteX74" fmla="*/ 607355 w 1227954"/>
              <a:gd name="connsiteY74" fmla="*/ 1528436 h 1528436"/>
              <a:gd name="connsiteX75" fmla="*/ 607360 w 1227954"/>
              <a:gd name="connsiteY75" fmla="*/ 1526650 h 1528436"/>
              <a:gd name="connsiteX76" fmla="*/ 573071 w 1227954"/>
              <a:gd name="connsiteY76" fmla="*/ 1516395 h 1528436"/>
              <a:gd name="connsiteX77" fmla="*/ 47843 w 1227954"/>
              <a:gd name="connsiteY77" fmla="*/ 1044763 h 1528436"/>
              <a:gd name="connsiteX78" fmla="*/ 18967 w 1227954"/>
              <a:gd name="connsiteY78" fmla="*/ 322863 h 1528436"/>
              <a:gd name="connsiteX79" fmla="*/ 88751 w 1227954"/>
              <a:gd name="connsiteY79" fmla="*/ 46134 h 1528436"/>
              <a:gd name="connsiteX80" fmla="*/ 479028 w 1227954"/>
              <a:gd name="connsiteY80" fmla="*/ 339 h 1528436"/>
              <a:gd name="connsiteX81" fmla="*/ 587463 w 1227954"/>
              <a:gd name="connsiteY81" fmla="*/ 402 h 152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227954" h="1528436">
                <a:moveTo>
                  <a:pt x="213445" y="679821"/>
                </a:moveTo>
                <a:lnTo>
                  <a:pt x="202869" y="708717"/>
                </a:lnTo>
                <a:cubicBezTo>
                  <a:pt x="190411" y="748769"/>
                  <a:pt x="183701" y="791353"/>
                  <a:pt x="183701" y="835504"/>
                </a:cubicBezTo>
                <a:cubicBezTo>
                  <a:pt x="183701" y="1070978"/>
                  <a:pt x="374589" y="1261867"/>
                  <a:pt x="610063" y="1261867"/>
                </a:cubicBezTo>
                <a:cubicBezTo>
                  <a:pt x="845537" y="1261867"/>
                  <a:pt x="1036427" y="1070978"/>
                  <a:pt x="1036427" y="835504"/>
                </a:cubicBezTo>
                <a:cubicBezTo>
                  <a:pt x="1036427" y="791353"/>
                  <a:pt x="1029715" y="748769"/>
                  <a:pt x="1017259" y="708717"/>
                </a:cubicBezTo>
                <a:lnTo>
                  <a:pt x="1006683" y="679821"/>
                </a:lnTo>
                <a:lnTo>
                  <a:pt x="1002921" y="692666"/>
                </a:lnTo>
                <a:cubicBezTo>
                  <a:pt x="938195" y="883940"/>
                  <a:pt x="786669" y="1018151"/>
                  <a:pt x="610063" y="1018151"/>
                </a:cubicBezTo>
                <a:cubicBezTo>
                  <a:pt x="433459" y="1018151"/>
                  <a:pt x="281931" y="883940"/>
                  <a:pt x="217207" y="692666"/>
                </a:cubicBezTo>
                <a:close/>
                <a:moveTo>
                  <a:pt x="962579" y="490259"/>
                </a:moveTo>
                <a:cubicBezTo>
                  <a:pt x="902991" y="490259"/>
                  <a:pt x="836423" y="507986"/>
                  <a:pt x="800455" y="539142"/>
                </a:cubicBezTo>
                <a:cubicBezTo>
                  <a:pt x="814771" y="557048"/>
                  <a:pt x="858075" y="565285"/>
                  <a:pt x="907285" y="568150"/>
                </a:cubicBezTo>
                <a:cubicBezTo>
                  <a:pt x="959359" y="565106"/>
                  <a:pt x="1046325" y="553467"/>
                  <a:pt x="1057063" y="534845"/>
                </a:cubicBezTo>
                <a:cubicBezTo>
                  <a:pt x="1025569" y="517297"/>
                  <a:pt x="1031653" y="498675"/>
                  <a:pt x="962579" y="490259"/>
                </a:cubicBezTo>
                <a:close/>
                <a:moveTo>
                  <a:pt x="271713" y="490259"/>
                </a:moveTo>
                <a:cubicBezTo>
                  <a:pt x="202597" y="498675"/>
                  <a:pt x="208685" y="517297"/>
                  <a:pt x="177171" y="534845"/>
                </a:cubicBezTo>
                <a:cubicBezTo>
                  <a:pt x="187913" y="553467"/>
                  <a:pt x="274937" y="565106"/>
                  <a:pt x="327043" y="568150"/>
                </a:cubicBezTo>
                <a:cubicBezTo>
                  <a:pt x="376285" y="565285"/>
                  <a:pt x="419617" y="557048"/>
                  <a:pt x="433941" y="539142"/>
                </a:cubicBezTo>
                <a:cubicBezTo>
                  <a:pt x="397951" y="507986"/>
                  <a:pt x="331341" y="490259"/>
                  <a:pt x="271713" y="490259"/>
                </a:cubicBezTo>
                <a:close/>
                <a:moveTo>
                  <a:pt x="952201" y="240516"/>
                </a:moveTo>
                <a:cubicBezTo>
                  <a:pt x="856689" y="236487"/>
                  <a:pt x="757151" y="311020"/>
                  <a:pt x="707941" y="362589"/>
                </a:cubicBezTo>
                <a:cubicBezTo>
                  <a:pt x="700895" y="401464"/>
                  <a:pt x="691027" y="438455"/>
                  <a:pt x="686805" y="479213"/>
                </a:cubicBezTo>
                <a:cubicBezTo>
                  <a:pt x="682585" y="519970"/>
                  <a:pt x="685179" y="590496"/>
                  <a:pt x="688901" y="646362"/>
                </a:cubicBezTo>
                <a:cubicBezTo>
                  <a:pt x="695487" y="565857"/>
                  <a:pt x="698635" y="548954"/>
                  <a:pt x="716387" y="495093"/>
                </a:cubicBezTo>
                <a:cubicBezTo>
                  <a:pt x="786247" y="430059"/>
                  <a:pt x="839787" y="369322"/>
                  <a:pt x="936275" y="323196"/>
                </a:cubicBezTo>
                <a:cubicBezTo>
                  <a:pt x="1001411" y="309158"/>
                  <a:pt x="1031693" y="313545"/>
                  <a:pt x="1087541" y="351903"/>
                </a:cubicBezTo>
                <a:lnTo>
                  <a:pt x="1112631" y="370045"/>
                </a:lnTo>
                <a:lnTo>
                  <a:pt x="1116651" y="373332"/>
                </a:lnTo>
                <a:cubicBezTo>
                  <a:pt x="1106869" y="350652"/>
                  <a:pt x="1092793" y="318660"/>
                  <a:pt x="1044357" y="274492"/>
                </a:cubicBezTo>
                <a:cubicBezTo>
                  <a:pt x="1015429" y="251931"/>
                  <a:pt x="984039" y="241858"/>
                  <a:pt x="952201" y="240516"/>
                </a:cubicBezTo>
                <a:close/>
                <a:moveTo>
                  <a:pt x="282099" y="240516"/>
                </a:moveTo>
                <a:cubicBezTo>
                  <a:pt x="250241" y="241859"/>
                  <a:pt x="218831" y="251931"/>
                  <a:pt x="189883" y="274492"/>
                </a:cubicBezTo>
                <a:cubicBezTo>
                  <a:pt x="141419" y="318660"/>
                  <a:pt x="127333" y="350652"/>
                  <a:pt x="117543" y="373333"/>
                </a:cubicBezTo>
                <a:lnTo>
                  <a:pt x="121577" y="369747"/>
                </a:lnTo>
                <a:lnTo>
                  <a:pt x="120981" y="370468"/>
                </a:lnTo>
                <a:lnTo>
                  <a:pt x="125039" y="367696"/>
                </a:lnTo>
                <a:lnTo>
                  <a:pt x="122125" y="373332"/>
                </a:lnTo>
                <a:lnTo>
                  <a:pt x="126095" y="370045"/>
                </a:lnTo>
                <a:lnTo>
                  <a:pt x="150869" y="351903"/>
                </a:lnTo>
                <a:cubicBezTo>
                  <a:pt x="164655" y="342314"/>
                  <a:pt x="176861" y="334847"/>
                  <a:pt x="188425" y="329261"/>
                </a:cubicBezTo>
                <a:lnTo>
                  <a:pt x="218395" y="319153"/>
                </a:lnTo>
                <a:lnTo>
                  <a:pt x="237401" y="317238"/>
                </a:lnTo>
                <a:lnTo>
                  <a:pt x="252889" y="316566"/>
                </a:lnTo>
                <a:lnTo>
                  <a:pt x="298035" y="323196"/>
                </a:lnTo>
                <a:cubicBezTo>
                  <a:pt x="346309" y="346259"/>
                  <a:pt x="383841" y="372975"/>
                  <a:pt x="418041" y="402054"/>
                </a:cubicBezTo>
                <a:lnTo>
                  <a:pt x="463215" y="444075"/>
                </a:lnTo>
                <a:lnTo>
                  <a:pt x="517335" y="495093"/>
                </a:lnTo>
                <a:cubicBezTo>
                  <a:pt x="534863" y="548954"/>
                  <a:pt x="537973" y="565857"/>
                  <a:pt x="544475" y="646362"/>
                </a:cubicBezTo>
                <a:lnTo>
                  <a:pt x="544831" y="638338"/>
                </a:lnTo>
                <a:lnTo>
                  <a:pt x="545567" y="646362"/>
                </a:lnTo>
                <a:cubicBezTo>
                  <a:pt x="547429" y="618429"/>
                  <a:pt x="550795" y="590710"/>
                  <a:pt x="550509" y="563529"/>
                </a:cubicBezTo>
                <a:lnTo>
                  <a:pt x="548465" y="541934"/>
                </a:lnTo>
                <a:lnTo>
                  <a:pt x="548495" y="514668"/>
                </a:lnTo>
                <a:cubicBezTo>
                  <a:pt x="548207" y="501452"/>
                  <a:pt x="547585" y="489402"/>
                  <a:pt x="546543" y="479213"/>
                </a:cubicBezTo>
                <a:cubicBezTo>
                  <a:pt x="542377" y="438455"/>
                  <a:pt x="532631" y="401464"/>
                  <a:pt x="525675" y="362589"/>
                </a:cubicBezTo>
                <a:lnTo>
                  <a:pt x="523377" y="360470"/>
                </a:lnTo>
                <a:lnTo>
                  <a:pt x="526515" y="362589"/>
                </a:lnTo>
                <a:cubicBezTo>
                  <a:pt x="514205" y="349697"/>
                  <a:pt x="498747" y="335370"/>
                  <a:pt x="480991" y="321193"/>
                </a:cubicBezTo>
                <a:lnTo>
                  <a:pt x="463279" y="309102"/>
                </a:lnTo>
                <a:lnTo>
                  <a:pt x="422231" y="280703"/>
                </a:lnTo>
                <a:cubicBezTo>
                  <a:pt x="379799" y="256127"/>
                  <a:pt x="331653" y="238501"/>
                  <a:pt x="284499" y="240516"/>
                </a:cubicBezTo>
                <a:lnTo>
                  <a:pt x="283487" y="240712"/>
                </a:lnTo>
                <a:close/>
                <a:moveTo>
                  <a:pt x="587463" y="0"/>
                </a:moveTo>
                <a:lnTo>
                  <a:pt x="632582" y="0"/>
                </a:lnTo>
                <a:lnTo>
                  <a:pt x="632582" y="402"/>
                </a:lnTo>
                <a:lnTo>
                  <a:pt x="743250" y="339"/>
                </a:lnTo>
                <a:cubicBezTo>
                  <a:pt x="873514" y="2069"/>
                  <a:pt x="1002409" y="11242"/>
                  <a:pt x="1138153" y="46134"/>
                </a:cubicBezTo>
                <a:cubicBezTo>
                  <a:pt x="1183603" y="133565"/>
                  <a:pt x="1209575" y="192119"/>
                  <a:pt x="1208763" y="322863"/>
                </a:cubicBezTo>
                <a:cubicBezTo>
                  <a:pt x="1237981" y="585153"/>
                  <a:pt x="1237981" y="840225"/>
                  <a:pt x="1179545" y="1044763"/>
                </a:cubicBezTo>
                <a:cubicBezTo>
                  <a:pt x="1048672" y="1259077"/>
                  <a:pt x="851458" y="1448012"/>
                  <a:pt x="648092" y="1516395"/>
                </a:cubicBezTo>
                <a:lnTo>
                  <a:pt x="613326" y="1526671"/>
                </a:lnTo>
                <a:lnTo>
                  <a:pt x="613332" y="1528436"/>
                </a:lnTo>
                <a:lnTo>
                  <a:pt x="610361" y="1527548"/>
                </a:lnTo>
                <a:lnTo>
                  <a:pt x="607355" y="1528436"/>
                </a:lnTo>
                <a:cubicBezTo>
                  <a:pt x="607356" y="1527841"/>
                  <a:pt x="607358" y="1527246"/>
                  <a:pt x="607360" y="1526650"/>
                </a:cubicBezTo>
                <a:lnTo>
                  <a:pt x="573071" y="1516395"/>
                </a:lnTo>
                <a:cubicBezTo>
                  <a:pt x="372087" y="1448012"/>
                  <a:pt x="177184" y="1259077"/>
                  <a:pt x="47843" y="1044763"/>
                </a:cubicBezTo>
                <a:cubicBezTo>
                  <a:pt x="-9909" y="840225"/>
                  <a:pt x="-9909" y="585153"/>
                  <a:pt x="18967" y="322863"/>
                </a:cubicBezTo>
                <a:cubicBezTo>
                  <a:pt x="18165" y="192119"/>
                  <a:pt x="43833" y="133565"/>
                  <a:pt x="88751" y="46134"/>
                </a:cubicBezTo>
                <a:cubicBezTo>
                  <a:pt x="222904" y="11242"/>
                  <a:pt x="350289" y="2069"/>
                  <a:pt x="479028" y="339"/>
                </a:cubicBezTo>
                <a:lnTo>
                  <a:pt x="587463" y="402"/>
                </a:lnTo>
                <a:close/>
              </a:path>
            </a:pathLst>
          </a:cu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64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145</Words>
  <Application>Microsoft Office PowerPoint</Application>
  <PresentationFormat>Widescreen</PresentationFormat>
  <Paragraphs>105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Amasis MT Pro Medium</vt:lpstr>
      <vt:lpstr>Aptos</vt:lpstr>
      <vt:lpstr>Aptos Display</vt:lpstr>
      <vt:lpstr>Arial</vt:lpstr>
      <vt:lpstr>Bradley Hand ITC</vt:lpstr>
      <vt:lpstr>Times New Roman</vt:lpstr>
      <vt:lpstr>Office Theme</vt:lpstr>
      <vt:lpstr>D&amp;D OpenSource VTT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</dc:title>
  <dc:creator>James Warren</dc:creator>
  <cp:lastModifiedBy>James Warren</cp:lastModifiedBy>
  <cp:revision>23</cp:revision>
  <dcterms:created xsi:type="dcterms:W3CDTF">2025-07-03T00:26:06Z</dcterms:created>
  <dcterms:modified xsi:type="dcterms:W3CDTF">2025-08-10T22:42:48Z</dcterms:modified>
</cp:coreProperties>
</file>